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427" r:id="rId2"/>
    <p:sldId id="316" r:id="rId3"/>
    <p:sldId id="319" r:id="rId4"/>
    <p:sldId id="410" r:id="rId5"/>
    <p:sldId id="411" r:id="rId6"/>
    <p:sldId id="418" r:id="rId7"/>
    <p:sldId id="419" r:id="rId8"/>
    <p:sldId id="420" r:id="rId9"/>
    <p:sldId id="416" r:id="rId10"/>
    <p:sldId id="326" r:id="rId11"/>
    <p:sldId id="284" r:id="rId12"/>
    <p:sldId id="404" r:id="rId13"/>
    <p:sldId id="325" r:id="rId14"/>
    <p:sldId id="358" r:id="rId15"/>
    <p:sldId id="405" r:id="rId16"/>
    <p:sldId id="406" r:id="rId17"/>
    <p:sldId id="327" r:id="rId18"/>
    <p:sldId id="376" r:id="rId19"/>
    <p:sldId id="408" r:id="rId20"/>
    <p:sldId id="407" r:id="rId21"/>
    <p:sldId id="409" r:id="rId22"/>
    <p:sldId id="353" r:id="rId23"/>
    <p:sldId id="421" r:id="rId24"/>
    <p:sldId id="426" r:id="rId25"/>
    <p:sldId id="425" r:id="rId26"/>
  </p:sldIdLst>
  <p:sldSz cx="18288000" cy="10287000"/>
  <p:notesSz cx="6858000" cy="9144000"/>
  <p:embeddedFontLst>
    <p:embeddedFont>
      <p:font typeface="Berlin Sans FB Demi" panose="020E0802020502020306" pitchFamily="34" charset="0"/>
      <p:bold r:id="rId28"/>
    </p:embeddedFont>
    <p:embeddedFont>
      <p:font typeface="Arial Rounded MT Bold" panose="020F0704030504030204" pitchFamily="34" charset="0"/>
      <p:regular r:id="rId29"/>
    </p:embeddedFont>
    <p:embeddedFont>
      <p:font typeface="Britannic Bold" panose="020B0903060703020204" pitchFamily="34" charset="0"/>
      <p:regular r:id="rId30"/>
    </p:embeddedFont>
    <p:embeddedFont>
      <p:font typeface="Berlin Sans FB" panose="020E0602020502020306" pitchFamily="3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FF"/>
    <a:srgbClr val="CC0099"/>
    <a:srgbClr val="CCFF33"/>
    <a:srgbClr val="66FF99"/>
    <a:srgbClr val="FF5050"/>
    <a:srgbClr val="FF9900"/>
    <a:srgbClr val="669900"/>
    <a:srgbClr val="FF66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5821" autoAdjust="0"/>
  </p:normalViewPr>
  <p:slideViewPr>
    <p:cSldViewPr>
      <p:cViewPr varScale="1">
        <p:scale>
          <a:sx n="42" d="100"/>
          <a:sy n="42" d="100"/>
        </p:scale>
        <p:origin x="99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2B505-E953-4370-BA3E-0E5DB5EB9492}" type="datetimeFigureOut">
              <a:rPr lang="en-US" smtClean="0"/>
              <a:t>27/03/202525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A2EDB-99F7-4A1B-9B48-B1B5541D2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2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8955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3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93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Play the recording of the song to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familiarise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with the rhythm and melody (say “Listen.”).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59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97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5: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Have pupils work in groups to make up actions for the song. Invite a few groups to perform the song for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60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80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873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10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23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30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09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91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07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27/03/202525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8.sv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22.svg"/><Relationship Id="rId9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29.png"/><Relationship Id="rId10" Type="http://schemas.openxmlformats.org/officeDocument/2006/relationships/image" Target="../media/image57.sv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12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55.sv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8.sv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22.svg"/><Relationship Id="rId9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6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66.sv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7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6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66.sv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7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6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66.sv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7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8.sv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22.svg"/><Relationship Id="rId9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46.png"/><Relationship Id="rId10" Type="http://schemas.openxmlformats.org/officeDocument/2006/relationships/image" Target="../media/image78.sv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76.svg"/><Relationship Id="rId3" Type="http://schemas.microsoft.com/office/2007/relationships/media" Target="../media/media4.mp3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74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78.svg"/><Relationship Id="rId10" Type="http://schemas.openxmlformats.org/officeDocument/2006/relationships/image" Target="../media/image46.png"/><Relationship Id="rId4" Type="http://schemas.openxmlformats.org/officeDocument/2006/relationships/audio" Target="../media/media4.mp3"/><Relationship Id="rId9" Type="http://schemas.openxmlformats.org/officeDocument/2006/relationships/image" Target="../media/image32.png"/><Relationship Id="rId1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openxmlformats.org/officeDocument/2006/relationships/image" Target="../media/image78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openxmlformats.org/officeDocument/2006/relationships/image" Target="../media/image76.sv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51.png"/><Relationship Id="rId5" Type="http://schemas.openxmlformats.org/officeDocument/2006/relationships/image" Target="../media/image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5" Type="http://schemas.openxmlformats.org/officeDocument/2006/relationships/image" Target="../media/image54.png"/><Relationship Id="rId4" Type="http://schemas.openxmlformats.org/officeDocument/2006/relationships/image" Target="../media/image8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5" Type="http://schemas.openxmlformats.org/officeDocument/2006/relationships/image" Target="../media/image57.png"/><Relationship Id="rId4" Type="http://schemas.openxmlformats.org/officeDocument/2006/relationships/image" Target="../media/image8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8.sv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22.svg"/><Relationship Id="rId9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9.svg"/><Relationship Id="rId1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33.svg"/><Relationship Id="rId12" Type="http://schemas.openxmlformats.org/officeDocument/2006/relationships/image" Target="../media/image18.png"/><Relationship Id="rId17" Type="http://schemas.openxmlformats.org/officeDocument/2006/relationships/image" Target="../media/image43.svg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17.png"/><Relationship Id="rId19" Type="http://schemas.openxmlformats.org/officeDocument/2006/relationships/image" Target="../media/image45.svg"/><Relationship Id="rId4" Type="http://schemas.openxmlformats.org/officeDocument/2006/relationships/image" Target="../media/image14.png"/><Relationship Id="rId9" Type="http://schemas.openxmlformats.org/officeDocument/2006/relationships/image" Target="../media/image35.sv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9.svg"/><Relationship Id="rId18" Type="http://schemas.openxmlformats.org/officeDocument/2006/relationships/image" Target="../media/image20.png"/><Relationship Id="rId3" Type="http://schemas.openxmlformats.org/officeDocument/2006/relationships/audio" Target="../media/audio2.wav"/><Relationship Id="rId21" Type="http://schemas.openxmlformats.org/officeDocument/2006/relationships/image" Target="../media/image45.svg"/><Relationship Id="rId7" Type="http://schemas.openxmlformats.org/officeDocument/2006/relationships/image" Target="../media/image31.svg"/><Relationship Id="rId12" Type="http://schemas.openxmlformats.org/officeDocument/2006/relationships/image" Target="../media/image18.png"/><Relationship Id="rId17" Type="http://schemas.openxmlformats.org/officeDocument/2006/relationships/image" Target="../media/image41.sv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5.svg"/><Relationship Id="rId24" Type="http://schemas.openxmlformats.org/officeDocument/2006/relationships/image" Target="../media/image24.png"/><Relationship Id="rId5" Type="http://schemas.openxmlformats.org/officeDocument/2006/relationships/image" Target="../media/image13.png"/><Relationship Id="rId15" Type="http://schemas.openxmlformats.org/officeDocument/2006/relationships/image" Target="../media/image37.svg"/><Relationship Id="rId23" Type="http://schemas.openxmlformats.org/officeDocument/2006/relationships/image" Target="../media/image23.png"/><Relationship Id="rId10" Type="http://schemas.openxmlformats.org/officeDocument/2006/relationships/image" Target="../media/image16.png"/><Relationship Id="rId19" Type="http://schemas.openxmlformats.org/officeDocument/2006/relationships/image" Target="../media/image43.svg"/><Relationship Id="rId4" Type="http://schemas.openxmlformats.org/officeDocument/2006/relationships/audio" Target="../media/audio3.wav"/><Relationship Id="rId9" Type="http://schemas.openxmlformats.org/officeDocument/2006/relationships/image" Target="../media/image33.svg"/><Relationship Id="rId14" Type="http://schemas.openxmlformats.org/officeDocument/2006/relationships/image" Target="../media/image17.png"/><Relationship Id="rId2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9.svg"/><Relationship Id="rId18" Type="http://schemas.openxmlformats.org/officeDocument/2006/relationships/image" Target="../media/image20.png"/><Relationship Id="rId3" Type="http://schemas.openxmlformats.org/officeDocument/2006/relationships/audio" Target="../media/audio3.wav"/><Relationship Id="rId21" Type="http://schemas.openxmlformats.org/officeDocument/2006/relationships/image" Target="../media/image45.svg"/><Relationship Id="rId7" Type="http://schemas.openxmlformats.org/officeDocument/2006/relationships/image" Target="../media/image31.svg"/><Relationship Id="rId12" Type="http://schemas.openxmlformats.org/officeDocument/2006/relationships/image" Target="../media/image18.png"/><Relationship Id="rId17" Type="http://schemas.openxmlformats.org/officeDocument/2006/relationships/image" Target="../media/image41.sv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5.svg"/><Relationship Id="rId24" Type="http://schemas.openxmlformats.org/officeDocument/2006/relationships/image" Target="../media/image24.png"/><Relationship Id="rId5" Type="http://schemas.openxmlformats.org/officeDocument/2006/relationships/image" Target="../media/image13.png"/><Relationship Id="rId15" Type="http://schemas.openxmlformats.org/officeDocument/2006/relationships/image" Target="../media/image37.svg"/><Relationship Id="rId23" Type="http://schemas.openxmlformats.org/officeDocument/2006/relationships/image" Target="../media/image23.png"/><Relationship Id="rId10" Type="http://schemas.openxmlformats.org/officeDocument/2006/relationships/image" Target="../media/image16.png"/><Relationship Id="rId19" Type="http://schemas.openxmlformats.org/officeDocument/2006/relationships/image" Target="../media/image43.svg"/><Relationship Id="rId4" Type="http://schemas.openxmlformats.org/officeDocument/2006/relationships/audio" Target="../media/audio2.wav"/><Relationship Id="rId9" Type="http://schemas.openxmlformats.org/officeDocument/2006/relationships/image" Target="../media/image33.svg"/><Relationship Id="rId14" Type="http://schemas.openxmlformats.org/officeDocument/2006/relationships/image" Target="../media/image17.png"/><Relationship Id="rId2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9.svg"/><Relationship Id="rId18" Type="http://schemas.openxmlformats.org/officeDocument/2006/relationships/image" Target="../media/image20.png"/><Relationship Id="rId3" Type="http://schemas.openxmlformats.org/officeDocument/2006/relationships/audio" Target="../media/audio2.wav"/><Relationship Id="rId21" Type="http://schemas.openxmlformats.org/officeDocument/2006/relationships/image" Target="../media/image45.svg"/><Relationship Id="rId7" Type="http://schemas.openxmlformats.org/officeDocument/2006/relationships/image" Target="../media/image31.svg"/><Relationship Id="rId12" Type="http://schemas.openxmlformats.org/officeDocument/2006/relationships/image" Target="../media/image18.png"/><Relationship Id="rId17" Type="http://schemas.openxmlformats.org/officeDocument/2006/relationships/image" Target="../media/image41.sv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5.svg"/><Relationship Id="rId24" Type="http://schemas.openxmlformats.org/officeDocument/2006/relationships/image" Target="../media/image24.png"/><Relationship Id="rId5" Type="http://schemas.openxmlformats.org/officeDocument/2006/relationships/image" Target="../media/image13.png"/><Relationship Id="rId15" Type="http://schemas.openxmlformats.org/officeDocument/2006/relationships/image" Target="../media/image37.svg"/><Relationship Id="rId23" Type="http://schemas.openxmlformats.org/officeDocument/2006/relationships/image" Target="../media/image23.png"/><Relationship Id="rId10" Type="http://schemas.openxmlformats.org/officeDocument/2006/relationships/image" Target="../media/image16.png"/><Relationship Id="rId19" Type="http://schemas.openxmlformats.org/officeDocument/2006/relationships/image" Target="../media/image43.svg"/><Relationship Id="rId4" Type="http://schemas.openxmlformats.org/officeDocument/2006/relationships/audio" Target="../media/audio3.wav"/><Relationship Id="rId9" Type="http://schemas.openxmlformats.org/officeDocument/2006/relationships/image" Target="../media/image33.svg"/><Relationship Id="rId14" Type="http://schemas.openxmlformats.org/officeDocument/2006/relationships/image" Target="../media/image17.png"/><Relationship Id="rId2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9.svg"/><Relationship Id="rId18" Type="http://schemas.openxmlformats.org/officeDocument/2006/relationships/image" Target="../media/image20.png"/><Relationship Id="rId3" Type="http://schemas.openxmlformats.org/officeDocument/2006/relationships/audio" Target="../media/audio2.wav"/><Relationship Id="rId21" Type="http://schemas.openxmlformats.org/officeDocument/2006/relationships/image" Target="../media/image45.svg"/><Relationship Id="rId7" Type="http://schemas.openxmlformats.org/officeDocument/2006/relationships/image" Target="../media/image31.svg"/><Relationship Id="rId12" Type="http://schemas.openxmlformats.org/officeDocument/2006/relationships/image" Target="../media/image18.png"/><Relationship Id="rId17" Type="http://schemas.openxmlformats.org/officeDocument/2006/relationships/image" Target="../media/image41.sv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5.svg"/><Relationship Id="rId24" Type="http://schemas.openxmlformats.org/officeDocument/2006/relationships/image" Target="../media/image24.png"/><Relationship Id="rId5" Type="http://schemas.openxmlformats.org/officeDocument/2006/relationships/image" Target="../media/image13.png"/><Relationship Id="rId15" Type="http://schemas.openxmlformats.org/officeDocument/2006/relationships/image" Target="../media/image37.svg"/><Relationship Id="rId23" Type="http://schemas.openxmlformats.org/officeDocument/2006/relationships/image" Target="../media/image23.png"/><Relationship Id="rId10" Type="http://schemas.openxmlformats.org/officeDocument/2006/relationships/image" Target="../media/image16.png"/><Relationship Id="rId19" Type="http://schemas.openxmlformats.org/officeDocument/2006/relationships/image" Target="../media/image43.svg"/><Relationship Id="rId4" Type="http://schemas.openxmlformats.org/officeDocument/2006/relationships/audio" Target="../media/audio3.wav"/><Relationship Id="rId9" Type="http://schemas.openxmlformats.org/officeDocument/2006/relationships/image" Target="../media/image33.svg"/><Relationship Id="rId14" Type="http://schemas.openxmlformats.org/officeDocument/2006/relationships/image" Target="../media/image17.png"/><Relationship Id="rId2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9.png"/><Relationship Id="rId18" Type="http://schemas.openxmlformats.org/officeDocument/2006/relationships/image" Target="../media/image45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39.svg"/><Relationship Id="rId17" Type="http://schemas.openxmlformats.org/officeDocument/2006/relationships/image" Target="../media/image21.png"/><Relationship Id="rId2" Type="http://schemas.openxmlformats.org/officeDocument/2006/relationships/image" Target="../media/image13.png"/><Relationship Id="rId16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17.png"/><Relationship Id="rId14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8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 extrusionOk="0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8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 extrusionOk="0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8"/>
          <p:cNvSpPr/>
          <p:nvPr/>
        </p:nvSpPr>
        <p:spPr>
          <a:xfrm rot="5400000">
            <a:off x="4715610" y="-3056792"/>
            <a:ext cx="8862644" cy="16312664"/>
          </a:xfrm>
          <a:custGeom>
            <a:avLst/>
            <a:gdLst/>
            <a:ahLst/>
            <a:cxnLst/>
            <a:rect l="l" t="t" r="r" b="b"/>
            <a:pathLst>
              <a:path w="8031162" h="15631762" extrusionOk="0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21" r="-3783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8"/>
          <p:cNvSpPr txBox="1"/>
          <p:nvPr/>
        </p:nvSpPr>
        <p:spPr>
          <a:xfrm>
            <a:off x="1671900" y="4249914"/>
            <a:ext cx="15059565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smtClean="0">
                <a:solidFill>
                  <a:srgbClr val="0000FF"/>
                </a:solidFill>
                <a:latin typeface="Federo"/>
                <a:ea typeface="Federo"/>
                <a:cs typeface="Federo"/>
                <a:sym typeface="Federo"/>
              </a:rPr>
              <a:t>HELLO AND WELCOME TO MY ENGLISH CLASS</a:t>
            </a:r>
            <a:endParaRPr dirty="0"/>
          </a:p>
        </p:txBody>
      </p:sp>
      <p:sp>
        <p:nvSpPr>
          <p:cNvPr id="192" name="Google Shape;192;p8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 extrusionOk="0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8"/>
          <p:cNvSpPr/>
          <p:nvPr/>
        </p:nvSpPr>
        <p:spPr>
          <a:xfrm>
            <a:off x="108462" y="8296213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 extrusionOk="0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71758" y="1458386"/>
            <a:ext cx="111421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50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  <a:endParaRPr lang="en-US" sz="5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193;p8"/>
          <p:cNvSpPr/>
          <p:nvPr/>
        </p:nvSpPr>
        <p:spPr>
          <a:xfrm>
            <a:off x="1809737" y="8246235"/>
            <a:ext cx="1110738" cy="1568858"/>
          </a:xfrm>
          <a:custGeom>
            <a:avLst/>
            <a:gdLst/>
            <a:ahLst/>
            <a:cxnLst/>
            <a:rect l="l" t="t" r="r" b="b"/>
            <a:pathLst>
              <a:path w="1164038" h="1293376" extrusionOk="0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93;p8"/>
          <p:cNvSpPr/>
          <p:nvPr/>
        </p:nvSpPr>
        <p:spPr>
          <a:xfrm>
            <a:off x="789762" y="6826355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 extrusionOk="0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80433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Listen and repeat.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9560" y="2701226"/>
            <a:ext cx="2288881" cy="2760636"/>
          </a:xfrm>
          <a:prstGeom prst="rect">
            <a:avLst/>
          </a:prstGeom>
        </p:spPr>
      </p:pic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94031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4"/>
          <a:srcRect l="2916" t="5556" r="3332" b="5556"/>
          <a:stretch/>
        </p:blipFill>
        <p:spPr>
          <a:xfrm>
            <a:off x="533400" y="571500"/>
            <a:ext cx="17145000" cy="9144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9953926-3F5E-4984-8632-B045E9943742}"/>
              </a:ext>
            </a:extLst>
          </p:cNvPr>
          <p:cNvSpPr txBox="1"/>
          <p:nvPr/>
        </p:nvSpPr>
        <p:spPr>
          <a:xfrm>
            <a:off x="2286000" y="2707370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3F924E-248A-49D7-8148-9D21B69A376F}"/>
              </a:ext>
            </a:extLst>
          </p:cNvPr>
          <p:cNvSpPr txBox="1"/>
          <p:nvPr/>
        </p:nvSpPr>
        <p:spPr>
          <a:xfrm>
            <a:off x="11820176" y="71247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8C5DDD8-5069-4C12-B1F9-DB2FB8DEBAEC}"/>
              </a:ext>
            </a:extLst>
          </p:cNvPr>
          <p:cNvSpPr txBox="1"/>
          <p:nvPr/>
        </p:nvSpPr>
        <p:spPr>
          <a:xfrm>
            <a:off x="11616393" y="281946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9C48F8-6AD1-48B7-9ED5-22588AF96342}"/>
              </a:ext>
            </a:extLst>
          </p:cNvPr>
          <p:cNvSpPr txBox="1"/>
          <p:nvPr/>
        </p:nvSpPr>
        <p:spPr>
          <a:xfrm>
            <a:off x="2284906" y="6696808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0" y="0"/>
            <a:ext cx="53340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4036879-0B43-4505-86FA-0BAAA30A57F4}"/>
              </a:ext>
            </a:extLst>
          </p:cNvPr>
          <p:cNvSpPr txBox="1"/>
          <p:nvPr/>
        </p:nvSpPr>
        <p:spPr>
          <a:xfrm>
            <a:off x="2284906" y="2707437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86E566-9465-4851-A3E4-0B209D5C4190}"/>
              </a:ext>
            </a:extLst>
          </p:cNvPr>
          <p:cNvSpPr txBox="1"/>
          <p:nvPr/>
        </p:nvSpPr>
        <p:spPr>
          <a:xfrm>
            <a:off x="2284908" y="2707437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434554-39AC-4ACE-9F83-BEFDDC1CDB19}"/>
              </a:ext>
            </a:extLst>
          </p:cNvPr>
          <p:cNvSpPr txBox="1"/>
          <p:nvPr/>
        </p:nvSpPr>
        <p:spPr>
          <a:xfrm>
            <a:off x="2284908" y="2705100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29BC3F7-BF8F-4903-A01D-F569700443F0}"/>
              </a:ext>
            </a:extLst>
          </p:cNvPr>
          <p:cNvSpPr txBox="1"/>
          <p:nvPr/>
        </p:nvSpPr>
        <p:spPr>
          <a:xfrm>
            <a:off x="11820177" y="71265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9843453-176E-40C5-8160-3E80813A6D9C}"/>
              </a:ext>
            </a:extLst>
          </p:cNvPr>
          <p:cNvSpPr txBox="1"/>
          <p:nvPr/>
        </p:nvSpPr>
        <p:spPr>
          <a:xfrm>
            <a:off x="11820176" y="71265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8794AEE-FCF8-4B45-8C9B-F6B0F3CB5E9D}"/>
              </a:ext>
            </a:extLst>
          </p:cNvPr>
          <p:cNvSpPr txBox="1"/>
          <p:nvPr/>
        </p:nvSpPr>
        <p:spPr>
          <a:xfrm>
            <a:off x="11820176" y="71265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37E7040-0B49-468A-8C93-98C575ECD7A8}"/>
              </a:ext>
            </a:extLst>
          </p:cNvPr>
          <p:cNvSpPr txBox="1"/>
          <p:nvPr/>
        </p:nvSpPr>
        <p:spPr>
          <a:xfrm>
            <a:off x="11616394" y="281932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342EA6D-3679-4BE5-B5EA-472E50C68301}"/>
              </a:ext>
            </a:extLst>
          </p:cNvPr>
          <p:cNvSpPr txBox="1"/>
          <p:nvPr/>
        </p:nvSpPr>
        <p:spPr>
          <a:xfrm>
            <a:off x="11616393" y="281932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BF5AD4-827D-4A9A-9888-035DEC867EFC}"/>
              </a:ext>
            </a:extLst>
          </p:cNvPr>
          <p:cNvSpPr txBox="1"/>
          <p:nvPr/>
        </p:nvSpPr>
        <p:spPr>
          <a:xfrm>
            <a:off x="11616393" y="281932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3215D52-6449-4FA7-B73E-5C318FC7E152}"/>
              </a:ext>
            </a:extLst>
          </p:cNvPr>
          <p:cNvSpPr txBox="1"/>
          <p:nvPr/>
        </p:nvSpPr>
        <p:spPr>
          <a:xfrm>
            <a:off x="2283814" y="6694935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09E6AC8-8445-41EF-A38C-38B0317F2AB9}"/>
              </a:ext>
            </a:extLst>
          </p:cNvPr>
          <p:cNvSpPr txBox="1"/>
          <p:nvPr/>
        </p:nvSpPr>
        <p:spPr>
          <a:xfrm>
            <a:off x="2283814" y="6694935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F66A2C-D859-48F9-850F-D7E945337924}"/>
              </a:ext>
            </a:extLst>
          </p:cNvPr>
          <p:cNvSpPr txBox="1"/>
          <p:nvPr/>
        </p:nvSpPr>
        <p:spPr>
          <a:xfrm>
            <a:off x="2283815" y="6695369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23" name="Freeform 3"/>
          <p:cNvSpPr/>
          <p:nvPr/>
        </p:nvSpPr>
        <p:spPr>
          <a:xfrm>
            <a:off x="16786900" y="7926385"/>
            <a:ext cx="1782999" cy="2357684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7" y="0"/>
                </a:lnTo>
                <a:lnTo>
                  <a:pt x="31118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15"/>
          <p:cNvSpPr/>
          <p:nvPr/>
        </p:nvSpPr>
        <p:spPr>
          <a:xfrm>
            <a:off x="0" y="8574181"/>
            <a:ext cx="1791183" cy="1712819"/>
          </a:xfrm>
          <a:custGeom>
            <a:avLst/>
            <a:gdLst/>
            <a:ahLst/>
            <a:cxnLst/>
            <a:rect l="l" t="t" r="r" b="b"/>
            <a:pathLst>
              <a:path w="4303059" h="4114800">
                <a:moveTo>
                  <a:pt x="0" y="0"/>
                </a:moveTo>
                <a:lnTo>
                  <a:pt x="4303059" y="0"/>
                </a:lnTo>
                <a:lnTo>
                  <a:pt x="43030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9"/>
          <p:cNvSpPr/>
          <p:nvPr/>
        </p:nvSpPr>
        <p:spPr>
          <a:xfrm>
            <a:off x="16235326" y="0"/>
            <a:ext cx="2406925" cy="21049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6"/>
          <a:srcRect l="2917" t="6296" r="3333" b="5556"/>
          <a:stretch/>
        </p:blipFill>
        <p:spPr>
          <a:xfrm>
            <a:off x="533400" y="647700"/>
            <a:ext cx="17145000" cy="90678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9953926-3F5E-4984-8632-B045E9943742}"/>
              </a:ext>
            </a:extLst>
          </p:cNvPr>
          <p:cNvSpPr txBox="1"/>
          <p:nvPr/>
        </p:nvSpPr>
        <p:spPr>
          <a:xfrm>
            <a:off x="2286000" y="2707370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3F924E-248A-49D7-8148-9D21B69A376F}"/>
              </a:ext>
            </a:extLst>
          </p:cNvPr>
          <p:cNvSpPr txBox="1"/>
          <p:nvPr/>
        </p:nvSpPr>
        <p:spPr>
          <a:xfrm>
            <a:off x="11820176" y="71247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8C5DDD8-5069-4C12-B1F9-DB2FB8DEBAEC}"/>
              </a:ext>
            </a:extLst>
          </p:cNvPr>
          <p:cNvSpPr txBox="1"/>
          <p:nvPr/>
        </p:nvSpPr>
        <p:spPr>
          <a:xfrm>
            <a:off x="11616393" y="281946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9C48F8-6AD1-48B7-9ED5-22588AF96342}"/>
              </a:ext>
            </a:extLst>
          </p:cNvPr>
          <p:cNvSpPr txBox="1"/>
          <p:nvPr/>
        </p:nvSpPr>
        <p:spPr>
          <a:xfrm>
            <a:off x="2284906" y="6696808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-1" y="0"/>
            <a:ext cx="7640347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6. Listen and repeat.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4036879-0B43-4505-86FA-0BAAA30A57F4}"/>
              </a:ext>
            </a:extLst>
          </p:cNvPr>
          <p:cNvSpPr txBox="1"/>
          <p:nvPr/>
        </p:nvSpPr>
        <p:spPr>
          <a:xfrm>
            <a:off x="2284906" y="2707437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86E566-9465-4851-A3E4-0B209D5C4190}"/>
              </a:ext>
            </a:extLst>
          </p:cNvPr>
          <p:cNvSpPr txBox="1"/>
          <p:nvPr/>
        </p:nvSpPr>
        <p:spPr>
          <a:xfrm>
            <a:off x="2284908" y="2707437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434554-39AC-4ACE-9F83-BEFDDC1CDB19}"/>
              </a:ext>
            </a:extLst>
          </p:cNvPr>
          <p:cNvSpPr txBox="1"/>
          <p:nvPr/>
        </p:nvSpPr>
        <p:spPr>
          <a:xfrm>
            <a:off x="2284908" y="2705100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29BC3F7-BF8F-4903-A01D-F569700443F0}"/>
              </a:ext>
            </a:extLst>
          </p:cNvPr>
          <p:cNvSpPr txBox="1"/>
          <p:nvPr/>
        </p:nvSpPr>
        <p:spPr>
          <a:xfrm>
            <a:off x="11820177" y="71265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9843453-176E-40C5-8160-3E80813A6D9C}"/>
              </a:ext>
            </a:extLst>
          </p:cNvPr>
          <p:cNvSpPr txBox="1"/>
          <p:nvPr/>
        </p:nvSpPr>
        <p:spPr>
          <a:xfrm>
            <a:off x="11820176" y="71265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8794AEE-FCF8-4B45-8C9B-F6B0F3CB5E9D}"/>
              </a:ext>
            </a:extLst>
          </p:cNvPr>
          <p:cNvSpPr txBox="1"/>
          <p:nvPr/>
        </p:nvSpPr>
        <p:spPr>
          <a:xfrm>
            <a:off x="11820176" y="71265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37E7040-0B49-468A-8C93-98C575ECD7A8}"/>
              </a:ext>
            </a:extLst>
          </p:cNvPr>
          <p:cNvSpPr txBox="1"/>
          <p:nvPr/>
        </p:nvSpPr>
        <p:spPr>
          <a:xfrm>
            <a:off x="11616394" y="281932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342EA6D-3679-4BE5-B5EA-472E50C68301}"/>
              </a:ext>
            </a:extLst>
          </p:cNvPr>
          <p:cNvSpPr txBox="1"/>
          <p:nvPr/>
        </p:nvSpPr>
        <p:spPr>
          <a:xfrm>
            <a:off x="11616393" y="281932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BF5AD4-827D-4A9A-9888-035DEC867EFC}"/>
              </a:ext>
            </a:extLst>
          </p:cNvPr>
          <p:cNvSpPr txBox="1"/>
          <p:nvPr/>
        </p:nvSpPr>
        <p:spPr>
          <a:xfrm>
            <a:off x="11616393" y="281932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3215D52-6449-4FA7-B73E-5C318FC7E152}"/>
              </a:ext>
            </a:extLst>
          </p:cNvPr>
          <p:cNvSpPr txBox="1"/>
          <p:nvPr/>
        </p:nvSpPr>
        <p:spPr>
          <a:xfrm>
            <a:off x="2283814" y="6694935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09E6AC8-8445-41EF-A38C-38B0317F2AB9}"/>
              </a:ext>
            </a:extLst>
          </p:cNvPr>
          <p:cNvSpPr txBox="1"/>
          <p:nvPr/>
        </p:nvSpPr>
        <p:spPr>
          <a:xfrm>
            <a:off x="2283814" y="6694935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F66A2C-D859-48F9-850F-D7E945337924}"/>
              </a:ext>
            </a:extLst>
          </p:cNvPr>
          <p:cNvSpPr txBox="1"/>
          <p:nvPr/>
        </p:nvSpPr>
        <p:spPr>
          <a:xfrm>
            <a:off x="2283815" y="6695369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twelve.</a:t>
            </a:r>
          </a:p>
        </p:txBody>
      </p:sp>
      <p:pic>
        <p:nvPicPr>
          <p:cNvPr id="58" name="Track 074">
            <a:hlinkClick r:id="" action="ppaction://media"/>
            <a:extLst>
              <a:ext uri="{FF2B5EF4-FFF2-40B4-BE49-F238E27FC236}">
                <a16:creationId xmlns:a16="http://schemas.microsoft.com/office/drawing/2014/main" id="{93C56ADF-181E-4CB1-A401-99AC794375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64" end="10056.3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86993" y="719310"/>
            <a:ext cx="487363" cy="487363"/>
          </a:xfrm>
          <a:prstGeom prst="rect">
            <a:avLst/>
          </a:prstGeom>
        </p:spPr>
      </p:pic>
      <p:pic>
        <p:nvPicPr>
          <p:cNvPr id="59" name="Track 074">
            <a:hlinkClick r:id="" action="ppaction://media"/>
            <a:extLst>
              <a:ext uri="{FF2B5EF4-FFF2-40B4-BE49-F238E27FC236}">
                <a16:creationId xmlns:a16="http://schemas.microsoft.com/office/drawing/2014/main" id="{89411454-8480-42DE-B77C-C749FCF8E7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786" end="7956.3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86993" y="1330257"/>
            <a:ext cx="487363" cy="487363"/>
          </a:xfrm>
          <a:prstGeom prst="rect">
            <a:avLst/>
          </a:prstGeom>
        </p:spPr>
      </p:pic>
      <p:pic>
        <p:nvPicPr>
          <p:cNvPr id="60" name="Track 074">
            <a:hlinkClick r:id="" action="ppaction://media"/>
            <a:extLst>
              <a:ext uri="{FF2B5EF4-FFF2-40B4-BE49-F238E27FC236}">
                <a16:creationId xmlns:a16="http://schemas.microsoft.com/office/drawing/2014/main" id="{47BB5631-A43A-4D3A-A62E-AFD377A1F4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00" end="5156.3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86993" y="1954126"/>
            <a:ext cx="487363" cy="487363"/>
          </a:xfrm>
          <a:prstGeom prst="rect">
            <a:avLst/>
          </a:prstGeom>
        </p:spPr>
      </p:pic>
      <p:pic>
        <p:nvPicPr>
          <p:cNvPr id="61" name="Track 074">
            <a:hlinkClick r:id="" action="ppaction://media"/>
            <a:extLst>
              <a:ext uri="{FF2B5EF4-FFF2-40B4-BE49-F238E27FC236}">
                <a16:creationId xmlns:a16="http://schemas.microsoft.com/office/drawing/2014/main" id="{9B0FA657-7182-45AF-AC3D-3BF3DC2F30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58" end="3156.3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86992" y="2541793"/>
            <a:ext cx="487363" cy="487363"/>
          </a:xfrm>
          <a:prstGeom prst="rect">
            <a:avLst/>
          </a:prstGeom>
        </p:spPr>
      </p:pic>
      <p:sp>
        <p:nvSpPr>
          <p:cNvPr id="25" name="Freeform 3"/>
          <p:cNvSpPr/>
          <p:nvPr/>
        </p:nvSpPr>
        <p:spPr>
          <a:xfrm>
            <a:off x="16786900" y="7926385"/>
            <a:ext cx="1782999" cy="2357684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7" y="0"/>
                </a:lnTo>
                <a:lnTo>
                  <a:pt x="31118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5"/>
          <p:cNvSpPr/>
          <p:nvPr/>
        </p:nvSpPr>
        <p:spPr>
          <a:xfrm>
            <a:off x="0" y="8574181"/>
            <a:ext cx="1791183" cy="1712819"/>
          </a:xfrm>
          <a:custGeom>
            <a:avLst/>
            <a:gdLst/>
            <a:ahLst/>
            <a:cxnLst/>
            <a:rect l="l" t="t" r="r" b="b"/>
            <a:pathLst>
              <a:path w="4303059" h="4114800">
                <a:moveTo>
                  <a:pt x="0" y="0"/>
                </a:moveTo>
                <a:lnTo>
                  <a:pt x="4303059" y="0"/>
                </a:lnTo>
                <a:lnTo>
                  <a:pt x="43030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9"/>
          <p:cNvSpPr/>
          <p:nvPr/>
        </p:nvSpPr>
        <p:spPr>
          <a:xfrm>
            <a:off x="16235326" y="0"/>
            <a:ext cx="2406925" cy="21049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8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3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0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5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91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14"/>
                            </p:stCondLst>
                            <p:childTnLst>
                              <p:par>
                                <p:cTn id="4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642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42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43" grpId="0"/>
      <p:bldP spid="43" grpId="1"/>
      <p:bldP spid="44" grpId="0"/>
      <p:bldP spid="44" grpId="1"/>
      <p:bldP spid="47" grpId="0"/>
      <p:bldP spid="47" grpId="1"/>
      <p:bldP spid="48" grpId="0"/>
      <p:bldP spid="48" grpId="1"/>
      <p:bldP spid="51" grpId="0"/>
      <p:bldP spid="51" grpId="1"/>
      <p:bldP spid="52" grpId="0"/>
      <p:bldP spid="52" grpId="1"/>
      <p:bldP spid="55" grpId="0"/>
      <p:bldP spid="55" grpId="1"/>
      <p:bldP spid="56" grpId="0"/>
      <p:bldP spid="5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Let’s talk.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2664" y="2701226"/>
            <a:ext cx="2262673" cy="2760636"/>
          </a:xfrm>
          <a:prstGeom prst="rect">
            <a:avLst/>
          </a:prstGeom>
        </p:spPr>
      </p:pic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0197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6629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11" name="Oval 10"/>
          <p:cNvSpPr/>
          <p:nvPr/>
        </p:nvSpPr>
        <p:spPr>
          <a:xfrm>
            <a:off x="26796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68452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13" name="Oval 12"/>
          <p:cNvSpPr/>
          <p:nvPr/>
        </p:nvSpPr>
        <p:spPr>
          <a:xfrm>
            <a:off x="110108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235326" y="2302846"/>
            <a:ext cx="583012" cy="809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D86"/>
                </a:solidFill>
                <a:latin typeface="Comic Sans MS" panose="030F0702030302020204" pitchFamily="66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51248" y="1714500"/>
            <a:ext cx="8085669" cy="1987056"/>
            <a:chOff x="3351248" y="1714500"/>
            <a:chExt cx="8085669" cy="198705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1248" y="1714500"/>
              <a:ext cx="8085669" cy="198705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940802" y="2323308"/>
              <a:ext cx="69065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What number ______?</a:t>
              </a:r>
            </a:p>
          </p:txBody>
        </p:sp>
      </p:grpSp>
      <p:pic>
        <p:nvPicPr>
          <p:cNvPr id="26" name="Picture 25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15156" r="9714" b="20117"/>
          <a:stretch/>
        </p:blipFill>
        <p:spPr>
          <a:xfrm>
            <a:off x="1219200" y="3863340"/>
            <a:ext cx="3474720" cy="2560320"/>
          </a:xfrm>
          <a:prstGeom prst="rect">
            <a:avLst/>
          </a:prstGeom>
        </p:spPr>
      </p:pic>
      <p:pic>
        <p:nvPicPr>
          <p:cNvPr id="30" name="Picture 29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5" t="15156" r="12355" b="20117"/>
          <a:stretch/>
        </p:blipFill>
        <p:spPr>
          <a:xfrm>
            <a:off x="5384800" y="3863340"/>
            <a:ext cx="3474720" cy="2560320"/>
          </a:xfrm>
          <a:prstGeom prst="rect">
            <a:avLst/>
          </a:prstGeom>
        </p:spPr>
      </p:pic>
      <p:pic>
        <p:nvPicPr>
          <p:cNvPr id="31" name="Picture 30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4" t="15157" r="8467" b="20118"/>
          <a:stretch/>
        </p:blipFill>
        <p:spPr>
          <a:xfrm>
            <a:off x="9550400" y="3863340"/>
            <a:ext cx="3474720" cy="2560320"/>
          </a:xfrm>
          <a:prstGeom prst="rect">
            <a:avLst/>
          </a:prstGeom>
        </p:spPr>
      </p:pic>
      <p:pic>
        <p:nvPicPr>
          <p:cNvPr id="32" name="Picture 31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5"/>
          <a:stretch/>
        </p:blipFill>
        <p:spPr>
          <a:xfrm>
            <a:off x="13716000" y="3863340"/>
            <a:ext cx="3474720" cy="2560320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51764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173570" y="1826048"/>
            <a:ext cx="4257465" cy="1763961"/>
            <a:chOff x="11173570" y="1826048"/>
            <a:chExt cx="4257465" cy="17639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3570" y="1826048"/>
              <a:ext cx="4257465" cy="1763961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1801722" y="2323308"/>
              <a:ext cx="3001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______.</a:t>
              </a:r>
            </a:p>
          </p:txBody>
        </p:sp>
      </p:grpSp>
      <p:sp>
        <p:nvSpPr>
          <p:cNvPr id="20" name="Freeform 13"/>
          <p:cNvSpPr/>
          <p:nvPr/>
        </p:nvSpPr>
        <p:spPr>
          <a:xfrm>
            <a:off x="15670773" y="71948"/>
            <a:ext cx="2577194" cy="1800814"/>
          </a:xfrm>
          <a:custGeom>
            <a:avLst/>
            <a:gdLst/>
            <a:ahLst/>
            <a:cxnLst/>
            <a:rect l="l" t="t" r="r" b="b"/>
            <a:pathLst>
              <a:path w="1704779" h="1191214">
                <a:moveTo>
                  <a:pt x="0" y="0"/>
                </a:moveTo>
                <a:lnTo>
                  <a:pt x="1704778" y="0"/>
                </a:lnTo>
                <a:lnTo>
                  <a:pt x="1704778" y="1191214"/>
                </a:lnTo>
                <a:lnTo>
                  <a:pt x="0" y="11912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14"/>
          <p:cNvSpPr/>
          <p:nvPr/>
        </p:nvSpPr>
        <p:spPr>
          <a:xfrm rot="16551616">
            <a:off x="16256764" y="8193061"/>
            <a:ext cx="1479116" cy="2792980"/>
          </a:xfrm>
          <a:custGeom>
            <a:avLst/>
            <a:gdLst/>
            <a:ahLst/>
            <a:cxnLst/>
            <a:rect l="l" t="t" r="r" b="b"/>
            <a:pathLst>
              <a:path w="2179130" h="4114800">
                <a:moveTo>
                  <a:pt x="0" y="0"/>
                </a:moveTo>
                <a:lnTo>
                  <a:pt x="2179129" y="0"/>
                </a:lnTo>
                <a:lnTo>
                  <a:pt x="21791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12"/>
          <p:cNvSpPr/>
          <p:nvPr/>
        </p:nvSpPr>
        <p:spPr>
          <a:xfrm>
            <a:off x="35169" y="7967910"/>
            <a:ext cx="2573031" cy="2352179"/>
          </a:xfrm>
          <a:custGeom>
            <a:avLst/>
            <a:gdLst/>
            <a:ahLst/>
            <a:cxnLst/>
            <a:rect l="l" t="t" r="r" b="b"/>
            <a:pathLst>
              <a:path w="4501149" h="4114800">
                <a:moveTo>
                  <a:pt x="0" y="0"/>
                </a:moveTo>
                <a:lnTo>
                  <a:pt x="4501148" y="0"/>
                </a:lnTo>
                <a:lnTo>
                  <a:pt x="45011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0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6629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7. Let’s talk.</a:t>
            </a:r>
          </a:p>
        </p:txBody>
      </p:sp>
      <p:sp>
        <p:nvSpPr>
          <p:cNvPr id="11" name="Oval 10"/>
          <p:cNvSpPr/>
          <p:nvPr/>
        </p:nvSpPr>
        <p:spPr>
          <a:xfrm>
            <a:off x="26796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68452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13" name="Oval 12"/>
          <p:cNvSpPr/>
          <p:nvPr/>
        </p:nvSpPr>
        <p:spPr>
          <a:xfrm>
            <a:off x="110108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235326" y="2302846"/>
            <a:ext cx="583012" cy="809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D86"/>
                </a:solidFill>
                <a:latin typeface="Comic Sans MS" panose="030F0702030302020204" pitchFamily="66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51248" y="1714500"/>
            <a:ext cx="8085669" cy="1987056"/>
            <a:chOff x="3351248" y="1714500"/>
            <a:chExt cx="8085669" cy="198705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1248" y="1714500"/>
              <a:ext cx="8085669" cy="198705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940802" y="2323308"/>
              <a:ext cx="69065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What number ______?</a:t>
              </a:r>
            </a:p>
          </p:txBody>
        </p:sp>
      </p:grpSp>
      <p:pic>
        <p:nvPicPr>
          <p:cNvPr id="26" name="Picture 25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15156" r="9714" b="20117"/>
          <a:stretch/>
        </p:blipFill>
        <p:spPr>
          <a:xfrm>
            <a:off x="1219200" y="3863340"/>
            <a:ext cx="3474720" cy="2560320"/>
          </a:xfrm>
          <a:prstGeom prst="rect">
            <a:avLst/>
          </a:prstGeom>
        </p:spPr>
      </p:pic>
      <p:pic>
        <p:nvPicPr>
          <p:cNvPr id="30" name="Picture 29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5" t="15156" r="12355" b="20117"/>
          <a:stretch/>
        </p:blipFill>
        <p:spPr>
          <a:xfrm>
            <a:off x="5384800" y="3863340"/>
            <a:ext cx="3474720" cy="2560320"/>
          </a:xfrm>
          <a:prstGeom prst="rect">
            <a:avLst/>
          </a:prstGeom>
        </p:spPr>
      </p:pic>
      <p:pic>
        <p:nvPicPr>
          <p:cNvPr id="31" name="Picture 30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4" t="15157" r="8467" b="20118"/>
          <a:stretch/>
        </p:blipFill>
        <p:spPr>
          <a:xfrm>
            <a:off x="9550400" y="3863340"/>
            <a:ext cx="3474720" cy="2560320"/>
          </a:xfrm>
          <a:prstGeom prst="rect">
            <a:avLst/>
          </a:prstGeom>
        </p:spPr>
      </p:pic>
      <p:pic>
        <p:nvPicPr>
          <p:cNvPr id="32" name="Picture 31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5"/>
          <a:stretch/>
        </p:blipFill>
        <p:spPr>
          <a:xfrm>
            <a:off x="13716000" y="3863340"/>
            <a:ext cx="3474720" cy="2560320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51764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173570" y="1826048"/>
            <a:ext cx="4257465" cy="1763961"/>
            <a:chOff x="11173570" y="1826048"/>
            <a:chExt cx="4257465" cy="17639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3570" y="1826048"/>
              <a:ext cx="4257465" cy="1763961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1801722" y="2323308"/>
              <a:ext cx="3001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______.</a:t>
              </a:r>
            </a:p>
          </p:txBody>
        </p:sp>
      </p:grpSp>
      <p:sp>
        <p:nvSpPr>
          <p:cNvPr id="20" name="Freeform 13"/>
          <p:cNvSpPr/>
          <p:nvPr/>
        </p:nvSpPr>
        <p:spPr>
          <a:xfrm>
            <a:off x="15670773" y="71948"/>
            <a:ext cx="2577194" cy="1800814"/>
          </a:xfrm>
          <a:custGeom>
            <a:avLst/>
            <a:gdLst/>
            <a:ahLst/>
            <a:cxnLst/>
            <a:rect l="l" t="t" r="r" b="b"/>
            <a:pathLst>
              <a:path w="1704779" h="1191214">
                <a:moveTo>
                  <a:pt x="0" y="0"/>
                </a:moveTo>
                <a:lnTo>
                  <a:pt x="1704778" y="0"/>
                </a:lnTo>
                <a:lnTo>
                  <a:pt x="1704778" y="1191214"/>
                </a:lnTo>
                <a:lnTo>
                  <a:pt x="0" y="11912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4"/>
          <p:cNvSpPr/>
          <p:nvPr/>
        </p:nvSpPr>
        <p:spPr>
          <a:xfrm rot="16551616">
            <a:off x="16256764" y="8193061"/>
            <a:ext cx="1479116" cy="2792980"/>
          </a:xfrm>
          <a:custGeom>
            <a:avLst/>
            <a:gdLst/>
            <a:ahLst/>
            <a:cxnLst/>
            <a:rect l="l" t="t" r="r" b="b"/>
            <a:pathLst>
              <a:path w="2179130" h="4114800">
                <a:moveTo>
                  <a:pt x="0" y="0"/>
                </a:moveTo>
                <a:lnTo>
                  <a:pt x="2179129" y="0"/>
                </a:lnTo>
                <a:lnTo>
                  <a:pt x="21791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2"/>
          <p:cNvSpPr/>
          <p:nvPr/>
        </p:nvSpPr>
        <p:spPr>
          <a:xfrm>
            <a:off x="35169" y="7967910"/>
            <a:ext cx="2573031" cy="2352179"/>
          </a:xfrm>
          <a:custGeom>
            <a:avLst/>
            <a:gdLst/>
            <a:ahLst/>
            <a:cxnLst/>
            <a:rect l="l" t="t" r="r" b="b"/>
            <a:pathLst>
              <a:path w="4501149" h="4114800">
                <a:moveTo>
                  <a:pt x="0" y="0"/>
                </a:moveTo>
                <a:lnTo>
                  <a:pt x="4501148" y="0"/>
                </a:lnTo>
                <a:lnTo>
                  <a:pt x="45011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1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6629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Work in pairs.</a:t>
            </a:r>
          </a:p>
        </p:txBody>
      </p:sp>
      <p:sp>
        <p:nvSpPr>
          <p:cNvPr id="11" name="Oval 10"/>
          <p:cNvSpPr/>
          <p:nvPr/>
        </p:nvSpPr>
        <p:spPr>
          <a:xfrm>
            <a:off x="26796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68452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13" name="Oval 12"/>
          <p:cNvSpPr/>
          <p:nvPr/>
        </p:nvSpPr>
        <p:spPr>
          <a:xfrm>
            <a:off x="110108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235326" y="2302846"/>
            <a:ext cx="583012" cy="809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D86"/>
                </a:solidFill>
                <a:latin typeface="Comic Sans MS" panose="030F0702030302020204" pitchFamily="66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51248" y="1714500"/>
            <a:ext cx="8085669" cy="1987056"/>
            <a:chOff x="3351248" y="1714500"/>
            <a:chExt cx="8085669" cy="198705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1248" y="1714500"/>
              <a:ext cx="8085669" cy="198705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940802" y="2323308"/>
              <a:ext cx="69065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What number ______?</a:t>
              </a:r>
            </a:p>
          </p:txBody>
        </p:sp>
      </p:grpSp>
      <p:pic>
        <p:nvPicPr>
          <p:cNvPr id="26" name="Picture 25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15156" r="9714" b="20117"/>
          <a:stretch/>
        </p:blipFill>
        <p:spPr>
          <a:xfrm>
            <a:off x="1219200" y="3863340"/>
            <a:ext cx="3474720" cy="2560320"/>
          </a:xfrm>
          <a:prstGeom prst="rect">
            <a:avLst/>
          </a:prstGeom>
        </p:spPr>
      </p:pic>
      <p:pic>
        <p:nvPicPr>
          <p:cNvPr id="30" name="Picture 29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5" t="15156" r="12355" b="20117"/>
          <a:stretch/>
        </p:blipFill>
        <p:spPr>
          <a:xfrm>
            <a:off x="5384800" y="3863340"/>
            <a:ext cx="3474720" cy="2560320"/>
          </a:xfrm>
          <a:prstGeom prst="rect">
            <a:avLst/>
          </a:prstGeom>
        </p:spPr>
      </p:pic>
      <p:pic>
        <p:nvPicPr>
          <p:cNvPr id="31" name="Picture 30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4" t="15157" r="8467" b="20118"/>
          <a:stretch/>
        </p:blipFill>
        <p:spPr>
          <a:xfrm>
            <a:off x="9550400" y="3863340"/>
            <a:ext cx="3474720" cy="2560320"/>
          </a:xfrm>
          <a:prstGeom prst="rect">
            <a:avLst/>
          </a:prstGeom>
        </p:spPr>
      </p:pic>
      <p:pic>
        <p:nvPicPr>
          <p:cNvPr id="32" name="Picture 31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5"/>
          <a:stretch/>
        </p:blipFill>
        <p:spPr>
          <a:xfrm>
            <a:off x="13716000" y="3863340"/>
            <a:ext cx="3474720" cy="2560320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51764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173570" y="1826048"/>
            <a:ext cx="4257465" cy="1763961"/>
            <a:chOff x="11173570" y="1826048"/>
            <a:chExt cx="4257465" cy="17639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3570" y="1826048"/>
              <a:ext cx="4257465" cy="1763961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1801722" y="2323308"/>
              <a:ext cx="3001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______.</a:t>
              </a:r>
            </a:p>
          </p:txBody>
        </p:sp>
      </p:grpSp>
      <p:sp>
        <p:nvSpPr>
          <p:cNvPr id="20" name="Freeform 13"/>
          <p:cNvSpPr/>
          <p:nvPr/>
        </p:nvSpPr>
        <p:spPr>
          <a:xfrm>
            <a:off x="15670773" y="71948"/>
            <a:ext cx="2577194" cy="1800814"/>
          </a:xfrm>
          <a:custGeom>
            <a:avLst/>
            <a:gdLst/>
            <a:ahLst/>
            <a:cxnLst/>
            <a:rect l="l" t="t" r="r" b="b"/>
            <a:pathLst>
              <a:path w="1704779" h="1191214">
                <a:moveTo>
                  <a:pt x="0" y="0"/>
                </a:moveTo>
                <a:lnTo>
                  <a:pt x="1704778" y="0"/>
                </a:lnTo>
                <a:lnTo>
                  <a:pt x="1704778" y="1191214"/>
                </a:lnTo>
                <a:lnTo>
                  <a:pt x="0" y="11912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4"/>
          <p:cNvSpPr/>
          <p:nvPr/>
        </p:nvSpPr>
        <p:spPr>
          <a:xfrm rot="16551616">
            <a:off x="16256764" y="8193061"/>
            <a:ext cx="1479116" cy="2792980"/>
          </a:xfrm>
          <a:custGeom>
            <a:avLst/>
            <a:gdLst/>
            <a:ahLst/>
            <a:cxnLst/>
            <a:rect l="l" t="t" r="r" b="b"/>
            <a:pathLst>
              <a:path w="2179130" h="4114800">
                <a:moveTo>
                  <a:pt x="0" y="0"/>
                </a:moveTo>
                <a:lnTo>
                  <a:pt x="2179129" y="0"/>
                </a:lnTo>
                <a:lnTo>
                  <a:pt x="21791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2"/>
          <p:cNvSpPr/>
          <p:nvPr/>
        </p:nvSpPr>
        <p:spPr>
          <a:xfrm>
            <a:off x="35169" y="7967910"/>
            <a:ext cx="2573031" cy="2352179"/>
          </a:xfrm>
          <a:custGeom>
            <a:avLst/>
            <a:gdLst/>
            <a:ahLst/>
            <a:cxnLst/>
            <a:rect l="l" t="t" r="r" b="b"/>
            <a:pathLst>
              <a:path w="4501149" h="4114800">
                <a:moveTo>
                  <a:pt x="0" y="0"/>
                </a:moveTo>
                <a:lnTo>
                  <a:pt x="4501148" y="0"/>
                </a:lnTo>
                <a:lnTo>
                  <a:pt x="45011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3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Let’s sing.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0824" y="2701226"/>
            <a:ext cx="2306353" cy="2760636"/>
          </a:xfrm>
          <a:prstGeom prst="rect">
            <a:avLst/>
          </a:prstGeom>
        </p:spPr>
      </p:pic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5953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95" y="613996"/>
            <a:ext cx="16791010" cy="905900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10" name="Freeform 2"/>
          <p:cNvSpPr/>
          <p:nvPr/>
        </p:nvSpPr>
        <p:spPr>
          <a:xfrm>
            <a:off x="33174" y="8861174"/>
            <a:ext cx="2209800" cy="1417034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2"/>
          <p:cNvSpPr/>
          <p:nvPr/>
        </p:nvSpPr>
        <p:spPr>
          <a:xfrm>
            <a:off x="16417355" y="6484326"/>
            <a:ext cx="2478760" cy="3840774"/>
          </a:xfrm>
          <a:custGeom>
            <a:avLst/>
            <a:gdLst/>
            <a:ahLst/>
            <a:cxnLst/>
            <a:rect l="l" t="t" r="r" b="b"/>
            <a:pathLst>
              <a:path w="2655611" h="4114800">
                <a:moveTo>
                  <a:pt x="0" y="0"/>
                </a:moveTo>
                <a:lnTo>
                  <a:pt x="2655612" y="0"/>
                </a:lnTo>
                <a:lnTo>
                  <a:pt x="26556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6"/>
          <p:cNvSpPr/>
          <p:nvPr/>
        </p:nvSpPr>
        <p:spPr>
          <a:xfrm rot="18224366">
            <a:off x="15799502" y="-33609"/>
            <a:ext cx="2494037" cy="2051346"/>
          </a:xfrm>
          <a:custGeom>
            <a:avLst/>
            <a:gdLst/>
            <a:ahLst/>
            <a:cxnLst/>
            <a:rect l="l" t="t" r="r" b="b"/>
            <a:pathLst>
              <a:path w="5002796" h="4114800">
                <a:moveTo>
                  <a:pt x="0" y="0"/>
                </a:moveTo>
                <a:lnTo>
                  <a:pt x="5002796" y="0"/>
                </a:lnTo>
                <a:lnTo>
                  <a:pt x="50027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7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0" y="0"/>
            <a:ext cx="71628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Watch a video song.</a:t>
            </a:r>
          </a:p>
        </p:txBody>
      </p:sp>
      <p:pic>
        <p:nvPicPr>
          <p:cNvPr id="5" name="VIDEO HOẠT HÌNH LỚP 2 - Unit 13 - In the maths class -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1485900"/>
            <a:ext cx="14630400" cy="8229600"/>
          </a:xfrm>
          <a:prstGeom prst="round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0436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7765508" y="-2466252"/>
            <a:ext cx="12044201" cy="9590952"/>
          </a:xfrm>
          <a:custGeom>
            <a:avLst/>
            <a:gdLst/>
            <a:ahLst/>
            <a:cxnLst/>
            <a:rect l="l" t="t" r="r" b="b"/>
            <a:pathLst>
              <a:path w="12044201" h="10641710">
                <a:moveTo>
                  <a:pt x="0" y="0"/>
                </a:moveTo>
                <a:lnTo>
                  <a:pt x="12044201" y="0"/>
                </a:lnTo>
                <a:lnTo>
                  <a:pt x="12044201" y="10641710"/>
                </a:lnTo>
                <a:lnTo>
                  <a:pt x="0" y="106417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3"/>
          <p:cNvSpPr txBox="1"/>
          <p:nvPr/>
        </p:nvSpPr>
        <p:spPr>
          <a:xfrm>
            <a:off x="8193808" y="2179437"/>
            <a:ext cx="1017039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dirty="0">
                <a:solidFill>
                  <a:srgbClr val="0000FF"/>
                </a:solidFill>
                <a:latin typeface="Berlin Sans FB Demi" panose="020E0802020502020306" pitchFamily="34" charset="0"/>
              </a:rPr>
              <a:t>In the </a:t>
            </a:r>
            <a:r>
              <a:rPr lang="en-US" sz="9600" b="1" dirty="0" err="1">
                <a:solidFill>
                  <a:srgbClr val="0000FF"/>
                </a:solidFill>
                <a:latin typeface="Berlin Sans FB Demi" panose="020E0802020502020306" pitchFamily="34" charset="0"/>
              </a:rPr>
              <a:t>maths</a:t>
            </a:r>
            <a:r>
              <a:rPr lang="en-US" sz="9600" b="1" dirty="0">
                <a:solidFill>
                  <a:srgbClr val="0000FF"/>
                </a:solidFill>
                <a:latin typeface="Berlin Sans FB Demi" panose="020E0802020502020306" pitchFamily="34" charset="0"/>
              </a:rPr>
              <a:t> class</a:t>
            </a:r>
          </a:p>
        </p:txBody>
      </p:sp>
      <p:sp>
        <p:nvSpPr>
          <p:cNvPr id="23" name="TextBox 13"/>
          <p:cNvSpPr txBox="1"/>
          <p:nvPr/>
        </p:nvSpPr>
        <p:spPr>
          <a:xfrm>
            <a:off x="8941493" y="4473710"/>
            <a:ext cx="8675023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b="1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Comic Sans MS" panose="030F0702030302020204" pitchFamily="66" charset="0"/>
              </a:rPr>
              <a:t>Lesson 3</a:t>
            </a:r>
            <a:endParaRPr lang="en-US" sz="6600" b="1" dirty="0">
              <a:ln>
                <a:solidFill>
                  <a:sysClr val="windowText" lastClr="000000"/>
                </a:solidFill>
              </a:ln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11564504" y="476416"/>
            <a:ext cx="3429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Unit 13: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43072">
            <a:off x="1798217" y="-691749"/>
            <a:ext cx="6998815" cy="337747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8697">
            <a:off x="4985346" y="6714308"/>
            <a:ext cx="6444031" cy="31762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4640" y="7124700"/>
            <a:ext cx="7017104" cy="35725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1249" y="2705100"/>
            <a:ext cx="6894932" cy="7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62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495" y="613996"/>
            <a:ext cx="16791010" cy="905900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DCF90B-3A89-46F8-A132-2C0A09B11A98}"/>
              </a:ext>
            </a:extLst>
          </p:cNvPr>
          <p:cNvSpPr txBox="1"/>
          <p:nvPr/>
        </p:nvSpPr>
        <p:spPr>
          <a:xfrm>
            <a:off x="1761072" y="3088370"/>
            <a:ext cx="4265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FC8B83-964C-4C38-AED0-89583F7C8D06}"/>
              </a:ext>
            </a:extLst>
          </p:cNvPr>
          <p:cNvSpPr txBox="1"/>
          <p:nvPr/>
        </p:nvSpPr>
        <p:spPr>
          <a:xfrm>
            <a:off x="1753641" y="3848100"/>
            <a:ext cx="5784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Eleve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 twelve or thirtee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E388A2-75F8-4D0D-9126-F77C5D7552AB}"/>
              </a:ext>
            </a:extLst>
          </p:cNvPr>
          <p:cNvSpPr txBox="1"/>
          <p:nvPr/>
        </p:nvSpPr>
        <p:spPr>
          <a:xfrm>
            <a:off x="1760904" y="4551465"/>
            <a:ext cx="304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thirtee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D66F02-EF69-4516-9B6F-30D61BFBB09C}"/>
              </a:ext>
            </a:extLst>
          </p:cNvPr>
          <p:cNvSpPr txBox="1"/>
          <p:nvPr/>
        </p:nvSpPr>
        <p:spPr>
          <a:xfrm>
            <a:off x="1762876" y="5452042"/>
            <a:ext cx="4361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F96748-C261-45D7-A65D-E0EAEF5FF695}"/>
              </a:ext>
            </a:extLst>
          </p:cNvPr>
          <p:cNvSpPr txBox="1"/>
          <p:nvPr/>
        </p:nvSpPr>
        <p:spPr>
          <a:xfrm>
            <a:off x="1755656" y="6219979"/>
            <a:ext cx="6477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Thirtee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, fourtee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or fiftee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42A79DF-5ADE-4779-880C-4786018ABD11}"/>
              </a:ext>
            </a:extLst>
          </p:cNvPr>
          <p:cNvSpPr txBox="1"/>
          <p:nvPr/>
        </p:nvSpPr>
        <p:spPr>
          <a:xfrm>
            <a:off x="1759644" y="6906280"/>
            <a:ext cx="283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It’s fiftee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8. Let’s sing.</a:t>
            </a:r>
          </a:p>
        </p:txBody>
      </p:sp>
      <p:pic>
        <p:nvPicPr>
          <p:cNvPr id="5" name="Track 075">
            <a:hlinkClick r:id="" action="ppaction://media"/>
            <a:extLst>
              <a:ext uri="{FF2B5EF4-FFF2-40B4-BE49-F238E27FC236}">
                <a16:creationId xmlns:a16="http://schemas.microsoft.com/office/drawing/2014/main" id="{D6372AE6-933C-4B09-9FF5-0919FDED0A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00" end="39432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21640" y="1080225"/>
            <a:ext cx="487363" cy="487363"/>
          </a:xfrm>
          <a:prstGeom prst="rect">
            <a:avLst/>
          </a:prstGeom>
        </p:spPr>
      </p:pic>
      <p:pic>
        <p:nvPicPr>
          <p:cNvPr id="8" name="Track 075">
            <a:hlinkClick r:id="" action="ppaction://media"/>
            <a:extLst>
              <a:ext uri="{FF2B5EF4-FFF2-40B4-BE49-F238E27FC236}">
                <a16:creationId xmlns:a16="http://schemas.microsoft.com/office/drawing/2014/main" id="{ECF8E1A1-AF3A-4BA0-A778-C11A53C4C7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700" end="34832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30829" y="1680987"/>
            <a:ext cx="487363" cy="487363"/>
          </a:xfrm>
          <a:prstGeom prst="rect">
            <a:avLst/>
          </a:prstGeom>
        </p:spPr>
      </p:pic>
      <p:pic>
        <p:nvPicPr>
          <p:cNvPr id="9" name="Track 075">
            <a:hlinkClick r:id="" action="ppaction://media"/>
            <a:extLst>
              <a:ext uri="{FF2B5EF4-FFF2-40B4-BE49-F238E27FC236}">
                <a16:creationId xmlns:a16="http://schemas.microsoft.com/office/drawing/2014/main" id="{AD7B6B14-5DF2-449B-B6FC-642D94980B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300" end="28832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30829" y="2320511"/>
            <a:ext cx="487363" cy="487363"/>
          </a:xfrm>
          <a:prstGeom prst="rect">
            <a:avLst/>
          </a:prstGeom>
        </p:spPr>
      </p:pic>
      <p:pic>
        <p:nvPicPr>
          <p:cNvPr id="10" name="Track 075">
            <a:hlinkClick r:id="" action="ppaction://media"/>
            <a:extLst>
              <a:ext uri="{FF2B5EF4-FFF2-40B4-BE49-F238E27FC236}">
                <a16:creationId xmlns:a16="http://schemas.microsoft.com/office/drawing/2014/main" id="{7C1F7C41-9F83-40BF-A35E-2415DAF49E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900" end="23132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30829" y="2960035"/>
            <a:ext cx="487363" cy="487363"/>
          </a:xfrm>
          <a:prstGeom prst="rect">
            <a:avLst/>
          </a:prstGeom>
        </p:spPr>
      </p:pic>
      <p:pic>
        <p:nvPicPr>
          <p:cNvPr id="11" name="Track 075">
            <a:hlinkClick r:id="" action="ppaction://media"/>
            <a:extLst>
              <a:ext uri="{FF2B5EF4-FFF2-40B4-BE49-F238E27FC236}">
                <a16:creationId xmlns:a16="http://schemas.microsoft.com/office/drawing/2014/main" id="{F5EB5B2C-0FF2-4954-B799-3F1F34405B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200" end="17932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21639" y="3541314"/>
            <a:ext cx="487363" cy="487363"/>
          </a:xfrm>
          <a:prstGeom prst="rect">
            <a:avLst/>
          </a:prstGeom>
        </p:spPr>
      </p:pic>
      <p:pic>
        <p:nvPicPr>
          <p:cNvPr id="12" name="Track 075">
            <a:hlinkClick r:id="" action="ppaction://media"/>
            <a:extLst>
              <a:ext uri="{FF2B5EF4-FFF2-40B4-BE49-F238E27FC236}">
                <a16:creationId xmlns:a16="http://schemas.microsoft.com/office/drawing/2014/main" id="{D9A5C984-E9D4-4DF7-B054-1C2E4898BA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800" end="12432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21638" y="4180838"/>
            <a:ext cx="487363" cy="4873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186D5C-F0AB-4750-9AD9-18E60DF40184}"/>
              </a:ext>
            </a:extLst>
          </p:cNvPr>
          <p:cNvSpPr txBox="1"/>
          <p:nvPr/>
        </p:nvSpPr>
        <p:spPr>
          <a:xfrm>
            <a:off x="1759980" y="3088437"/>
            <a:ext cx="4450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CA2765-9061-4EE5-B348-51249888D621}"/>
              </a:ext>
            </a:extLst>
          </p:cNvPr>
          <p:cNvSpPr txBox="1"/>
          <p:nvPr/>
        </p:nvSpPr>
        <p:spPr>
          <a:xfrm>
            <a:off x="1759980" y="3088437"/>
            <a:ext cx="4274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1168BD-A3AE-43B0-A651-049F69B1A895}"/>
              </a:ext>
            </a:extLst>
          </p:cNvPr>
          <p:cNvSpPr txBox="1"/>
          <p:nvPr/>
        </p:nvSpPr>
        <p:spPr>
          <a:xfrm>
            <a:off x="1759980" y="3086100"/>
            <a:ext cx="4266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93B39B-09B1-45AD-8FE7-45F2955AD322}"/>
              </a:ext>
            </a:extLst>
          </p:cNvPr>
          <p:cNvSpPr txBox="1"/>
          <p:nvPr/>
        </p:nvSpPr>
        <p:spPr>
          <a:xfrm>
            <a:off x="1753642" y="3851840"/>
            <a:ext cx="5784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Eleve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, twelve or 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9DD5E9-2143-4C4F-8617-F4BF2F06A12B}"/>
              </a:ext>
            </a:extLst>
          </p:cNvPr>
          <p:cNvSpPr txBox="1"/>
          <p:nvPr/>
        </p:nvSpPr>
        <p:spPr>
          <a:xfrm>
            <a:off x="1753641" y="3851840"/>
            <a:ext cx="5692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Eleve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 twelve or thirtee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490DC2-5AF9-4DED-A385-B51ADC77863E}"/>
              </a:ext>
            </a:extLst>
          </p:cNvPr>
          <p:cNvSpPr txBox="1"/>
          <p:nvPr/>
        </p:nvSpPr>
        <p:spPr>
          <a:xfrm>
            <a:off x="1753641" y="3851840"/>
            <a:ext cx="5692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Eleve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, twelve or 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1F2EF8-AEB5-4149-B833-4CC43C9111C0}"/>
              </a:ext>
            </a:extLst>
          </p:cNvPr>
          <p:cNvSpPr txBox="1"/>
          <p:nvPr/>
        </p:nvSpPr>
        <p:spPr>
          <a:xfrm>
            <a:off x="1759812" y="4549592"/>
            <a:ext cx="304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C5B16E-A6A8-4F9E-ABFB-40593A7817CB}"/>
              </a:ext>
            </a:extLst>
          </p:cNvPr>
          <p:cNvSpPr txBox="1"/>
          <p:nvPr/>
        </p:nvSpPr>
        <p:spPr>
          <a:xfrm>
            <a:off x="1759812" y="4549592"/>
            <a:ext cx="304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thirtee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09D3E5-FD6F-4C33-9E02-82F64C06E6E8}"/>
              </a:ext>
            </a:extLst>
          </p:cNvPr>
          <p:cNvSpPr txBox="1"/>
          <p:nvPr/>
        </p:nvSpPr>
        <p:spPr>
          <a:xfrm>
            <a:off x="1759813" y="4550026"/>
            <a:ext cx="304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25CAE8-1CE8-499C-BFDD-3270433A5F43}"/>
              </a:ext>
            </a:extLst>
          </p:cNvPr>
          <p:cNvSpPr txBox="1"/>
          <p:nvPr/>
        </p:nvSpPr>
        <p:spPr>
          <a:xfrm>
            <a:off x="1762877" y="5453842"/>
            <a:ext cx="4361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8E8F900-3A7C-45C8-8549-AEB434ABE62E}"/>
              </a:ext>
            </a:extLst>
          </p:cNvPr>
          <p:cNvSpPr txBox="1"/>
          <p:nvPr/>
        </p:nvSpPr>
        <p:spPr>
          <a:xfrm>
            <a:off x="1762876" y="5453842"/>
            <a:ext cx="4361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9B2B6B-410C-4CFE-A54C-416497332867}"/>
              </a:ext>
            </a:extLst>
          </p:cNvPr>
          <p:cNvSpPr txBox="1"/>
          <p:nvPr/>
        </p:nvSpPr>
        <p:spPr>
          <a:xfrm>
            <a:off x="1762876" y="5453842"/>
            <a:ext cx="4361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423677-5DBC-4AB9-956D-FA3806779324}"/>
              </a:ext>
            </a:extLst>
          </p:cNvPr>
          <p:cNvSpPr txBox="1"/>
          <p:nvPr/>
        </p:nvSpPr>
        <p:spPr>
          <a:xfrm>
            <a:off x="1759643" y="6220046"/>
            <a:ext cx="6622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, fourtee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 or fiftee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47C10D-4DF6-4AB5-87F8-C5F7321B4C2C}"/>
              </a:ext>
            </a:extLst>
          </p:cNvPr>
          <p:cNvSpPr txBox="1"/>
          <p:nvPr/>
        </p:nvSpPr>
        <p:spPr>
          <a:xfrm>
            <a:off x="1759644" y="6220046"/>
            <a:ext cx="6472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Thirtee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, fourtee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or fiftee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82893A-374A-4612-B259-DBA639E67339}"/>
              </a:ext>
            </a:extLst>
          </p:cNvPr>
          <p:cNvSpPr txBox="1"/>
          <p:nvPr/>
        </p:nvSpPr>
        <p:spPr>
          <a:xfrm>
            <a:off x="1759644" y="6220480"/>
            <a:ext cx="6477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, fourtee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 or fiftee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AA3359-CAD0-4D37-9031-6DB741640BAF}"/>
              </a:ext>
            </a:extLst>
          </p:cNvPr>
          <p:cNvSpPr txBox="1"/>
          <p:nvPr/>
        </p:nvSpPr>
        <p:spPr>
          <a:xfrm>
            <a:off x="1759645" y="6906140"/>
            <a:ext cx="283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fiftee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9F8B22-7494-472B-B1B0-CAB6CF717817}"/>
              </a:ext>
            </a:extLst>
          </p:cNvPr>
          <p:cNvSpPr txBox="1"/>
          <p:nvPr/>
        </p:nvSpPr>
        <p:spPr>
          <a:xfrm>
            <a:off x="1759644" y="6906140"/>
            <a:ext cx="283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It’s fiftee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AEADEE-2DC3-437C-96A8-D21A5D2D38DE}"/>
              </a:ext>
            </a:extLst>
          </p:cNvPr>
          <p:cNvSpPr txBox="1"/>
          <p:nvPr/>
        </p:nvSpPr>
        <p:spPr>
          <a:xfrm>
            <a:off x="1759644" y="6906140"/>
            <a:ext cx="283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fiftee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8" name="Freeform 2"/>
          <p:cNvSpPr/>
          <p:nvPr/>
        </p:nvSpPr>
        <p:spPr>
          <a:xfrm>
            <a:off x="33174" y="8861174"/>
            <a:ext cx="2209800" cy="1417034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2"/>
          <p:cNvSpPr/>
          <p:nvPr/>
        </p:nvSpPr>
        <p:spPr>
          <a:xfrm>
            <a:off x="16417355" y="6484326"/>
            <a:ext cx="2478760" cy="3840774"/>
          </a:xfrm>
          <a:custGeom>
            <a:avLst/>
            <a:gdLst/>
            <a:ahLst/>
            <a:cxnLst/>
            <a:rect l="l" t="t" r="r" b="b"/>
            <a:pathLst>
              <a:path w="2655611" h="4114800">
                <a:moveTo>
                  <a:pt x="0" y="0"/>
                </a:moveTo>
                <a:lnTo>
                  <a:pt x="2655612" y="0"/>
                </a:lnTo>
                <a:lnTo>
                  <a:pt x="26556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6"/>
          <p:cNvSpPr/>
          <p:nvPr/>
        </p:nvSpPr>
        <p:spPr>
          <a:xfrm rot="18224366">
            <a:off x="15799502" y="-33609"/>
            <a:ext cx="2494037" cy="2051346"/>
          </a:xfrm>
          <a:custGeom>
            <a:avLst/>
            <a:gdLst/>
            <a:ahLst/>
            <a:cxnLst/>
            <a:rect l="l" t="t" r="r" b="b"/>
            <a:pathLst>
              <a:path w="5002796" h="4114800">
                <a:moveTo>
                  <a:pt x="0" y="0"/>
                </a:moveTo>
                <a:lnTo>
                  <a:pt x="5002796" y="0"/>
                </a:lnTo>
                <a:lnTo>
                  <a:pt x="50027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Track 075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145295" y="8404713"/>
            <a:ext cx="914400" cy="9144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8663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4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9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3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3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5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400"/>
                            </p:stCondLst>
                            <p:childTnLst>
                              <p:par>
                                <p:cTn id="5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3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3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2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200"/>
                            </p:stCondLst>
                            <p:childTnLst>
                              <p:par>
                                <p:cTn id="8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439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5" grpId="1"/>
      <p:bldP spid="16" grpId="0"/>
      <p:bldP spid="16" grpId="1"/>
      <p:bldP spid="19" grpId="0"/>
      <p:bldP spid="19" grpId="1"/>
      <p:bldP spid="20" grpId="0"/>
      <p:bldP spid="20" grpId="1"/>
      <p:bldP spid="23" grpId="0"/>
      <p:bldP spid="23" grpId="1"/>
      <p:bldP spid="24" grpId="0"/>
      <p:bldP spid="24" grpId="1"/>
      <p:bldP spid="27" grpId="0"/>
      <p:bldP spid="27" grpId="1"/>
      <p:bldP spid="28" grpId="0"/>
      <p:bldP spid="28" grpId="1"/>
      <p:bldP spid="31" grpId="0"/>
      <p:bldP spid="31" grpId="1"/>
      <p:bldP spid="32" grpId="0"/>
      <p:bldP spid="32" grpId="1"/>
      <p:bldP spid="35" grpId="0"/>
      <p:bldP spid="35" grpId="1"/>
      <p:bldP spid="36" grpId="0"/>
      <p:bldP spid="3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495" y="613996"/>
            <a:ext cx="16791010" cy="905900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1168BD-A3AE-43B0-A651-049F69B1A895}"/>
              </a:ext>
            </a:extLst>
          </p:cNvPr>
          <p:cNvSpPr txBox="1"/>
          <p:nvPr/>
        </p:nvSpPr>
        <p:spPr>
          <a:xfrm>
            <a:off x="1759980" y="3086100"/>
            <a:ext cx="4266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490DC2-5AF9-4DED-A385-B51ADC77863E}"/>
              </a:ext>
            </a:extLst>
          </p:cNvPr>
          <p:cNvSpPr txBox="1"/>
          <p:nvPr/>
        </p:nvSpPr>
        <p:spPr>
          <a:xfrm>
            <a:off x="1753641" y="3851840"/>
            <a:ext cx="5692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Eleve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, twelve or 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09D3E5-FD6F-4C33-9E02-82F64C06E6E8}"/>
              </a:ext>
            </a:extLst>
          </p:cNvPr>
          <p:cNvSpPr txBox="1"/>
          <p:nvPr/>
        </p:nvSpPr>
        <p:spPr>
          <a:xfrm>
            <a:off x="1759813" y="4550026"/>
            <a:ext cx="304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9B2B6B-410C-4CFE-A54C-416497332867}"/>
              </a:ext>
            </a:extLst>
          </p:cNvPr>
          <p:cNvSpPr txBox="1"/>
          <p:nvPr/>
        </p:nvSpPr>
        <p:spPr>
          <a:xfrm>
            <a:off x="1762876" y="5453842"/>
            <a:ext cx="4361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82893A-374A-4612-B259-DBA639E67339}"/>
              </a:ext>
            </a:extLst>
          </p:cNvPr>
          <p:cNvSpPr txBox="1"/>
          <p:nvPr/>
        </p:nvSpPr>
        <p:spPr>
          <a:xfrm>
            <a:off x="1759644" y="6220480"/>
            <a:ext cx="6477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, fourtee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 or fiftee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AEADEE-2DC3-437C-96A8-D21A5D2D38DE}"/>
              </a:ext>
            </a:extLst>
          </p:cNvPr>
          <p:cNvSpPr txBox="1"/>
          <p:nvPr/>
        </p:nvSpPr>
        <p:spPr>
          <a:xfrm>
            <a:off x="1759644" y="6906140"/>
            <a:ext cx="283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fiftee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Work in groups.</a:t>
            </a:r>
          </a:p>
        </p:txBody>
      </p:sp>
      <p:sp>
        <p:nvSpPr>
          <p:cNvPr id="12" name="Freeform 2"/>
          <p:cNvSpPr/>
          <p:nvPr/>
        </p:nvSpPr>
        <p:spPr>
          <a:xfrm>
            <a:off x="33174" y="8861174"/>
            <a:ext cx="2209800" cy="1417034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417355" y="6484326"/>
            <a:ext cx="2478760" cy="3840774"/>
          </a:xfrm>
          <a:custGeom>
            <a:avLst/>
            <a:gdLst/>
            <a:ahLst/>
            <a:cxnLst/>
            <a:rect l="l" t="t" r="r" b="b"/>
            <a:pathLst>
              <a:path w="2655611" h="4114800">
                <a:moveTo>
                  <a:pt x="0" y="0"/>
                </a:moveTo>
                <a:lnTo>
                  <a:pt x="2655612" y="0"/>
                </a:lnTo>
                <a:lnTo>
                  <a:pt x="26556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6"/>
          <p:cNvSpPr/>
          <p:nvPr/>
        </p:nvSpPr>
        <p:spPr>
          <a:xfrm rot="18224366">
            <a:off x="15799502" y="-33609"/>
            <a:ext cx="2494037" cy="2051346"/>
          </a:xfrm>
          <a:custGeom>
            <a:avLst/>
            <a:gdLst/>
            <a:ahLst/>
            <a:cxnLst/>
            <a:rect l="l" t="t" r="r" b="b"/>
            <a:pathLst>
              <a:path w="5002796" h="4114800">
                <a:moveTo>
                  <a:pt x="0" y="0"/>
                </a:moveTo>
                <a:lnTo>
                  <a:pt x="5002796" y="0"/>
                </a:lnTo>
                <a:lnTo>
                  <a:pt x="50027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Track 075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145295" y="8404713"/>
            <a:ext cx="914400" cy="9144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0691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498854" y="6056355"/>
            <a:ext cx="1517493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8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Fun corner and wrap-up.</a:t>
            </a:r>
          </a:p>
        </p:txBody>
      </p:sp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91856" y="2701226"/>
            <a:ext cx="2304288" cy="278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51097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1486759" y="7617394"/>
            <a:ext cx="21261518" cy="3321428"/>
            <a:chOff x="0" y="0"/>
            <a:chExt cx="5599741" cy="8747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99742" cy="874779"/>
            </a:xfrm>
            <a:custGeom>
              <a:avLst/>
              <a:gdLst/>
              <a:ahLst/>
              <a:cxnLst/>
              <a:rect l="l" t="t" r="r" b="b"/>
              <a:pathLst>
                <a:path w="5599742" h="874779">
                  <a:moveTo>
                    <a:pt x="0" y="0"/>
                  </a:moveTo>
                  <a:lnTo>
                    <a:pt x="5599742" y="0"/>
                  </a:lnTo>
                  <a:lnTo>
                    <a:pt x="5599742" y="874779"/>
                  </a:lnTo>
                  <a:lnTo>
                    <a:pt x="0" y="874779"/>
                  </a:lnTo>
                  <a:close/>
                </a:path>
              </a:pathLst>
            </a:custGeom>
            <a:solidFill>
              <a:srgbClr val="27603D"/>
            </a:solidFill>
            <a:ln w="28575" cap="sq">
              <a:solidFill>
                <a:srgbClr val="16372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99741" cy="9128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519628" y="1174496"/>
            <a:ext cx="5248744" cy="7938008"/>
          </a:xfrm>
          <a:custGeom>
            <a:avLst/>
            <a:gdLst/>
            <a:ahLst/>
            <a:cxnLst/>
            <a:rect l="l" t="t" r="r" b="b"/>
            <a:pathLst>
              <a:path w="4463595" h="7646416">
                <a:moveTo>
                  <a:pt x="0" y="0"/>
                </a:moveTo>
                <a:lnTo>
                  <a:pt x="4463595" y="0"/>
                </a:lnTo>
                <a:lnTo>
                  <a:pt x="4463595" y="7646416"/>
                </a:lnTo>
                <a:lnTo>
                  <a:pt x="0" y="7646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0"/>
            <a:ext cx="624955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8800" spc="-719" dirty="0">
                <a:latin typeface="Berlin Sans FB" panose="020E0602020502020306" pitchFamily="34" charset="0"/>
              </a:rPr>
              <a:t>PLAY TIME</a:t>
            </a:r>
          </a:p>
        </p:txBody>
      </p:sp>
      <p:sp>
        <p:nvSpPr>
          <p:cNvPr id="11" name="Freeform 11"/>
          <p:cNvSpPr/>
          <p:nvPr/>
        </p:nvSpPr>
        <p:spPr>
          <a:xfrm>
            <a:off x="8197758" y="757878"/>
            <a:ext cx="669534" cy="669534"/>
          </a:xfrm>
          <a:custGeom>
            <a:avLst/>
            <a:gdLst/>
            <a:ahLst/>
            <a:cxnLst/>
            <a:rect l="l" t="t" r="r" b="b"/>
            <a:pathLst>
              <a:path w="669534" h="669534">
                <a:moveTo>
                  <a:pt x="0" y="0"/>
                </a:moveTo>
                <a:lnTo>
                  <a:pt x="669534" y="0"/>
                </a:lnTo>
                <a:lnTo>
                  <a:pt x="669534" y="669534"/>
                </a:lnTo>
                <a:lnTo>
                  <a:pt x="0" y="6695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6"/>
          <p:cNvSpPr txBox="1"/>
          <p:nvPr/>
        </p:nvSpPr>
        <p:spPr>
          <a:xfrm>
            <a:off x="6105090" y="1496586"/>
            <a:ext cx="6077820" cy="2046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13300" spc="-719" dirty="0">
                <a:solidFill>
                  <a:srgbClr val="FF0000"/>
                </a:solidFill>
                <a:latin typeface="Berlin Sans FB" panose="020E0602020502020306" pitchFamily="34" charset="0"/>
              </a:rPr>
              <a:t>Bingo</a:t>
            </a:r>
          </a:p>
        </p:txBody>
      </p:sp>
      <p:sp>
        <p:nvSpPr>
          <p:cNvPr id="16" name="Freeform 12"/>
          <p:cNvSpPr/>
          <p:nvPr/>
        </p:nvSpPr>
        <p:spPr>
          <a:xfrm flipH="1">
            <a:off x="0" y="5430412"/>
            <a:ext cx="6199632" cy="2148882"/>
          </a:xfrm>
          <a:custGeom>
            <a:avLst/>
            <a:gdLst/>
            <a:ahLst/>
            <a:cxnLst/>
            <a:rect l="l" t="t" r="r" b="b"/>
            <a:pathLst>
              <a:path w="10577790" h="3668392">
                <a:moveTo>
                  <a:pt x="0" y="0"/>
                </a:moveTo>
                <a:lnTo>
                  <a:pt x="10577790" y="0"/>
                </a:lnTo>
                <a:lnTo>
                  <a:pt x="10577790" y="3668392"/>
                </a:lnTo>
                <a:lnTo>
                  <a:pt x="0" y="36683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/>
          <p:nvPr/>
        </p:nvSpPr>
        <p:spPr>
          <a:xfrm>
            <a:off x="12091710" y="5430412"/>
            <a:ext cx="6196290" cy="2148882"/>
          </a:xfrm>
          <a:custGeom>
            <a:avLst/>
            <a:gdLst/>
            <a:ahLst/>
            <a:cxnLst/>
            <a:rect l="l" t="t" r="r" b="b"/>
            <a:pathLst>
              <a:path w="10577790" h="3668392">
                <a:moveTo>
                  <a:pt x="0" y="0"/>
                </a:moveTo>
                <a:lnTo>
                  <a:pt x="10577790" y="0"/>
                </a:lnTo>
                <a:lnTo>
                  <a:pt x="10577790" y="3668392"/>
                </a:lnTo>
                <a:lnTo>
                  <a:pt x="0" y="36683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8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1486759" y="7617394"/>
            <a:ext cx="21261518" cy="3321428"/>
            <a:chOff x="0" y="0"/>
            <a:chExt cx="5599741" cy="8747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99742" cy="874779"/>
            </a:xfrm>
            <a:custGeom>
              <a:avLst/>
              <a:gdLst/>
              <a:ahLst/>
              <a:cxnLst/>
              <a:rect l="l" t="t" r="r" b="b"/>
              <a:pathLst>
                <a:path w="5599742" h="874779">
                  <a:moveTo>
                    <a:pt x="0" y="0"/>
                  </a:moveTo>
                  <a:lnTo>
                    <a:pt x="5599742" y="0"/>
                  </a:lnTo>
                  <a:lnTo>
                    <a:pt x="5599742" y="874779"/>
                  </a:lnTo>
                  <a:lnTo>
                    <a:pt x="0" y="874779"/>
                  </a:lnTo>
                  <a:close/>
                </a:path>
              </a:pathLst>
            </a:custGeom>
            <a:solidFill>
              <a:srgbClr val="27603D"/>
            </a:solidFill>
            <a:ln w="28575" cap="sq">
              <a:solidFill>
                <a:srgbClr val="16372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99741" cy="9128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62021" y="1028700"/>
            <a:ext cx="8163958" cy="8229600"/>
            <a:chOff x="0" y="0"/>
            <a:chExt cx="2150178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50178" cy="2167467"/>
            </a:xfrm>
            <a:custGeom>
              <a:avLst/>
              <a:gdLst/>
              <a:ahLst/>
              <a:cxnLst/>
              <a:rect l="l" t="t" r="r" b="b"/>
              <a:pathLst>
                <a:path w="2150178" h="2167467">
                  <a:moveTo>
                    <a:pt x="56898" y="0"/>
                  </a:moveTo>
                  <a:lnTo>
                    <a:pt x="2093280" y="0"/>
                  </a:lnTo>
                  <a:cubicBezTo>
                    <a:pt x="2108370" y="0"/>
                    <a:pt x="2122843" y="5995"/>
                    <a:pt x="2133513" y="16665"/>
                  </a:cubicBezTo>
                  <a:cubicBezTo>
                    <a:pt x="2144184" y="27336"/>
                    <a:pt x="2150178" y="41808"/>
                    <a:pt x="2150178" y="56898"/>
                  </a:cubicBezTo>
                  <a:lnTo>
                    <a:pt x="2150178" y="2110568"/>
                  </a:lnTo>
                  <a:cubicBezTo>
                    <a:pt x="2150178" y="2125659"/>
                    <a:pt x="2144184" y="2140131"/>
                    <a:pt x="2133513" y="2150802"/>
                  </a:cubicBezTo>
                  <a:cubicBezTo>
                    <a:pt x="2122843" y="2161472"/>
                    <a:pt x="2108370" y="2167467"/>
                    <a:pt x="2093280" y="2167467"/>
                  </a:cubicBezTo>
                  <a:lnTo>
                    <a:pt x="56898" y="2167467"/>
                  </a:lnTo>
                  <a:cubicBezTo>
                    <a:pt x="41808" y="2167467"/>
                    <a:pt x="27336" y="2161472"/>
                    <a:pt x="16665" y="2150802"/>
                  </a:cubicBezTo>
                  <a:cubicBezTo>
                    <a:pt x="5995" y="2140131"/>
                    <a:pt x="0" y="2125659"/>
                    <a:pt x="0" y="2110568"/>
                  </a:cubicBezTo>
                  <a:lnTo>
                    <a:pt x="0" y="56898"/>
                  </a:lnTo>
                  <a:cubicBezTo>
                    <a:pt x="0" y="41808"/>
                    <a:pt x="5995" y="27336"/>
                    <a:pt x="16665" y="16665"/>
                  </a:cubicBezTo>
                  <a:cubicBezTo>
                    <a:pt x="27336" y="5995"/>
                    <a:pt x="41808" y="0"/>
                    <a:pt x="56898" y="0"/>
                  </a:cubicBezTo>
                  <a:close/>
                </a:path>
              </a:pathLst>
            </a:custGeom>
            <a:solidFill>
              <a:srgbClr val="EFE8DB"/>
            </a:solidFill>
            <a:ln w="28575" cap="rnd">
              <a:solidFill>
                <a:srgbClr val="16372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50178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5999544" y="1638300"/>
            <a:ext cx="6288912" cy="1256754"/>
            <a:chOff x="5999544" y="1679786"/>
            <a:chExt cx="6288912" cy="1256754"/>
          </a:xfrm>
        </p:grpSpPr>
        <p:sp>
          <p:nvSpPr>
            <p:cNvPr id="83" name="TextBox 83"/>
            <p:cNvSpPr txBox="1"/>
            <p:nvPr/>
          </p:nvSpPr>
          <p:spPr>
            <a:xfrm>
              <a:off x="5999544" y="1679786"/>
              <a:ext cx="1055753" cy="125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772"/>
                </a:lnSpc>
              </a:pPr>
              <a:r>
                <a:rPr lang="en-US" sz="10858" spc="-488" dirty="0">
                  <a:solidFill>
                    <a:srgbClr val="163723"/>
                  </a:solidFill>
                  <a:latin typeface="Berlin Sans FB" panose="020E0602020502020306" pitchFamily="34" charset="0"/>
                </a:rPr>
                <a:t>B</a:t>
              </a:r>
            </a:p>
          </p:txBody>
        </p:sp>
        <p:sp>
          <p:nvSpPr>
            <p:cNvPr id="84" name="TextBox 84"/>
            <p:cNvSpPr txBox="1"/>
            <p:nvPr/>
          </p:nvSpPr>
          <p:spPr>
            <a:xfrm>
              <a:off x="7307834" y="1679786"/>
              <a:ext cx="1055753" cy="125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772"/>
                </a:lnSpc>
              </a:pPr>
              <a:r>
                <a:rPr lang="en-US" sz="10858" spc="-488" dirty="0">
                  <a:solidFill>
                    <a:srgbClr val="163723"/>
                  </a:solidFill>
                  <a:latin typeface="Berlin Sans FB" panose="020E0602020502020306" pitchFamily="34" charset="0"/>
                </a:rPr>
                <a:t>I</a:t>
              </a:r>
            </a:p>
          </p:txBody>
        </p:sp>
        <p:sp>
          <p:nvSpPr>
            <p:cNvPr id="85" name="TextBox 85"/>
            <p:cNvSpPr txBox="1"/>
            <p:nvPr/>
          </p:nvSpPr>
          <p:spPr>
            <a:xfrm>
              <a:off x="8616124" y="1679786"/>
              <a:ext cx="1055753" cy="125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772"/>
                </a:lnSpc>
              </a:pPr>
              <a:r>
                <a:rPr lang="en-US" sz="10858" spc="-488" dirty="0">
                  <a:solidFill>
                    <a:srgbClr val="163723"/>
                  </a:solidFill>
                  <a:latin typeface="Berlin Sans FB" panose="020E0602020502020306" pitchFamily="34" charset="0"/>
                </a:rPr>
                <a:t>N</a:t>
              </a:r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9924414" y="1679786"/>
              <a:ext cx="1055753" cy="125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772"/>
                </a:lnSpc>
              </a:pPr>
              <a:r>
                <a:rPr lang="en-US" sz="10858" spc="-488" dirty="0">
                  <a:solidFill>
                    <a:srgbClr val="163723"/>
                  </a:solidFill>
                  <a:latin typeface="Berlin Sans FB" panose="020E0602020502020306" pitchFamily="34" charset="0"/>
                </a:rPr>
                <a:t>G</a:t>
              </a:r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11232703" y="1679786"/>
              <a:ext cx="1055753" cy="125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772"/>
                </a:lnSpc>
              </a:pPr>
              <a:r>
                <a:rPr lang="en-US" sz="10858" spc="-488" dirty="0">
                  <a:solidFill>
                    <a:srgbClr val="163723"/>
                  </a:solidFill>
                  <a:latin typeface="Berlin Sans FB" panose="020E0602020502020306" pitchFamily="34" charset="0"/>
                </a:rPr>
                <a:t>O</a:t>
              </a:r>
            </a:p>
          </p:txBody>
        </p:sp>
      </p:grpSp>
      <p:sp>
        <p:nvSpPr>
          <p:cNvPr id="113" name="Freeform 113"/>
          <p:cNvSpPr/>
          <p:nvPr/>
        </p:nvSpPr>
        <p:spPr>
          <a:xfrm>
            <a:off x="1046688" y="3233103"/>
            <a:ext cx="3739057" cy="5370280"/>
          </a:xfrm>
          <a:custGeom>
            <a:avLst/>
            <a:gdLst/>
            <a:ahLst/>
            <a:cxnLst/>
            <a:rect l="l" t="t" r="r" b="b"/>
            <a:pathLst>
              <a:path w="3739057" h="5370280">
                <a:moveTo>
                  <a:pt x="0" y="0"/>
                </a:moveTo>
                <a:lnTo>
                  <a:pt x="3739057" y="0"/>
                </a:lnTo>
                <a:lnTo>
                  <a:pt x="3739057" y="5370279"/>
                </a:lnTo>
                <a:lnTo>
                  <a:pt x="0" y="53702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4" name="Freeform 114"/>
          <p:cNvSpPr/>
          <p:nvPr/>
        </p:nvSpPr>
        <p:spPr>
          <a:xfrm>
            <a:off x="13721841" y="3233103"/>
            <a:ext cx="3827458" cy="5234131"/>
          </a:xfrm>
          <a:custGeom>
            <a:avLst/>
            <a:gdLst/>
            <a:ahLst/>
            <a:cxnLst/>
            <a:rect l="l" t="t" r="r" b="b"/>
            <a:pathLst>
              <a:path w="3827458" h="5234131">
                <a:moveTo>
                  <a:pt x="0" y="0"/>
                </a:moveTo>
                <a:lnTo>
                  <a:pt x="3827458" y="0"/>
                </a:lnTo>
                <a:lnTo>
                  <a:pt x="3827458" y="5234130"/>
                </a:lnTo>
                <a:lnTo>
                  <a:pt x="0" y="52341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5" name="Freeform 115"/>
          <p:cNvSpPr/>
          <p:nvPr/>
        </p:nvSpPr>
        <p:spPr>
          <a:xfrm>
            <a:off x="2916216" y="1658049"/>
            <a:ext cx="787162" cy="787162"/>
          </a:xfrm>
          <a:custGeom>
            <a:avLst/>
            <a:gdLst/>
            <a:ahLst/>
            <a:cxnLst/>
            <a:rect l="l" t="t" r="r" b="b"/>
            <a:pathLst>
              <a:path w="787162" h="787162">
                <a:moveTo>
                  <a:pt x="0" y="0"/>
                </a:moveTo>
                <a:lnTo>
                  <a:pt x="787162" y="0"/>
                </a:lnTo>
                <a:lnTo>
                  <a:pt x="787162" y="787162"/>
                </a:lnTo>
                <a:lnTo>
                  <a:pt x="0" y="7871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6" name="Freeform 116"/>
          <p:cNvSpPr/>
          <p:nvPr/>
        </p:nvSpPr>
        <p:spPr>
          <a:xfrm>
            <a:off x="14080266" y="3233103"/>
            <a:ext cx="787162" cy="787162"/>
          </a:xfrm>
          <a:custGeom>
            <a:avLst/>
            <a:gdLst/>
            <a:ahLst/>
            <a:cxnLst/>
            <a:rect l="l" t="t" r="r" b="b"/>
            <a:pathLst>
              <a:path w="787162" h="787162">
                <a:moveTo>
                  <a:pt x="0" y="0"/>
                </a:moveTo>
                <a:lnTo>
                  <a:pt x="787162" y="0"/>
                </a:lnTo>
                <a:lnTo>
                  <a:pt x="787162" y="787162"/>
                </a:lnTo>
                <a:lnTo>
                  <a:pt x="0" y="7871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3" name="Group 162"/>
          <p:cNvGrpSpPr/>
          <p:nvPr/>
        </p:nvGrpSpPr>
        <p:grpSpPr>
          <a:xfrm>
            <a:off x="6190760" y="2986070"/>
            <a:ext cx="5906481" cy="5640172"/>
            <a:chOff x="6190760" y="2986070"/>
            <a:chExt cx="5906481" cy="5640172"/>
          </a:xfrm>
        </p:grpSpPr>
        <p:grpSp>
          <p:nvGrpSpPr>
            <p:cNvPr id="130" name="Group 129"/>
            <p:cNvGrpSpPr/>
            <p:nvPr/>
          </p:nvGrpSpPr>
          <p:grpSpPr>
            <a:xfrm>
              <a:off x="6190760" y="2986070"/>
              <a:ext cx="5906481" cy="1730142"/>
              <a:chOff x="5999544" y="2986070"/>
              <a:chExt cx="5906481" cy="1730142"/>
            </a:xfrm>
          </p:grpSpPr>
          <p:grpSp>
            <p:nvGrpSpPr>
              <p:cNvPr id="119" name="Group 118"/>
              <p:cNvGrpSpPr/>
              <p:nvPr/>
            </p:nvGrpSpPr>
            <p:grpSpPr>
              <a:xfrm>
                <a:off x="599954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44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45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88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11</a:t>
                  </a:r>
                </a:p>
              </p:txBody>
            </p:sp>
          </p:grpSp>
          <p:grpSp>
            <p:nvGrpSpPr>
              <p:cNvPr id="120" name="Group 119"/>
              <p:cNvGrpSpPr/>
              <p:nvPr/>
            </p:nvGrpSpPr>
            <p:grpSpPr>
              <a:xfrm>
                <a:off x="816212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121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123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4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122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1</a:t>
                  </a:r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>
                <a:off x="1032470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126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128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9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127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7</a:t>
                  </a:r>
                </a:p>
              </p:txBody>
            </p:sp>
          </p:grpSp>
        </p:grpSp>
        <p:grpSp>
          <p:nvGrpSpPr>
            <p:cNvPr id="131" name="Group 130"/>
            <p:cNvGrpSpPr/>
            <p:nvPr/>
          </p:nvGrpSpPr>
          <p:grpSpPr>
            <a:xfrm>
              <a:off x="6190760" y="4941085"/>
              <a:ext cx="5906481" cy="1730142"/>
              <a:chOff x="5999544" y="2986070"/>
              <a:chExt cx="5906481" cy="1730142"/>
            </a:xfrm>
          </p:grpSpPr>
          <p:grpSp>
            <p:nvGrpSpPr>
              <p:cNvPr id="132" name="Group 131"/>
              <p:cNvGrpSpPr/>
              <p:nvPr/>
            </p:nvGrpSpPr>
            <p:grpSpPr>
              <a:xfrm>
                <a:off x="599954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143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145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6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144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13</a:t>
                  </a:r>
                </a:p>
              </p:txBody>
            </p:sp>
          </p:grpSp>
          <p:grpSp>
            <p:nvGrpSpPr>
              <p:cNvPr id="133" name="Group 132"/>
              <p:cNvGrpSpPr/>
              <p:nvPr/>
            </p:nvGrpSpPr>
            <p:grpSpPr>
              <a:xfrm>
                <a:off x="816212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139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141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2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140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15</a:t>
                  </a:r>
                </a:p>
              </p:txBody>
            </p:sp>
          </p:grpSp>
          <p:grpSp>
            <p:nvGrpSpPr>
              <p:cNvPr id="134" name="Group 133"/>
              <p:cNvGrpSpPr/>
              <p:nvPr/>
            </p:nvGrpSpPr>
            <p:grpSpPr>
              <a:xfrm>
                <a:off x="1032470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135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137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8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136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8</a:t>
                  </a:r>
                </a:p>
              </p:txBody>
            </p:sp>
          </p:grpSp>
        </p:grpSp>
        <p:grpSp>
          <p:nvGrpSpPr>
            <p:cNvPr id="147" name="Group 146"/>
            <p:cNvGrpSpPr/>
            <p:nvPr/>
          </p:nvGrpSpPr>
          <p:grpSpPr>
            <a:xfrm>
              <a:off x="6190760" y="6896100"/>
              <a:ext cx="5906481" cy="1730142"/>
              <a:chOff x="5999544" y="2986070"/>
              <a:chExt cx="5906481" cy="1730142"/>
            </a:xfrm>
          </p:grpSpPr>
          <p:grpSp>
            <p:nvGrpSpPr>
              <p:cNvPr id="148" name="Group 147"/>
              <p:cNvGrpSpPr/>
              <p:nvPr/>
            </p:nvGrpSpPr>
            <p:grpSpPr>
              <a:xfrm>
                <a:off x="599954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159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161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2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160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9</a:t>
                  </a:r>
                </a:p>
              </p:txBody>
            </p:sp>
          </p:grpSp>
          <p:grpSp>
            <p:nvGrpSpPr>
              <p:cNvPr id="149" name="Group 148"/>
              <p:cNvGrpSpPr/>
              <p:nvPr/>
            </p:nvGrpSpPr>
            <p:grpSpPr>
              <a:xfrm>
                <a:off x="816212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155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157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156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10</a:t>
                  </a:r>
                </a:p>
              </p:txBody>
            </p:sp>
          </p:grpSp>
          <p:grpSp>
            <p:nvGrpSpPr>
              <p:cNvPr id="150" name="Group 149"/>
              <p:cNvGrpSpPr/>
              <p:nvPr/>
            </p:nvGrpSpPr>
            <p:grpSpPr>
              <a:xfrm>
                <a:off x="1032470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151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153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4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152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4</a:t>
                  </a:r>
                </a:p>
              </p:txBody>
            </p:sp>
          </p:grpSp>
        </p:grpSp>
      </p:grpSp>
      <p:sp>
        <p:nvSpPr>
          <p:cNvPr id="165" name="Rectangle 164"/>
          <p:cNvSpPr/>
          <p:nvPr/>
        </p:nvSpPr>
        <p:spPr>
          <a:xfrm>
            <a:off x="8467293" y="4754519"/>
            <a:ext cx="130837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3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331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1486759" y="7617394"/>
            <a:ext cx="21261518" cy="3321428"/>
            <a:chOff x="0" y="0"/>
            <a:chExt cx="5599741" cy="8747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99742" cy="874779"/>
            </a:xfrm>
            <a:custGeom>
              <a:avLst/>
              <a:gdLst/>
              <a:ahLst/>
              <a:cxnLst/>
              <a:rect l="l" t="t" r="r" b="b"/>
              <a:pathLst>
                <a:path w="5599742" h="874779">
                  <a:moveTo>
                    <a:pt x="0" y="0"/>
                  </a:moveTo>
                  <a:lnTo>
                    <a:pt x="5599742" y="0"/>
                  </a:lnTo>
                  <a:lnTo>
                    <a:pt x="5599742" y="874779"/>
                  </a:lnTo>
                  <a:lnTo>
                    <a:pt x="0" y="874779"/>
                  </a:lnTo>
                  <a:close/>
                </a:path>
              </a:pathLst>
            </a:custGeom>
            <a:solidFill>
              <a:srgbClr val="27603D"/>
            </a:solidFill>
            <a:ln w="28575" cap="sq">
              <a:solidFill>
                <a:srgbClr val="16372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99741" cy="9128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544041" y="1268797"/>
            <a:ext cx="5270805" cy="6992776"/>
          </a:xfrm>
          <a:custGeom>
            <a:avLst/>
            <a:gdLst/>
            <a:ahLst/>
            <a:cxnLst/>
            <a:rect l="l" t="t" r="r" b="b"/>
            <a:pathLst>
              <a:path w="5270805" h="6992776">
                <a:moveTo>
                  <a:pt x="0" y="0"/>
                </a:moveTo>
                <a:lnTo>
                  <a:pt x="5270805" y="0"/>
                </a:lnTo>
                <a:lnTo>
                  <a:pt x="5270805" y="6992775"/>
                </a:lnTo>
                <a:lnTo>
                  <a:pt x="0" y="69927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1562100"/>
            <a:ext cx="11833776" cy="4770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15500" spc="-697" dirty="0">
                <a:solidFill>
                  <a:srgbClr val="FF0000"/>
                </a:solidFill>
                <a:latin typeface="Berlin Sans FB" panose="020E0602020502020306" pitchFamily="34" charset="0"/>
              </a:rPr>
              <a:t>Thank You </a:t>
            </a:r>
          </a:p>
          <a:p>
            <a:pPr marL="0" lvl="0" indent="0" algn="l"/>
            <a:r>
              <a:rPr lang="en-US" sz="15500" spc="-697" dirty="0">
                <a:solidFill>
                  <a:srgbClr val="FF0000"/>
                </a:solidFill>
                <a:latin typeface="Berlin Sans FB" panose="020E0602020502020306" pitchFamily="34" charset="0"/>
              </a:rPr>
              <a:t>For Playing!</a:t>
            </a:r>
          </a:p>
        </p:txBody>
      </p:sp>
    </p:spTree>
    <p:extLst>
      <p:ext uri="{BB962C8B-B14F-4D97-AF65-F5344CB8AC3E}">
        <p14:creationId xmlns:p14="http://schemas.microsoft.com/office/powerpoint/2010/main" val="82903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Warm-up and Review.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0713" y="2701226"/>
            <a:ext cx="2166575" cy="2760636"/>
          </a:xfrm>
          <a:prstGeom prst="rect">
            <a:avLst/>
          </a:prstGeom>
        </p:spPr>
      </p:pic>
      <p:sp>
        <p:nvSpPr>
          <p:cNvPr id="33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0050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-234660"/>
            <a:ext cx="2929483" cy="4140612"/>
          </a:xfrm>
          <a:custGeom>
            <a:avLst/>
            <a:gdLst/>
            <a:ahLst/>
            <a:cxnLst/>
            <a:rect l="l" t="t" r="r" b="b"/>
            <a:pathLst>
              <a:path w="2929483" h="4140612">
                <a:moveTo>
                  <a:pt x="0" y="0"/>
                </a:moveTo>
                <a:lnTo>
                  <a:pt x="2929483" y="0"/>
                </a:lnTo>
                <a:lnTo>
                  <a:pt x="2929483" y="4140612"/>
                </a:lnTo>
                <a:lnTo>
                  <a:pt x="0" y="4140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659010" y="8754192"/>
            <a:ext cx="3850232" cy="1227261"/>
          </a:xfrm>
          <a:custGeom>
            <a:avLst/>
            <a:gdLst/>
            <a:ahLst/>
            <a:cxnLst/>
            <a:rect l="l" t="t" r="r" b="b"/>
            <a:pathLst>
              <a:path w="3850232" h="1227261">
                <a:moveTo>
                  <a:pt x="0" y="0"/>
                </a:moveTo>
                <a:lnTo>
                  <a:pt x="3850232" y="0"/>
                </a:lnTo>
                <a:lnTo>
                  <a:pt x="3850232" y="1227261"/>
                </a:lnTo>
                <a:lnTo>
                  <a:pt x="0" y="12272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668971">
            <a:off x="10328655" y="-148849"/>
            <a:ext cx="2072257" cy="2459653"/>
          </a:xfrm>
          <a:custGeom>
            <a:avLst/>
            <a:gdLst/>
            <a:ahLst/>
            <a:cxnLst/>
            <a:rect l="l" t="t" r="r" b="b"/>
            <a:pathLst>
              <a:path w="2072257" h="2459653">
                <a:moveTo>
                  <a:pt x="0" y="0"/>
                </a:moveTo>
                <a:lnTo>
                  <a:pt x="2072257" y="0"/>
                </a:lnTo>
                <a:lnTo>
                  <a:pt x="2072257" y="2459652"/>
                </a:lnTo>
                <a:lnTo>
                  <a:pt x="0" y="24596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5025265" cy="25480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5265" cy="2548022"/>
            </a:xfrm>
            <a:custGeom>
              <a:avLst/>
              <a:gdLst/>
              <a:ahLst/>
              <a:cxnLst/>
              <a:rect l="l" t="t" r="r" b="b"/>
              <a:pathLst>
                <a:path w="5025265" h="2548022">
                  <a:moveTo>
                    <a:pt x="0" y="0"/>
                  </a:moveTo>
                  <a:lnTo>
                    <a:pt x="5025265" y="0"/>
                  </a:lnTo>
                  <a:lnTo>
                    <a:pt x="5025265" y="2548022"/>
                  </a:lnTo>
                  <a:lnTo>
                    <a:pt x="0" y="2548022"/>
                  </a:lnTo>
                  <a:close/>
                </a:path>
              </a:pathLst>
            </a:custGeom>
            <a:solidFill>
              <a:srgbClr val="F4D9D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025265" cy="2576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53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4961457">
            <a:off x="5700822" y="8059709"/>
            <a:ext cx="1249960" cy="3011953"/>
          </a:xfrm>
          <a:custGeom>
            <a:avLst/>
            <a:gdLst/>
            <a:ahLst/>
            <a:cxnLst/>
            <a:rect l="l" t="t" r="r" b="b"/>
            <a:pathLst>
              <a:path w="1249960" h="3011953">
                <a:moveTo>
                  <a:pt x="0" y="0"/>
                </a:moveTo>
                <a:lnTo>
                  <a:pt x="1249960" y="0"/>
                </a:lnTo>
                <a:lnTo>
                  <a:pt x="1249960" y="3011953"/>
                </a:lnTo>
                <a:lnTo>
                  <a:pt x="0" y="30119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076651" y="370459"/>
            <a:ext cx="1974790" cy="2120580"/>
          </a:xfrm>
          <a:custGeom>
            <a:avLst/>
            <a:gdLst/>
            <a:ahLst/>
            <a:cxnLst/>
            <a:rect l="l" t="t" r="r" b="b"/>
            <a:pathLst>
              <a:path w="1974790" h="2120580">
                <a:moveTo>
                  <a:pt x="0" y="0"/>
                </a:moveTo>
                <a:lnTo>
                  <a:pt x="1974791" y="0"/>
                </a:lnTo>
                <a:lnTo>
                  <a:pt x="1974791" y="2120580"/>
                </a:lnTo>
                <a:lnTo>
                  <a:pt x="0" y="2120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2525" y="6785831"/>
            <a:ext cx="2604432" cy="3195623"/>
          </a:xfrm>
          <a:custGeom>
            <a:avLst/>
            <a:gdLst/>
            <a:ahLst/>
            <a:cxnLst/>
            <a:rect l="l" t="t" r="r" b="b"/>
            <a:pathLst>
              <a:path w="2604432" h="3195623">
                <a:moveTo>
                  <a:pt x="0" y="0"/>
                </a:moveTo>
                <a:lnTo>
                  <a:pt x="2604433" y="0"/>
                </a:lnTo>
                <a:lnTo>
                  <a:pt x="2604433" y="3195622"/>
                </a:lnTo>
                <a:lnTo>
                  <a:pt x="0" y="31956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509242" y="138392"/>
            <a:ext cx="3778758" cy="4114800"/>
          </a:xfrm>
          <a:custGeom>
            <a:avLst/>
            <a:gdLst/>
            <a:ahLst/>
            <a:cxnLst/>
            <a:rect l="l" t="t" r="r" b="b"/>
            <a:pathLst>
              <a:path w="3778758" h="4114800">
                <a:moveTo>
                  <a:pt x="0" y="0"/>
                </a:moveTo>
                <a:lnTo>
                  <a:pt x="3778758" y="0"/>
                </a:lnTo>
                <a:lnTo>
                  <a:pt x="3778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843570" y="6172200"/>
            <a:ext cx="3444430" cy="4114800"/>
          </a:xfrm>
          <a:custGeom>
            <a:avLst/>
            <a:gdLst/>
            <a:ahLst/>
            <a:cxnLst/>
            <a:rect l="l" t="t" r="r" b="b"/>
            <a:pathLst>
              <a:path w="3444430" h="4114800">
                <a:moveTo>
                  <a:pt x="0" y="0"/>
                </a:moveTo>
                <a:lnTo>
                  <a:pt x="3444430" y="0"/>
                </a:lnTo>
                <a:lnTo>
                  <a:pt x="34444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384299" y="3284017"/>
            <a:ext cx="13519403" cy="3718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75"/>
              </a:lnSpc>
            </a:pPr>
            <a:r>
              <a:rPr lang="en-US" sz="12400" b="1" dirty="0">
                <a:solidFill>
                  <a:sysClr val="windowText" lastClr="000000"/>
                </a:solidFill>
                <a:latin typeface="Berlin Sans FB" panose="020E0602020502020306" pitchFamily="34" charset="0"/>
              </a:rPr>
              <a:t>Game</a:t>
            </a:r>
          </a:p>
          <a:p>
            <a:pPr algn="ctr">
              <a:lnSpc>
                <a:spcPts val="14475"/>
              </a:lnSpc>
            </a:pPr>
            <a:r>
              <a:rPr lang="en-US" sz="1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" panose="020E0602020502020306" pitchFamily="34" charset="0"/>
              </a:rPr>
              <a:t>MISSING LETTERS</a:t>
            </a:r>
          </a:p>
        </p:txBody>
      </p:sp>
    </p:spTree>
    <p:extLst>
      <p:ext uri="{BB962C8B-B14F-4D97-AF65-F5344CB8AC3E}">
        <p14:creationId xmlns:p14="http://schemas.microsoft.com/office/powerpoint/2010/main" val="38976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20" name="drumroll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-234660"/>
            <a:ext cx="2929483" cy="4140612"/>
          </a:xfrm>
          <a:custGeom>
            <a:avLst/>
            <a:gdLst/>
            <a:ahLst/>
            <a:cxnLst/>
            <a:rect l="l" t="t" r="r" b="b"/>
            <a:pathLst>
              <a:path w="2929483" h="4140612">
                <a:moveTo>
                  <a:pt x="0" y="0"/>
                </a:moveTo>
                <a:lnTo>
                  <a:pt x="2929483" y="0"/>
                </a:lnTo>
                <a:lnTo>
                  <a:pt x="2929483" y="4140612"/>
                </a:lnTo>
                <a:lnTo>
                  <a:pt x="0" y="41406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659010" y="8754192"/>
            <a:ext cx="3850232" cy="1227261"/>
          </a:xfrm>
          <a:custGeom>
            <a:avLst/>
            <a:gdLst/>
            <a:ahLst/>
            <a:cxnLst/>
            <a:rect l="l" t="t" r="r" b="b"/>
            <a:pathLst>
              <a:path w="3850232" h="1227261">
                <a:moveTo>
                  <a:pt x="0" y="0"/>
                </a:moveTo>
                <a:lnTo>
                  <a:pt x="3850232" y="0"/>
                </a:lnTo>
                <a:lnTo>
                  <a:pt x="3850232" y="1227261"/>
                </a:lnTo>
                <a:lnTo>
                  <a:pt x="0" y="12272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668971">
            <a:off x="10328655" y="-148849"/>
            <a:ext cx="2072257" cy="2459653"/>
          </a:xfrm>
          <a:custGeom>
            <a:avLst/>
            <a:gdLst/>
            <a:ahLst/>
            <a:cxnLst/>
            <a:rect l="l" t="t" r="r" b="b"/>
            <a:pathLst>
              <a:path w="2072257" h="2459653">
                <a:moveTo>
                  <a:pt x="0" y="0"/>
                </a:moveTo>
                <a:lnTo>
                  <a:pt x="2072257" y="0"/>
                </a:lnTo>
                <a:lnTo>
                  <a:pt x="2072257" y="2459652"/>
                </a:lnTo>
                <a:lnTo>
                  <a:pt x="0" y="24596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15791" y="89637"/>
            <a:ext cx="1604302" cy="1722741"/>
          </a:xfrm>
          <a:custGeom>
            <a:avLst/>
            <a:gdLst/>
            <a:ahLst/>
            <a:cxnLst/>
            <a:rect l="l" t="t" r="r" b="b"/>
            <a:pathLst>
              <a:path w="1974790" h="2120580">
                <a:moveTo>
                  <a:pt x="0" y="0"/>
                </a:moveTo>
                <a:lnTo>
                  <a:pt x="1974791" y="0"/>
                </a:lnTo>
                <a:lnTo>
                  <a:pt x="1974791" y="2120580"/>
                </a:lnTo>
                <a:lnTo>
                  <a:pt x="0" y="2120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4961457">
            <a:off x="5737604" y="7954218"/>
            <a:ext cx="1249960" cy="3011953"/>
          </a:xfrm>
          <a:custGeom>
            <a:avLst/>
            <a:gdLst/>
            <a:ahLst/>
            <a:cxnLst/>
            <a:rect l="l" t="t" r="r" b="b"/>
            <a:pathLst>
              <a:path w="1249960" h="3011953">
                <a:moveTo>
                  <a:pt x="0" y="0"/>
                </a:moveTo>
                <a:lnTo>
                  <a:pt x="1249960" y="0"/>
                </a:lnTo>
                <a:lnTo>
                  <a:pt x="1249960" y="3011953"/>
                </a:lnTo>
                <a:lnTo>
                  <a:pt x="0" y="30119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5025265" cy="25480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5265" cy="2548022"/>
            </a:xfrm>
            <a:custGeom>
              <a:avLst/>
              <a:gdLst/>
              <a:ahLst/>
              <a:cxnLst/>
              <a:rect l="l" t="t" r="r" b="b"/>
              <a:pathLst>
                <a:path w="5025265" h="2548022">
                  <a:moveTo>
                    <a:pt x="0" y="0"/>
                  </a:moveTo>
                  <a:lnTo>
                    <a:pt x="5025265" y="0"/>
                  </a:lnTo>
                  <a:lnTo>
                    <a:pt x="5025265" y="2548022"/>
                  </a:lnTo>
                  <a:lnTo>
                    <a:pt x="0" y="2548022"/>
                  </a:lnTo>
                  <a:close/>
                </a:path>
              </a:pathLst>
            </a:custGeom>
            <a:solidFill>
              <a:srgbClr val="F4D9D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025265" cy="2576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53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05450" y="8123937"/>
            <a:ext cx="1513875" cy="1857516"/>
          </a:xfrm>
          <a:custGeom>
            <a:avLst/>
            <a:gdLst/>
            <a:ahLst/>
            <a:cxnLst/>
            <a:rect l="l" t="t" r="r" b="b"/>
            <a:pathLst>
              <a:path w="2604432" h="3195623">
                <a:moveTo>
                  <a:pt x="0" y="0"/>
                </a:moveTo>
                <a:lnTo>
                  <a:pt x="2604433" y="0"/>
                </a:lnTo>
                <a:lnTo>
                  <a:pt x="2604433" y="3195622"/>
                </a:lnTo>
                <a:lnTo>
                  <a:pt x="0" y="31956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223678" y="8039100"/>
            <a:ext cx="2064322" cy="2247900"/>
          </a:xfrm>
          <a:custGeom>
            <a:avLst/>
            <a:gdLst/>
            <a:ahLst/>
            <a:cxnLst/>
            <a:rect l="l" t="t" r="r" b="b"/>
            <a:pathLst>
              <a:path w="3778758" h="4114800">
                <a:moveTo>
                  <a:pt x="0" y="0"/>
                </a:moveTo>
                <a:lnTo>
                  <a:pt x="3778758" y="0"/>
                </a:lnTo>
                <a:lnTo>
                  <a:pt x="3778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85860" y="0"/>
            <a:ext cx="2002140" cy="2391805"/>
          </a:xfrm>
          <a:custGeom>
            <a:avLst/>
            <a:gdLst/>
            <a:ahLst/>
            <a:cxnLst/>
            <a:rect l="l" t="t" r="r" b="b"/>
            <a:pathLst>
              <a:path w="3444430" h="4114800">
                <a:moveTo>
                  <a:pt x="0" y="0"/>
                </a:moveTo>
                <a:lnTo>
                  <a:pt x="3444430" y="0"/>
                </a:lnTo>
                <a:lnTo>
                  <a:pt x="34444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331962" y="2467974"/>
            <a:ext cx="1641002" cy="1452690"/>
            <a:chOff x="1558836" y="2453262"/>
            <a:chExt cx="1641002" cy="145269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976022" y="2517888"/>
              <a:ext cx="80663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F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043830" y="2467974"/>
            <a:ext cx="1641002" cy="1452690"/>
            <a:chOff x="1558836" y="2453262"/>
            <a:chExt cx="1641002" cy="145269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877437" y="2517888"/>
              <a:ext cx="100380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O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55698" y="2467974"/>
            <a:ext cx="1641002" cy="1452690"/>
            <a:chOff x="1558836" y="2453262"/>
            <a:chExt cx="1641002" cy="145269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965602" y="2517888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_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67566" y="2467974"/>
            <a:ext cx="1641002" cy="1452690"/>
            <a:chOff x="1558836" y="2453262"/>
            <a:chExt cx="1641002" cy="145269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965602" y="2517888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_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179434" y="2467974"/>
            <a:ext cx="1641002" cy="1452690"/>
            <a:chOff x="1558836" y="2453262"/>
            <a:chExt cx="1641002" cy="145269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1930336" y="2517888"/>
              <a:ext cx="89800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891302" y="2467974"/>
            <a:ext cx="1641002" cy="1452690"/>
            <a:chOff x="1558836" y="2453262"/>
            <a:chExt cx="1641002" cy="145269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603170" y="2467974"/>
            <a:ext cx="1641002" cy="1452690"/>
            <a:chOff x="1558836" y="2453262"/>
            <a:chExt cx="1641002" cy="145269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4315037" y="2467974"/>
            <a:ext cx="1641002" cy="1452690"/>
            <a:chOff x="1558836" y="2453262"/>
            <a:chExt cx="1641002" cy="145269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1870224" y="2517888"/>
              <a:ext cx="101822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3796229" y="876300"/>
            <a:ext cx="106955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What are missing letters?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12382942" y="6035157"/>
            <a:ext cx="4228658" cy="2232543"/>
            <a:chOff x="11330808" y="5403511"/>
            <a:chExt cx="4228658" cy="2232543"/>
          </a:xfrm>
        </p:grpSpPr>
        <p:grpSp>
          <p:nvGrpSpPr>
            <p:cNvPr id="68" name="Group 67"/>
            <p:cNvGrpSpPr/>
            <p:nvPr/>
          </p:nvGrpSpPr>
          <p:grpSpPr>
            <a:xfrm>
              <a:off x="12206596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74" name="Rectangle 73"/>
                <p:cNvSpPr/>
                <p:nvPr/>
              </p:nvSpPr>
              <p:spPr>
                <a:xfrm>
                  <a:off x="1908696" y="2517888"/>
                  <a:ext cx="941283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U</a:t>
                  </a: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72" name="Rectangle 71"/>
                <p:cNvSpPr/>
                <p:nvPr/>
              </p:nvSpPr>
              <p:spPr>
                <a:xfrm>
                  <a:off x="1958389" y="2517888"/>
                  <a:ext cx="84189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R</a:t>
                  </a:r>
                  <a:endParaRPr lang="en-US" sz="8000" b="1" cap="none" spc="0" dirty="0">
                    <a:ln w="0"/>
                    <a:solidFill>
                      <a:srgbClr val="FFFF0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1330808" y="5403511"/>
              <a:ext cx="1378799" cy="1252099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7174660" y="6035157"/>
            <a:ext cx="4208048" cy="2232543"/>
            <a:chOff x="6832285" y="5403511"/>
            <a:chExt cx="4208048" cy="2232543"/>
          </a:xfrm>
        </p:grpSpPr>
        <p:grpSp>
          <p:nvGrpSpPr>
            <p:cNvPr id="61" name="Group 60"/>
            <p:cNvGrpSpPr/>
            <p:nvPr/>
          </p:nvGrpSpPr>
          <p:grpSpPr>
            <a:xfrm>
              <a:off x="7687463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67" name="Rectangle 66"/>
                <p:cNvSpPr/>
                <p:nvPr/>
              </p:nvSpPr>
              <p:spPr>
                <a:xfrm>
                  <a:off x="1911902" y="2517888"/>
                  <a:ext cx="934871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65" name="Rectangle 64"/>
                <p:cNvSpPr/>
                <p:nvPr/>
              </p:nvSpPr>
              <p:spPr>
                <a:xfrm>
                  <a:off x="1958389" y="2517888"/>
                  <a:ext cx="841898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R</a:t>
                  </a:r>
                </a:p>
              </p:txBody>
            </p:sp>
          </p:grp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832285" y="5403511"/>
              <a:ext cx="1378799" cy="1252099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1981200" y="6035157"/>
            <a:ext cx="4193225" cy="2232543"/>
            <a:chOff x="2382974" y="5403511"/>
            <a:chExt cx="4193225" cy="2232543"/>
          </a:xfrm>
        </p:grpSpPr>
        <p:grpSp>
          <p:nvGrpSpPr>
            <p:cNvPr id="60" name="Group 59"/>
            <p:cNvGrpSpPr/>
            <p:nvPr/>
          </p:nvGrpSpPr>
          <p:grpSpPr>
            <a:xfrm>
              <a:off x="3223329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56" name="Rectangle 55"/>
                <p:cNvSpPr/>
                <p:nvPr/>
              </p:nvSpPr>
              <p:spPr>
                <a:xfrm>
                  <a:off x="2006479" y="2517888"/>
                  <a:ext cx="74571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I</a:t>
                  </a: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59" name="Rectangle 58"/>
                <p:cNvSpPr/>
                <p:nvPr/>
              </p:nvSpPr>
              <p:spPr>
                <a:xfrm>
                  <a:off x="1958389" y="2517888"/>
                  <a:ext cx="841898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R</a:t>
                  </a:r>
                </a:p>
              </p:txBody>
            </p:sp>
          </p:grp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382974" y="5403511"/>
              <a:ext cx="1378799" cy="1252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56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-234660"/>
            <a:ext cx="2929483" cy="4140612"/>
          </a:xfrm>
          <a:custGeom>
            <a:avLst/>
            <a:gdLst/>
            <a:ahLst/>
            <a:cxnLst/>
            <a:rect l="l" t="t" r="r" b="b"/>
            <a:pathLst>
              <a:path w="2929483" h="4140612">
                <a:moveTo>
                  <a:pt x="0" y="0"/>
                </a:moveTo>
                <a:lnTo>
                  <a:pt x="2929483" y="0"/>
                </a:lnTo>
                <a:lnTo>
                  <a:pt x="2929483" y="4140612"/>
                </a:lnTo>
                <a:lnTo>
                  <a:pt x="0" y="41406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659010" y="8754192"/>
            <a:ext cx="3850232" cy="1227261"/>
          </a:xfrm>
          <a:custGeom>
            <a:avLst/>
            <a:gdLst/>
            <a:ahLst/>
            <a:cxnLst/>
            <a:rect l="l" t="t" r="r" b="b"/>
            <a:pathLst>
              <a:path w="3850232" h="1227261">
                <a:moveTo>
                  <a:pt x="0" y="0"/>
                </a:moveTo>
                <a:lnTo>
                  <a:pt x="3850232" y="0"/>
                </a:lnTo>
                <a:lnTo>
                  <a:pt x="3850232" y="1227261"/>
                </a:lnTo>
                <a:lnTo>
                  <a:pt x="0" y="12272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668971">
            <a:off x="10328655" y="-148849"/>
            <a:ext cx="2072257" cy="2459653"/>
          </a:xfrm>
          <a:custGeom>
            <a:avLst/>
            <a:gdLst/>
            <a:ahLst/>
            <a:cxnLst/>
            <a:rect l="l" t="t" r="r" b="b"/>
            <a:pathLst>
              <a:path w="2072257" h="2459653">
                <a:moveTo>
                  <a:pt x="0" y="0"/>
                </a:moveTo>
                <a:lnTo>
                  <a:pt x="2072257" y="0"/>
                </a:lnTo>
                <a:lnTo>
                  <a:pt x="2072257" y="2459652"/>
                </a:lnTo>
                <a:lnTo>
                  <a:pt x="0" y="24596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15791" y="89637"/>
            <a:ext cx="1604302" cy="1722741"/>
          </a:xfrm>
          <a:custGeom>
            <a:avLst/>
            <a:gdLst/>
            <a:ahLst/>
            <a:cxnLst/>
            <a:rect l="l" t="t" r="r" b="b"/>
            <a:pathLst>
              <a:path w="1974790" h="2120580">
                <a:moveTo>
                  <a:pt x="0" y="0"/>
                </a:moveTo>
                <a:lnTo>
                  <a:pt x="1974791" y="0"/>
                </a:lnTo>
                <a:lnTo>
                  <a:pt x="1974791" y="2120580"/>
                </a:lnTo>
                <a:lnTo>
                  <a:pt x="0" y="2120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4961457">
            <a:off x="5737604" y="7954218"/>
            <a:ext cx="1249960" cy="3011953"/>
          </a:xfrm>
          <a:custGeom>
            <a:avLst/>
            <a:gdLst/>
            <a:ahLst/>
            <a:cxnLst/>
            <a:rect l="l" t="t" r="r" b="b"/>
            <a:pathLst>
              <a:path w="1249960" h="3011953">
                <a:moveTo>
                  <a:pt x="0" y="0"/>
                </a:moveTo>
                <a:lnTo>
                  <a:pt x="1249960" y="0"/>
                </a:lnTo>
                <a:lnTo>
                  <a:pt x="1249960" y="3011953"/>
                </a:lnTo>
                <a:lnTo>
                  <a:pt x="0" y="30119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5025265" cy="25480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5265" cy="2548022"/>
            </a:xfrm>
            <a:custGeom>
              <a:avLst/>
              <a:gdLst/>
              <a:ahLst/>
              <a:cxnLst/>
              <a:rect l="l" t="t" r="r" b="b"/>
              <a:pathLst>
                <a:path w="5025265" h="2548022">
                  <a:moveTo>
                    <a:pt x="0" y="0"/>
                  </a:moveTo>
                  <a:lnTo>
                    <a:pt x="5025265" y="0"/>
                  </a:lnTo>
                  <a:lnTo>
                    <a:pt x="5025265" y="2548022"/>
                  </a:lnTo>
                  <a:lnTo>
                    <a:pt x="0" y="2548022"/>
                  </a:lnTo>
                  <a:close/>
                </a:path>
              </a:pathLst>
            </a:custGeom>
            <a:solidFill>
              <a:srgbClr val="F4D9D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025265" cy="2576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53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05450" y="8123937"/>
            <a:ext cx="1513875" cy="1857516"/>
          </a:xfrm>
          <a:custGeom>
            <a:avLst/>
            <a:gdLst/>
            <a:ahLst/>
            <a:cxnLst/>
            <a:rect l="l" t="t" r="r" b="b"/>
            <a:pathLst>
              <a:path w="2604432" h="3195623">
                <a:moveTo>
                  <a:pt x="0" y="0"/>
                </a:moveTo>
                <a:lnTo>
                  <a:pt x="2604433" y="0"/>
                </a:lnTo>
                <a:lnTo>
                  <a:pt x="2604433" y="3195622"/>
                </a:lnTo>
                <a:lnTo>
                  <a:pt x="0" y="31956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223678" y="8039100"/>
            <a:ext cx="2064322" cy="2247900"/>
          </a:xfrm>
          <a:custGeom>
            <a:avLst/>
            <a:gdLst/>
            <a:ahLst/>
            <a:cxnLst/>
            <a:rect l="l" t="t" r="r" b="b"/>
            <a:pathLst>
              <a:path w="3778758" h="4114800">
                <a:moveTo>
                  <a:pt x="0" y="0"/>
                </a:moveTo>
                <a:lnTo>
                  <a:pt x="3778758" y="0"/>
                </a:lnTo>
                <a:lnTo>
                  <a:pt x="3778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85860" y="0"/>
            <a:ext cx="2002140" cy="2391805"/>
          </a:xfrm>
          <a:custGeom>
            <a:avLst/>
            <a:gdLst/>
            <a:ahLst/>
            <a:cxnLst/>
            <a:rect l="l" t="t" r="r" b="b"/>
            <a:pathLst>
              <a:path w="3444430" h="4114800">
                <a:moveTo>
                  <a:pt x="0" y="0"/>
                </a:moveTo>
                <a:lnTo>
                  <a:pt x="3444430" y="0"/>
                </a:lnTo>
                <a:lnTo>
                  <a:pt x="34444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187895" y="2467974"/>
            <a:ext cx="1641002" cy="1452690"/>
            <a:chOff x="1558836" y="2453262"/>
            <a:chExt cx="1641002" cy="145269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965602" y="2517888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_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899763" y="2467974"/>
            <a:ext cx="1641002" cy="1452690"/>
            <a:chOff x="1558836" y="2453262"/>
            <a:chExt cx="1641002" cy="145269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965602" y="2517888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_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11631" y="2467974"/>
            <a:ext cx="1641002" cy="1452690"/>
            <a:chOff x="1558836" y="2453262"/>
            <a:chExt cx="1641002" cy="145269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965602" y="2517888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F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323499" y="2467974"/>
            <a:ext cx="1641002" cy="1452690"/>
            <a:chOff x="1558836" y="2453262"/>
            <a:chExt cx="1641002" cy="145269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930336" y="2517888"/>
              <a:ext cx="89800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35367" y="2467974"/>
            <a:ext cx="1641002" cy="1452690"/>
            <a:chOff x="1558836" y="2453262"/>
            <a:chExt cx="1641002" cy="145269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747235" y="2467974"/>
            <a:ext cx="1641002" cy="1452690"/>
            <a:chOff x="1558836" y="2453262"/>
            <a:chExt cx="1641002" cy="145269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3459103" y="2467974"/>
            <a:ext cx="1641002" cy="1452690"/>
            <a:chOff x="1558836" y="2453262"/>
            <a:chExt cx="1641002" cy="145269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1870224" y="2517888"/>
              <a:ext cx="1018228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3796229" y="876300"/>
            <a:ext cx="106955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What are missing letters?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12382942" y="6035157"/>
            <a:ext cx="4228658" cy="2232543"/>
            <a:chOff x="11330808" y="5403511"/>
            <a:chExt cx="4228658" cy="2232543"/>
          </a:xfrm>
        </p:grpSpPr>
        <p:grpSp>
          <p:nvGrpSpPr>
            <p:cNvPr id="68" name="Group 67"/>
            <p:cNvGrpSpPr/>
            <p:nvPr/>
          </p:nvGrpSpPr>
          <p:grpSpPr>
            <a:xfrm>
              <a:off x="12206596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74" name="Rectangle 73"/>
                <p:cNvSpPr/>
                <p:nvPr/>
              </p:nvSpPr>
              <p:spPr>
                <a:xfrm>
                  <a:off x="1931138" y="2517888"/>
                  <a:ext cx="896399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S</a:t>
                  </a: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72" name="Rectangle 71"/>
                <p:cNvSpPr/>
                <p:nvPr/>
              </p:nvSpPr>
              <p:spPr>
                <a:xfrm>
                  <a:off x="2006479" y="2517888"/>
                  <a:ext cx="74571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I</a:t>
                  </a:r>
                  <a:endParaRPr lang="en-US" sz="8000" b="1" cap="none" spc="0" dirty="0">
                    <a:ln w="0"/>
                    <a:solidFill>
                      <a:srgbClr val="FFFF0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1330808" y="5403511"/>
              <a:ext cx="1378799" cy="1252099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7174660" y="6035157"/>
            <a:ext cx="4208048" cy="2232543"/>
            <a:chOff x="6832285" y="5403511"/>
            <a:chExt cx="4208048" cy="2232543"/>
          </a:xfrm>
        </p:grpSpPr>
        <p:grpSp>
          <p:nvGrpSpPr>
            <p:cNvPr id="61" name="Group 60"/>
            <p:cNvGrpSpPr/>
            <p:nvPr/>
          </p:nvGrpSpPr>
          <p:grpSpPr>
            <a:xfrm>
              <a:off x="7687463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67" name="Rectangle 66"/>
                <p:cNvSpPr/>
                <p:nvPr/>
              </p:nvSpPr>
              <p:spPr>
                <a:xfrm>
                  <a:off x="1930336" y="2517888"/>
                  <a:ext cx="898003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T</a:t>
                  </a:r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65" name="Rectangle 64"/>
                <p:cNvSpPr/>
                <p:nvPr/>
              </p:nvSpPr>
              <p:spPr>
                <a:xfrm>
                  <a:off x="2006479" y="2517888"/>
                  <a:ext cx="74571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I</a:t>
                  </a:r>
                </a:p>
              </p:txBody>
            </p:sp>
          </p:grp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832285" y="5403511"/>
              <a:ext cx="1378799" cy="1252099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1981200" y="6035157"/>
            <a:ext cx="4193225" cy="2232543"/>
            <a:chOff x="2382974" y="5403511"/>
            <a:chExt cx="4193225" cy="2232543"/>
          </a:xfrm>
        </p:grpSpPr>
        <p:grpSp>
          <p:nvGrpSpPr>
            <p:cNvPr id="60" name="Group 59"/>
            <p:cNvGrpSpPr/>
            <p:nvPr/>
          </p:nvGrpSpPr>
          <p:grpSpPr>
            <a:xfrm>
              <a:off x="3223329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56" name="Rectangle 55"/>
                <p:cNvSpPr/>
                <p:nvPr/>
              </p:nvSpPr>
              <p:spPr>
                <a:xfrm>
                  <a:off x="1976022" y="2517888"/>
                  <a:ext cx="806632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F</a:t>
                  </a: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59" name="Rectangle 58"/>
                <p:cNvSpPr/>
                <p:nvPr/>
              </p:nvSpPr>
              <p:spPr>
                <a:xfrm>
                  <a:off x="2006479" y="2517888"/>
                  <a:ext cx="74571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I</a:t>
                  </a:r>
                </a:p>
              </p:txBody>
            </p:sp>
          </p:grp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382974" y="5403511"/>
              <a:ext cx="1378799" cy="1252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038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-234660"/>
            <a:ext cx="2929483" cy="4140612"/>
          </a:xfrm>
          <a:custGeom>
            <a:avLst/>
            <a:gdLst/>
            <a:ahLst/>
            <a:cxnLst/>
            <a:rect l="l" t="t" r="r" b="b"/>
            <a:pathLst>
              <a:path w="2929483" h="4140612">
                <a:moveTo>
                  <a:pt x="0" y="0"/>
                </a:moveTo>
                <a:lnTo>
                  <a:pt x="2929483" y="0"/>
                </a:lnTo>
                <a:lnTo>
                  <a:pt x="2929483" y="4140612"/>
                </a:lnTo>
                <a:lnTo>
                  <a:pt x="0" y="41406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659010" y="8754192"/>
            <a:ext cx="3850232" cy="1227261"/>
          </a:xfrm>
          <a:custGeom>
            <a:avLst/>
            <a:gdLst/>
            <a:ahLst/>
            <a:cxnLst/>
            <a:rect l="l" t="t" r="r" b="b"/>
            <a:pathLst>
              <a:path w="3850232" h="1227261">
                <a:moveTo>
                  <a:pt x="0" y="0"/>
                </a:moveTo>
                <a:lnTo>
                  <a:pt x="3850232" y="0"/>
                </a:lnTo>
                <a:lnTo>
                  <a:pt x="3850232" y="1227261"/>
                </a:lnTo>
                <a:lnTo>
                  <a:pt x="0" y="12272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668971">
            <a:off x="10328655" y="-148849"/>
            <a:ext cx="2072257" cy="2459653"/>
          </a:xfrm>
          <a:custGeom>
            <a:avLst/>
            <a:gdLst/>
            <a:ahLst/>
            <a:cxnLst/>
            <a:rect l="l" t="t" r="r" b="b"/>
            <a:pathLst>
              <a:path w="2072257" h="2459653">
                <a:moveTo>
                  <a:pt x="0" y="0"/>
                </a:moveTo>
                <a:lnTo>
                  <a:pt x="2072257" y="0"/>
                </a:lnTo>
                <a:lnTo>
                  <a:pt x="2072257" y="2459652"/>
                </a:lnTo>
                <a:lnTo>
                  <a:pt x="0" y="24596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15791" y="89637"/>
            <a:ext cx="1604302" cy="1722741"/>
          </a:xfrm>
          <a:custGeom>
            <a:avLst/>
            <a:gdLst/>
            <a:ahLst/>
            <a:cxnLst/>
            <a:rect l="l" t="t" r="r" b="b"/>
            <a:pathLst>
              <a:path w="1974790" h="2120580">
                <a:moveTo>
                  <a:pt x="0" y="0"/>
                </a:moveTo>
                <a:lnTo>
                  <a:pt x="1974791" y="0"/>
                </a:lnTo>
                <a:lnTo>
                  <a:pt x="1974791" y="2120580"/>
                </a:lnTo>
                <a:lnTo>
                  <a:pt x="0" y="2120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4961457">
            <a:off x="5737604" y="7954218"/>
            <a:ext cx="1249960" cy="3011953"/>
          </a:xfrm>
          <a:custGeom>
            <a:avLst/>
            <a:gdLst/>
            <a:ahLst/>
            <a:cxnLst/>
            <a:rect l="l" t="t" r="r" b="b"/>
            <a:pathLst>
              <a:path w="1249960" h="3011953">
                <a:moveTo>
                  <a:pt x="0" y="0"/>
                </a:moveTo>
                <a:lnTo>
                  <a:pt x="1249960" y="0"/>
                </a:lnTo>
                <a:lnTo>
                  <a:pt x="1249960" y="3011953"/>
                </a:lnTo>
                <a:lnTo>
                  <a:pt x="0" y="30119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5025265" cy="25480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5265" cy="2548022"/>
            </a:xfrm>
            <a:custGeom>
              <a:avLst/>
              <a:gdLst/>
              <a:ahLst/>
              <a:cxnLst/>
              <a:rect l="l" t="t" r="r" b="b"/>
              <a:pathLst>
                <a:path w="5025265" h="2548022">
                  <a:moveTo>
                    <a:pt x="0" y="0"/>
                  </a:moveTo>
                  <a:lnTo>
                    <a:pt x="5025265" y="0"/>
                  </a:lnTo>
                  <a:lnTo>
                    <a:pt x="5025265" y="2548022"/>
                  </a:lnTo>
                  <a:lnTo>
                    <a:pt x="0" y="2548022"/>
                  </a:lnTo>
                  <a:close/>
                </a:path>
              </a:pathLst>
            </a:custGeom>
            <a:solidFill>
              <a:srgbClr val="F4D9D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025265" cy="2576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53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05450" y="8123937"/>
            <a:ext cx="1513875" cy="1857516"/>
          </a:xfrm>
          <a:custGeom>
            <a:avLst/>
            <a:gdLst/>
            <a:ahLst/>
            <a:cxnLst/>
            <a:rect l="l" t="t" r="r" b="b"/>
            <a:pathLst>
              <a:path w="2604432" h="3195623">
                <a:moveTo>
                  <a:pt x="0" y="0"/>
                </a:moveTo>
                <a:lnTo>
                  <a:pt x="2604433" y="0"/>
                </a:lnTo>
                <a:lnTo>
                  <a:pt x="2604433" y="3195622"/>
                </a:lnTo>
                <a:lnTo>
                  <a:pt x="0" y="31956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223678" y="8039100"/>
            <a:ext cx="2064322" cy="2247900"/>
          </a:xfrm>
          <a:custGeom>
            <a:avLst/>
            <a:gdLst/>
            <a:ahLst/>
            <a:cxnLst/>
            <a:rect l="l" t="t" r="r" b="b"/>
            <a:pathLst>
              <a:path w="3778758" h="4114800">
                <a:moveTo>
                  <a:pt x="0" y="0"/>
                </a:moveTo>
                <a:lnTo>
                  <a:pt x="3778758" y="0"/>
                </a:lnTo>
                <a:lnTo>
                  <a:pt x="3778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85860" y="0"/>
            <a:ext cx="2002140" cy="2391805"/>
          </a:xfrm>
          <a:custGeom>
            <a:avLst/>
            <a:gdLst/>
            <a:ahLst/>
            <a:cxnLst/>
            <a:rect l="l" t="t" r="r" b="b"/>
            <a:pathLst>
              <a:path w="3444430" h="4114800">
                <a:moveTo>
                  <a:pt x="0" y="0"/>
                </a:moveTo>
                <a:lnTo>
                  <a:pt x="3444430" y="0"/>
                </a:lnTo>
                <a:lnTo>
                  <a:pt x="34444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331962" y="2467974"/>
            <a:ext cx="1641002" cy="1452690"/>
            <a:chOff x="1558836" y="2453262"/>
            <a:chExt cx="1641002" cy="145269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930336" y="2517888"/>
              <a:ext cx="89800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043830" y="2467974"/>
            <a:ext cx="1641002" cy="1452690"/>
            <a:chOff x="1558836" y="2453262"/>
            <a:chExt cx="1641002" cy="145269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965602" y="2517888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_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55698" y="2467974"/>
            <a:ext cx="1641002" cy="1452690"/>
            <a:chOff x="1558836" y="2453262"/>
            <a:chExt cx="1641002" cy="145269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965602" y="2517888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_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67566" y="2467974"/>
            <a:ext cx="1641002" cy="1452690"/>
            <a:chOff x="1558836" y="2453262"/>
            <a:chExt cx="1641002" cy="145269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958389" y="2517888"/>
              <a:ext cx="84189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R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179434" y="2467974"/>
            <a:ext cx="1641002" cy="1452690"/>
            <a:chOff x="1558836" y="2453262"/>
            <a:chExt cx="1641002" cy="145269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1930336" y="2517888"/>
              <a:ext cx="89800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891302" y="2467974"/>
            <a:ext cx="1641002" cy="1452690"/>
            <a:chOff x="1558836" y="2453262"/>
            <a:chExt cx="1641002" cy="145269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603170" y="2467974"/>
            <a:ext cx="1641002" cy="1452690"/>
            <a:chOff x="1558836" y="2453262"/>
            <a:chExt cx="1641002" cy="145269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4315037" y="2467974"/>
            <a:ext cx="1641002" cy="1452690"/>
            <a:chOff x="1558836" y="2453262"/>
            <a:chExt cx="1641002" cy="145269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1870224" y="2517888"/>
              <a:ext cx="101822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3796229" y="876300"/>
            <a:ext cx="106955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What are missing letters?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12382942" y="6035157"/>
            <a:ext cx="4228658" cy="2232543"/>
            <a:chOff x="11330808" y="5403511"/>
            <a:chExt cx="4228658" cy="2232543"/>
          </a:xfrm>
        </p:grpSpPr>
        <p:grpSp>
          <p:nvGrpSpPr>
            <p:cNvPr id="68" name="Group 67"/>
            <p:cNvGrpSpPr/>
            <p:nvPr/>
          </p:nvGrpSpPr>
          <p:grpSpPr>
            <a:xfrm>
              <a:off x="12206596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74" name="Rectangle 73"/>
                <p:cNvSpPr/>
                <p:nvPr/>
              </p:nvSpPr>
              <p:spPr>
                <a:xfrm>
                  <a:off x="1958389" y="2517888"/>
                  <a:ext cx="84189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R</a:t>
                  </a: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72" name="Rectangle 71"/>
                <p:cNvSpPr/>
                <p:nvPr/>
              </p:nvSpPr>
              <p:spPr>
                <a:xfrm>
                  <a:off x="2006479" y="2517888"/>
                  <a:ext cx="74571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I</a:t>
                  </a:r>
                  <a:endParaRPr lang="en-US" sz="8000" b="1" cap="none" spc="0" dirty="0">
                    <a:ln w="0"/>
                    <a:solidFill>
                      <a:srgbClr val="FFFF0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1330808" y="5403511"/>
              <a:ext cx="1378799" cy="1252099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7174660" y="6035157"/>
            <a:ext cx="4208048" cy="2232543"/>
            <a:chOff x="6832285" y="5403511"/>
            <a:chExt cx="4208048" cy="2232543"/>
          </a:xfrm>
        </p:grpSpPr>
        <p:grpSp>
          <p:nvGrpSpPr>
            <p:cNvPr id="61" name="Group 60"/>
            <p:cNvGrpSpPr/>
            <p:nvPr/>
          </p:nvGrpSpPr>
          <p:grpSpPr>
            <a:xfrm>
              <a:off x="7687463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67" name="Rectangle 66"/>
                <p:cNvSpPr/>
                <p:nvPr/>
              </p:nvSpPr>
              <p:spPr>
                <a:xfrm>
                  <a:off x="1892666" y="2517888"/>
                  <a:ext cx="973344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H</a:t>
                  </a:r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65" name="Rectangle 64"/>
                <p:cNvSpPr/>
                <p:nvPr/>
              </p:nvSpPr>
              <p:spPr>
                <a:xfrm>
                  <a:off x="2006479" y="2517888"/>
                  <a:ext cx="74571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I</a:t>
                  </a:r>
                </a:p>
              </p:txBody>
            </p:sp>
          </p:grp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832285" y="5403511"/>
              <a:ext cx="1378799" cy="1252099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1981200" y="6035157"/>
            <a:ext cx="4193225" cy="2232543"/>
            <a:chOff x="2382974" y="5403511"/>
            <a:chExt cx="4193225" cy="2232543"/>
          </a:xfrm>
        </p:grpSpPr>
        <p:grpSp>
          <p:nvGrpSpPr>
            <p:cNvPr id="60" name="Group 59"/>
            <p:cNvGrpSpPr/>
            <p:nvPr/>
          </p:nvGrpSpPr>
          <p:grpSpPr>
            <a:xfrm>
              <a:off x="3223329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56" name="Rectangle 55"/>
                <p:cNvSpPr/>
                <p:nvPr/>
              </p:nvSpPr>
              <p:spPr>
                <a:xfrm>
                  <a:off x="1973617" y="2517888"/>
                  <a:ext cx="811441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K</a:t>
                  </a: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59" name="Rectangle 58"/>
                <p:cNvSpPr/>
                <p:nvPr/>
              </p:nvSpPr>
              <p:spPr>
                <a:xfrm>
                  <a:off x="2006479" y="2517888"/>
                  <a:ext cx="74571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I</a:t>
                  </a:r>
                </a:p>
              </p:txBody>
            </p:sp>
          </p:grp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382974" y="5403511"/>
              <a:ext cx="1378799" cy="1252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560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-234660"/>
            <a:ext cx="2929483" cy="4140612"/>
          </a:xfrm>
          <a:custGeom>
            <a:avLst/>
            <a:gdLst/>
            <a:ahLst/>
            <a:cxnLst/>
            <a:rect l="l" t="t" r="r" b="b"/>
            <a:pathLst>
              <a:path w="2929483" h="4140612">
                <a:moveTo>
                  <a:pt x="0" y="0"/>
                </a:moveTo>
                <a:lnTo>
                  <a:pt x="2929483" y="0"/>
                </a:lnTo>
                <a:lnTo>
                  <a:pt x="2929483" y="4140612"/>
                </a:lnTo>
                <a:lnTo>
                  <a:pt x="0" y="41406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659010" y="8754192"/>
            <a:ext cx="3850232" cy="1227261"/>
          </a:xfrm>
          <a:custGeom>
            <a:avLst/>
            <a:gdLst/>
            <a:ahLst/>
            <a:cxnLst/>
            <a:rect l="l" t="t" r="r" b="b"/>
            <a:pathLst>
              <a:path w="3850232" h="1227261">
                <a:moveTo>
                  <a:pt x="0" y="0"/>
                </a:moveTo>
                <a:lnTo>
                  <a:pt x="3850232" y="0"/>
                </a:lnTo>
                <a:lnTo>
                  <a:pt x="3850232" y="1227261"/>
                </a:lnTo>
                <a:lnTo>
                  <a:pt x="0" y="12272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668971">
            <a:off x="10328655" y="-148849"/>
            <a:ext cx="2072257" cy="2459653"/>
          </a:xfrm>
          <a:custGeom>
            <a:avLst/>
            <a:gdLst/>
            <a:ahLst/>
            <a:cxnLst/>
            <a:rect l="l" t="t" r="r" b="b"/>
            <a:pathLst>
              <a:path w="2072257" h="2459653">
                <a:moveTo>
                  <a:pt x="0" y="0"/>
                </a:moveTo>
                <a:lnTo>
                  <a:pt x="2072257" y="0"/>
                </a:lnTo>
                <a:lnTo>
                  <a:pt x="2072257" y="2459652"/>
                </a:lnTo>
                <a:lnTo>
                  <a:pt x="0" y="24596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15791" y="89637"/>
            <a:ext cx="1604302" cy="1722741"/>
          </a:xfrm>
          <a:custGeom>
            <a:avLst/>
            <a:gdLst/>
            <a:ahLst/>
            <a:cxnLst/>
            <a:rect l="l" t="t" r="r" b="b"/>
            <a:pathLst>
              <a:path w="1974790" h="2120580">
                <a:moveTo>
                  <a:pt x="0" y="0"/>
                </a:moveTo>
                <a:lnTo>
                  <a:pt x="1974791" y="0"/>
                </a:lnTo>
                <a:lnTo>
                  <a:pt x="1974791" y="2120580"/>
                </a:lnTo>
                <a:lnTo>
                  <a:pt x="0" y="2120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4961457">
            <a:off x="5737604" y="7954218"/>
            <a:ext cx="1249960" cy="3011953"/>
          </a:xfrm>
          <a:custGeom>
            <a:avLst/>
            <a:gdLst/>
            <a:ahLst/>
            <a:cxnLst/>
            <a:rect l="l" t="t" r="r" b="b"/>
            <a:pathLst>
              <a:path w="1249960" h="3011953">
                <a:moveTo>
                  <a:pt x="0" y="0"/>
                </a:moveTo>
                <a:lnTo>
                  <a:pt x="1249960" y="0"/>
                </a:lnTo>
                <a:lnTo>
                  <a:pt x="1249960" y="3011953"/>
                </a:lnTo>
                <a:lnTo>
                  <a:pt x="0" y="30119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5025265" cy="25480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5265" cy="2548022"/>
            </a:xfrm>
            <a:custGeom>
              <a:avLst/>
              <a:gdLst/>
              <a:ahLst/>
              <a:cxnLst/>
              <a:rect l="l" t="t" r="r" b="b"/>
              <a:pathLst>
                <a:path w="5025265" h="2548022">
                  <a:moveTo>
                    <a:pt x="0" y="0"/>
                  </a:moveTo>
                  <a:lnTo>
                    <a:pt x="5025265" y="0"/>
                  </a:lnTo>
                  <a:lnTo>
                    <a:pt x="5025265" y="2548022"/>
                  </a:lnTo>
                  <a:lnTo>
                    <a:pt x="0" y="2548022"/>
                  </a:lnTo>
                  <a:close/>
                </a:path>
              </a:pathLst>
            </a:custGeom>
            <a:solidFill>
              <a:srgbClr val="F4D9D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025265" cy="2576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53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05450" y="8123937"/>
            <a:ext cx="1513875" cy="1857516"/>
          </a:xfrm>
          <a:custGeom>
            <a:avLst/>
            <a:gdLst/>
            <a:ahLst/>
            <a:cxnLst/>
            <a:rect l="l" t="t" r="r" b="b"/>
            <a:pathLst>
              <a:path w="2604432" h="3195623">
                <a:moveTo>
                  <a:pt x="0" y="0"/>
                </a:moveTo>
                <a:lnTo>
                  <a:pt x="2604433" y="0"/>
                </a:lnTo>
                <a:lnTo>
                  <a:pt x="2604433" y="3195622"/>
                </a:lnTo>
                <a:lnTo>
                  <a:pt x="0" y="31956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223678" y="8039100"/>
            <a:ext cx="2064322" cy="2247900"/>
          </a:xfrm>
          <a:custGeom>
            <a:avLst/>
            <a:gdLst/>
            <a:ahLst/>
            <a:cxnLst/>
            <a:rect l="l" t="t" r="r" b="b"/>
            <a:pathLst>
              <a:path w="3778758" h="4114800">
                <a:moveTo>
                  <a:pt x="0" y="0"/>
                </a:moveTo>
                <a:lnTo>
                  <a:pt x="3778758" y="0"/>
                </a:lnTo>
                <a:lnTo>
                  <a:pt x="3778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85860" y="0"/>
            <a:ext cx="2002140" cy="2391805"/>
          </a:xfrm>
          <a:custGeom>
            <a:avLst/>
            <a:gdLst/>
            <a:ahLst/>
            <a:cxnLst/>
            <a:rect l="l" t="t" r="r" b="b"/>
            <a:pathLst>
              <a:path w="3444430" h="4114800">
                <a:moveTo>
                  <a:pt x="0" y="0"/>
                </a:moveTo>
                <a:lnTo>
                  <a:pt x="3444430" y="0"/>
                </a:lnTo>
                <a:lnTo>
                  <a:pt x="34444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4043830" y="2467974"/>
            <a:ext cx="1641002" cy="1452690"/>
            <a:chOff x="1558836" y="2453262"/>
            <a:chExt cx="1641002" cy="145269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55698" y="2467974"/>
            <a:ext cx="1641002" cy="1452690"/>
            <a:chOff x="1558836" y="2453262"/>
            <a:chExt cx="1641002" cy="145269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004074" y="2517888"/>
              <a:ext cx="750526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L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67566" y="2467974"/>
            <a:ext cx="1641002" cy="1452690"/>
            <a:chOff x="1558836" y="2453262"/>
            <a:chExt cx="1641002" cy="145269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965602" y="2517888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179434" y="2467974"/>
            <a:ext cx="1641002" cy="1452690"/>
            <a:chOff x="1558836" y="2453262"/>
            <a:chExt cx="1641002" cy="145269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1930336" y="2517888"/>
              <a:ext cx="89800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V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891302" y="2467974"/>
            <a:ext cx="1641002" cy="1452690"/>
            <a:chOff x="1558836" y="2453262"/>
            <a:chExt cx="1641002" cy="145269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_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603170" y="2467974"/>
            <a:ext cx="1641002" cy="1452690"/>
            <a:chOff x="1558836" y="2453262"/>
            <a:chExt cx="1641002" cy="145269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_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3796229" y="876300"/>
            <a:ext cx="106955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What are missing letters?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12382942" y="6035157"/>
            <a:ext cx="4228658" cy="2232543"/>
            <a:chOff x="11330808" y="5403511"/>
            <a:chExt cx="4228658" cy="2232543"/>
          </a:xfrm>
        </p:grpSpPr>
        <p:grpSp>
          <p:nvGrpSpPr>
            <p:cNvPr id="68" name="Group 67"/>
            <p:cNvGrpSpPr/>
            <p:nvPr/>
          </p:nvGrpSpPr>
          <p:grpSpPr>
            <a:xfrm>
              <a:off x="12206596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74" name="Rectangle 73"/>
                <p:cNvSpPr/>
                <p:nvPr/>
              </p:nvSpPr>
              <p:spPr>
                <a:xfrm>
                  <a:off x="1966404" y="2517888"/>
                  <a:ext cx="82586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E</a:t>
                  </a: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72" name="Rectangle 71"/>
                <p:cNvSpPr/>
                <p:nvPr/>
              </p:nvSpPr>
              <p:spPr>
                <a:xfrm>
                  <a:off x="1870224" y="2517888"/>
                  <a:ext cx="101822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N</a:t>
                  </a:r>
                  <a:endParaRPr lang="en-US" sz="8000" b="1" cap="none" spc="0" dirty="0">
                    <a:ln w="0"/>
                    <a:solidFill>
                      <a:srgbClr val="FFFF0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1330808" y="5403511"/>
              <a:ext cx="1378799" cy="1252099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7174660" y="6035157"/>
            <a:ext cx="4208048" cy="2232543"/>
            <a:chOff x="6832285" y="5403511"/>
            <a:chExt cx="4208048" cy="2232543"/>
          </a:xfrm>
        </p:grpSpPr>
        <p:grpSp>
          <p:nvGrpSpPr>
            <p:cNvPr id="61" name="Group 60"/>
            <p:cNvGrpSpPr/>
            <p:nvPr/>
          </p:nvGrpSpPr>
          <p:grpSpPr>
            <a:xfrm>
              <a:off x="7687463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67" name="Rectangle 66"/>
                <p:cNvSpPr/>
                <p:nvPr/>
              </p:nvSpPr>
              <p:spPr>
                <a:xfrm>
                  <a:off x="1966404" y="2517888"/>
                  <a:ext cx="82586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E</a:t>
                  </a:r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65" name="Rectangle 64"/>
                <p:cNvSpPr/>
                <p:nvPr/>
              </p:nvSpPr>
              <p:spPr>
                <a:xfrm>
                  <a:off x="1834157" y="2517888"/>
                  <a:ext cx="1090363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M</a:t>
                  </a:r>
                </a:p>
              </p:txBody>
            </p:sp>
          </p:grp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832285" y="5403511"/>
              <a:ext cx="1378799" cy="1252099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1981200" y="6035157"/>
            <a:ext cx="4193225" cy="2232543"/>
            <a:chOff x="2382974" y="5403511"/>
            <a:chExt cx="4193225" cy="2232543"/>
          </a:xfrm>
        </p:grpSpPr>
        <p:grpSp>
          <p:nvGrpSpPr>
            <p:cNvPr id="60" name="Group 59"/>
            <p:cNvGrpSpPr/>
            <p:nvPr/>
          </p:nvGrpSpPr>
          <p:grpSpPr>
            <a:xfrm>
              <a:off x="3223329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56" name="Rectangle 55"/>
                <p:cNvSpPr/>
                <p:nvPr/>
              </p:nvSpPr>
              <p:spPr>
                <a:xfrm>
                  <a:off x="1966404" y="2517888"/>
                  <a:ext cx="825868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E</a:t>
                  </a: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59" name="Rectangle 58"/>
                <p:cNvSpPr/>
                <p:nvPr/>
              </p:nvSpPr>
              <p:spPr>
                <a:xfrm>
                  <a:off x="2004075" y="2517888"/>
                  <a:ext cx="750525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L</a:t>
                  </a:r>
                </a:p>
              </p:txBody>
            </p:sp>
          </p:grp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382974" y="5403511"/>
              <a:ext cx="1378799" cy="1252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695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-234660"/>
            <a:ext cx="2929483" cy="4140612"/>
          </a:xfrm>
          <a:custGeom>
            <a:avLst/>
            <a:gdLst/>
            <a:ahLst/>
            <a:cxnLst/>
            <a:rect l="l" t="t" r="r" b="b"/>
            <a:pathLst>
              <a:path w="2929483" h="4140612">
                <a:moveTo>
                  <a:pt x="0" y="0"/>
                </a:moveTo>
                <a:lnTo>
                  <a:pt x="2929483" y="0"/>
                </a:lnTo>
                <a:lnTo>
                  <a:pt x="2929483" y="4140612"/>
                </a:lnTo>
                <a:lnTo>
                  <a:pt x="0" y="414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659010" y="8754192"/>
            <a:ext cx="3850232" cy="1227261"/>
          </a:xfrm>
          <a:custGeom>
            <a:avLst/>
            <a:gdLst/>
            <a:ahLst/>
            <a:cxnLst/>
            <a:rect l="l" t="t" r="r" b="b"/>
            <a:pathLst>
              <a:path w="3850232" h="1227261">
                <a:moveTo>
                  <a:pt x="0" y="0"/>
                </a:moveTo>
                <a:lnTo>
                  <a:pt x="3850232" y="0"/>
                </a:lnTo>
                <a:lnTo>
                  <a:pt x="3850232" y="1227261"/>
                </a:lnTo>
                <a:lnTo>
                  <a:pt x="0" y="12272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668971">
            <a:off x="10613980" y="-377890"/>
            <a:ext cx="2072257" cy="2459653"/>
          </a:xfrm>
          <a:custGeom>
            <a:avLst/>
            <a:gdLst/>
            <a:ahLst/>
            <a:cxnLst/>
            <a:rect l="l" t="t" r="r" b="b"/>
            <a:pathLst>
              <a:path w="2072257" h="2459653">
                <a:moveTo>
                  <a:pt x="0" y="0"/>
                </a:moveTo>
                <a:lnTo>
                  <a:pt x="2072257" y="0"/>
                </a:lnTo>
                <a:lnTo>
                  <a:pt x="2072257" y="2459652"/>
                </a:lnTo>
                <a:lnTo>
                  <a:pt x="0" y="24596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5025265" cy="25480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5265" cy="2548022"/>
            </a:xfrm>
            <a:custGeom>
              <a:avLst/>
              <a:gdLst/>
              <a:ahLst/>
              <a:cxnLst/>
              <a:rect l="l" t="t" r="r" b="b"/>
              <a:pathLst>
                <a:path w="5025265" h="2548022">
                  <a:moveTo>
                    <a:pt x="0" y="0"/>
                  </a:moveTo>
                  <a:lnTo>
                    <a:pt x="5025265" y="0"/>
                  </a:lnTo>
                  <a:lnTo>
                    <a:pt x="5025265" y="2548022"/>
                  </a:lnTo>
                  <a:lnTo>
                    <a:pt x="0" y="2548022"/>
                  </a:lnTo>
                  <a:close/>
                </a:path>
              </a:pathLst>
            </a:custGeom>
            <a:solidFill>
              <a:srgbClr val="F4D9D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025265" cy="2576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53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4961457">
            <a:off x="5700822" y="8059709"/>
            <a:ext cx="1249960" cy="3011953"/>
          </a:xfrm>
          <a:custGeom>
            <a:avLst/>
            <a:gdLst/>
            <a:ahLst/>
            <a:cxnLst/>
            <a:rect l="l" t="t" r="r" b="b"/>
            <a:pathLst>
              <a:path w="1249960" h="3011953">
                <a:moveTo>
                  <a:pt x="0" y="0"/>
                </a:moveTo>
                <a:lnTo>
                  <a:pt x="1249960" y="0"/>
                </a:lnTo>
                <a:lnTo>
                  <a:pt x="1249960" y="3011953"/>
                </a:lnTo>
                <a:lnTo>
                  <a:pt x="0" y="30119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752551" y="173791"/>
            <a:ext cx="1694779" cy="1819897"/>
          </a:xfrm>
          <a:custGeom>
            <a:avLst/>
            <a:gdLst/>
            <a:ahLst/>
            <a:cxnLst/>
            <a:rect l="l" t="t" r="r" b="b"/>
            <a:pathLst>
              <a:path w="1974790" h="2120580">
                <a:moveTo>
                  <a:pt x="0" y="0"/>
                </a:moveTo>
                <a:lnTo>
                  <a:pt x="1974791" y="0"/>
                </a:lnTo>
                <a:lnTo>
                  <a:pt x="1974791" y="2120580"/>
                </a:lnTo>
                <a:lnTo>
                  <a:pt x="0" y="21205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2525" y="6785831"/>
            <a:ext cx="2604432" cy="3195623"/>
          </a:xfrm>
          <a:custGeom>
            <a:avLst/>
            <a:gdLst/>
            <a:ahLst/>
            <a:cxnLst/>
            <a:rect l="l" t="t" r="r" b="b"/>
            <a:pathLst>
              <a:path w="2604432" h="3195623">
                <a:moveTo>
                  <a:pt x="0" y="0"/>
                </a:moveTo>
                <a:lnTo>
                  <a:pt x="2604433" y="0"/>
                </a:lnTo>
                <a:lnTo>
                  <a:pt x="2604433" y="3195622"/>
                </a:lnTo>
                <a:lnTo>
                  <a:pt x="0" y="31956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843570" y="-234660"/>
            <a:ext cx="3778758" cy="4114800"/>
          </a:xfrm>
          <a:custGeom>
            <a:avLst/>
            <a:gdLst/>
            <a:ahLst/>
            <a:cxnLst/>
            <a:rect l="l" t="t" r="r" b="b"/>
            <a:pathLst>
              <a:path w="3778758" h="4114800">
                <a:moveTo>
                  <a:pt x="0" y="0"/>
                </a:moveTo>
                <a:lnTo>
                  <a:pt x="3778758" y="0"/>
                </a:lnTo>
                <a:lnTo>
                  <a:pt x="3778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36378" y="7133119"/>
            <a:ext cx="3444431" cy="4114800"/>
          </a:xfrm>
          <a:custGeom>
            <a:avLst/>
            <a:gdLst/>
            <a:ahLst/>
            <a:cxnLst/>
            <a:rect l="l" t="t" r="r" b="b"/>
            <a:pathLst>
              <a:path w="3444431" h="4114800">
                <a:moveTo>
                  <a:pt x="0" y="0"/>
                </a:moveTo>
                <a:lnTo>
                  <a:pt x="3444431" y="0"/>
                </a:lnTo>
                <a:lnTo>
                  <a:pt x="34444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215546" y="1373237"/>
            <a:ext cx="11856909" cy="7246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99"/>
              </a:lnSpc>
            </a:pPr>
            <a:r>
              <a:rPr lang="en-US" sz="1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" panose="020E0602020502020306" pitchFamily="34" charset="0"/>
              </a:rPr>
              <a:t>THANK YOU </a:t>
            </a:r>
          </a:p>
          <a:p>
            <a:pPr algn="ctr">
              <a:lnSpc>
                <a:spcPts val="19599"/>
              </a:lnSpc>
            </a:pPr>
            <a:r>
              <a:rPr lang="en-US" sz="1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" panose="020E0602020502020306" pitchFamily="34" charset="0"/>
              </a:rPr>
              <a:t>FOR </a:t>
            </a:r>
          </a:p>
          <a:p>
            <a:pPr algn="ctr">
              <a:lnSpc>
                <a:spcPts val="19599"/>
              </a:lnSpc>
            </a:pPr>
            <a:r>
              <a:rPr lang="en-US" sz="1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" panose="020E0602020502020306" pitchFamily="34" charset="0"/>
              </a:rPr>
              <a:t>PLAYING!</a:t>
            </a:r>
          </a:p>
        </p:txBody>
      </p:sp>
    </p:spTree>
    <p:extLst>
      <p:ext uri="{BB962C8B-B14F-4D97-AF65-F5344CB8AC3E}">
        <p14:creationId xmlns:p14="http://schemas.microsoft.com/office/powerpoint/2010/main" val="67490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1294</TotalTime>
  <Words>502</Words>
  <Application>Microsoft Office PowerPoint</Application>
  <PresentationFormat>Custom</PresentationFormat>
  <Paragraphs>199</Paragraphs>
  <Slides>25</Slides>
  <Notes>14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Federo</vt:lpstr>
      <vt:lpstr>Berlin Sans FB Demi</vt:lpstr>
      <vt:lpstr>Times New Roman</vt:lpstr>
      <vt:lpstr>Arial Rounded MT Bold</vt:lpstr>
      <vt:lpstr>Arial</vt:lpstr>
      <vt:lpstr>Britannic Bold</vt:lpstr>
      <vt:lpstr>Berlin Sans FB</vt:lpstr>
      <vt:lpstr>Calibri</vt:lpstr>
      <vt:lpstr>Wingdings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 L1</dc:title>
  <dc:creator>ASUS</dc:creator>
  <cp:lastModifiedBy>DELL</cp:lastModifiedBy>
  <cp:revision>533</cp:revision>
  <dcterms:created xsi:type="dcterms:W3CDTF">2006-08-16T00:00:00Z</dcterms:created>
  <dcterms:modified xsi:type="dcterms:W3CDTF">2025-03-27T12:07:07Z</dcterms:modified>
  <dc:identifier>DAF4-axjRKU</dc:identifier>
</cp:coreProperties>
</file>