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81" r:id="rId2"/>
    <p:sldId id="380" r:id="rId3"/>
    <p:sldId id="373" r:id="rId4"/>
    <p:sldId id="366" r:id="rId5"/>
    <p:sldId id="374" r:id="rId6"/>
    <p:sldId id="375" r:id="rId7"/>
    <p:sldId id="376" r:id="rId8"/>
    <p:sldId id="377" r:id="rId9"/>
    <p:sldId id="37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DEB8D-D777-490D-A073-287F49C7EA52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1824A-BD2D-4F7D-8802-516939BE9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67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408416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14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069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68873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4618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056366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71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2760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404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436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8373515" y="6501169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067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2342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04BEC2-3F16-B7F3-505E-4C1861BAD5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" t="3933" r="72464" b="83940"/>
          <a:stretch/>
        </p:blipFill>
        <p:spPr bwMode="auto">
          <a:xfrm>
            <a:off x="895740" y="627046"/>
            <a:ext cx="1847460" cy="13814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BA3E2246-10AC-FAC2-5389-6BC4FF3B163B}"/>
              </a:ext>
            </a:extLst>
          </p:cNvPr>
          <p:cNvSpPr txBox="1"/>
          <p:nvPr/>
        </p:nvSpPr>
        <p:spPr>
          <a:xfrm>
            <a:off x="3587938" y="438252"/>
            <a:ext cx="6545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2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6" algn="l" defTabSz="9142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0" algn="l" defTabSz="9142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8" algn="l" defTabSz="9142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9" algn="l" defTabSz="9142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4" algn="l" defTabSz="9142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0" algn="l" defTabSz="9142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UBND QUẬN DƯƠNG KINH</a:t>
            </a:r>
          </a:p>
          <a:p>
            <a:pPr algn="ctr"/>
            <a:r>
              <a:rPr lang="vi-VN" sz="3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TRƯỜNG TIỂU HỌC ANH DŨNG</a:t>
            </a:r>
            <a:endParaRPr lang="en-US" sz="3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4CAE46-DB50-8F20-5AF5-210E6B0D7025}"/>
              </a:ext>
            </a:extLst>
          </p:cNvPr>
          <p:cNvCxnSpPr/>
          <p:nvPr/>
        </p:nvCxnSpPr>
        <p:spPr>
          <a:xfrm>
            <a:off x="5281127" y="1520890"/>
            <a:ext cx="345232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3">
            <a:extLst>
              <a:ext uri="{FF2B5EF4-FFF2-40B4-BE49-F238E27FC236}">
                <a16:creationId xmlns:a16="http://schemas.microsoft.com/office/drawing/2014/main" id="{B4D531C5-95BA-CD4E-FC95-C0C22C958417}"/>
              </a:ext>
            </a:extLst>
          </p:cNvPr>
          <p:cNvSpPr txBox="1"/>
          <p:nvPr/>
        </p:nvSpPr>
        <p:spPr>
          <a:xfrm>
            <a:off x="3391995" y="2439602"/>
            <a:ext cx="5408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2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6" algn="l" defTabSz="9142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0" algn="l" defTabSz="9142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8" algn="l" defTabSz="9142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9" algn="l" defTabSz="9142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4" algn="l" defTabSz="9142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0" algn="l" defTabSz="9142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3268CD-82DF-B1CC-6C1C-F59900AE0F8E}"/>
              </a:ext>
            </a:extLst>
          </p:cNvPr>
          <p:cNvSpPr txBox="1"/>
          <p:nvPr/>
        </p:nvSpPr>
        <p:spPr>
          <a:xfrm>
            <a:off x="2614810" y="3091637"/>
            <a:ext cx="2151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800" kern="0" dirty="0">
                <a:solidFill>
                  <a:srgbClr val="FFAB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  <a:cs typeface="Arial"/>
                <a:sym typeface="Arial"/>
              </a:rPr>
              <a:t>BÀI </a:t>
            </a:r>
            <a:r>
              <a:rPr lang="vi-VN" sz="4800" kern="0" dirty="0">
                <a:solidFill>
                  <a:srgbClr val="FFAB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  <a:cs typeface="Arial"/>
                <a:sym typeface="Arial"/>
              </a:rPr>
              <a:t>18:</a:t>
            </a:r>
            <a:endParaRPr lang="en-US" sz="4800" kern="0" dirty="0">
              <a:solidFill>
                <a:srgbClr val="FFAB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Cookies" panose="02040603050506020204" pitchFamily="18" charset="0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C1FDBB-635A-FFCF-D5D0-EB66B993FD1B}"/>
              </a:ext>
            </a:extLst>
          </p:cNvPr>
          <p:cNvSpPr txBox="1"/>
          <p:nvPr/>
        </p:nvSpPr>
        <p:spPr>
          <a:xfrm>
            <a:off x="4663702" y="3091637"/>
            <a:ext cx="607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800" kern="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  <a:cs typeface="Arial"/>
                <a:sym typeface="Arial"/>
              </a:rPr>
              <a:t>THƯ VIỆN BIẾT ĐI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8B5C79-19B7-8A53-6999-89EE5B360600}"/>
              </a:ext>
            </a:extLst>
          </p:cNvPr>
          <p:cNvSpPr txBox="1"/>
          <p:nvPr/>
        </p:nvSpPr>
        <p:spPr>
          <a:xfrm>
            <a:off x="4068660" y="3673944"/>
            <a:ext cx="4054678" cy="86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733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(TIẾT 3)</a:t>
            </a:r>
            <a:endParaRPr lang="en-US" sz="3733" b="1" kern="0" dirty="0">
              <a:solidFill>
                <a:srgbClr val="FFAB40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515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5E36476-C6B2-4CE7-B38F-AD948DD7B8BB}"/>
              </a:ext>
            </a:extLst>
          </p:cNvPr>
          <p:cNvGrpSpPr/>
          <p:nvPr/>
        </p:nvGrpSpPr>
        <p:grpSpPr>
          <a:xfrm>
            <a:off x="3049690" y="1854425"/>
            <a:ext cx="6856177" cy="4485392"/>
            <a:chOff x="1144267" y="1390819"/>
            <a:chExt cx="5142133" cy="336404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86646D1-575A-4F7F-ADC6-84395300EB92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2C940803-C9AA-446A-A085-8E0984A69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68A0DF-74D4-46FD-9D6C-C82BF2043993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53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vi-VN" sz="5867" b="1" kern="0" dirty="0">
                    <a:solidFill>
                      <a:srgbClr val="17479D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VIẾT</a:t>
                </a:r>
                <a:endParaRPr lang="en-US" sz="5867" b="1" kern="0" dirty="0">
                  <a:solidFill>
                    <a:srgbClr val="17479D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732AB1-D389-4873-A324-CC8603F8D06C}"/>
                  </a:ext>
                </a:extLst>
              </p:cNvPr>
              <p:cNvSpPr txBox="1"/>
              <p:nvPr/>
            </p:nvSpPr>
            <p:spPr>
              <a:xfrm>
                <a:off x="1961448" y="2608611"/>
                <a:ext cx="3041009" cy="631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vi-VN" sz="3733" b="1" kern="0" dirty="0">
                    <a:solidFill>
                      <a:srgbClr val="FFAB40">
                        <a:lumMod val="50000"/>
                      </a:srgbClr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TIẾT 3</a:t>
                </a:r>
                <a:endParaRPr lang="en-US" sz="3733" b="1" kern="0" dirty="0">
                  <a:solidFill>
                    <a:srgbClr val="FFAB40">
                      <a:lumMod val="50000"/>
                    </a:srgbClr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88FA7FC2-CF71-49F0-8488-F63AA97F09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32CD27B-405B-4FA6-A0CD-EB72650D9B94}"/>
              </a:ext>
            </a:extLst>
          </p:cNvPr>
          <p:cNvGrpSpPr/>
          <p:nvPr/>
        </p:nvGrpSpPr>
        <p:grpSpPr>
          <a:xfrm>
            <a:off x="1868291" y="863045"/>
            <a:ext cx="2185396" cy="815636"/>
            <a:chOff x="343943" y="617893"/>
            <a:chExt cx="1639047" cy="61172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F6501E-3F06-456E-BBAA-9BFED4D0B40D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92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533" kern="0" dirty="0">
                  <a:solidFill>
                    <a:srgbClr val="FFAB40">
                      <a:lumMod val="50000"/>
                    </a:srgbClr>
                  </a:solidFill>
                  <a:latin typeface="UTM Cookies" panose="02040603050506020204" pitchFamily="18" charset="0"/>
                  <a:cs typeface="Arial"/>
                  <a:sym typeface="Arial"/>
                </a:rPr>
                <a:t>BÀI 18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13970F-3304-4506-B624-0E4B04D21059}"/>
                </a:ext>
              </a:extLst>
            </p:cNvPr>
            <p:cNvSpPr txBox="1"/>
            <p:nvPr/>
          </p:nvSpPr>
          <p:spPr>
            <a:xfrm>
              <a:off x="343943" y="637198"/>
              <a:ext cx="1613647" cy="592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533" kern="0" dirty="0">
                  <a:solidFill>
                    <a:srgbClr val="FFAB40"/>
                  </a:solidFill>
                  <a:latin typeface="UTM Cookies" panose="02040603050506020204" pitchFamily="18" charset="0"/>
                  <a:cs typeface="Arial"/>
                  <a:sym typeface="Arial"/>
                </a:rPr>
                <a:t>BÀI 18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59D2BEE-5B27-4F3D-8B04-C9BB7894931A}"/>
              </a:ext>
            </a:extLst>
          </p:cNvPr>
          <p:cNvSpPr txBox="1"/>
          <p:nvPr/>
        </p:nvSpPr>
        <p:spPr>
          <a:xfrm>
            <a:off x="4019820" y="801489"/>
            <a:ext cx="6070432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333" kern="0" dirty="0">
                <a:solidFill>
                  <a:srgbClr val="FF0000"/>
                </a:solidFill>
                <a:latin typeface="UTM Cookies" panose="02040603050506020204" pitchFamily="18" charset="0"/>
                <a:cs typeface="Arial"/>
                <a:sym typeface="Arial"/>
              </a:rPr>
              <a:t>THƯ VIỆN BIẾT 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383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3A7584-38C5-482D-9DF5-159FBD9DCC21}"/>
              </a:ext>
            </a:extLst>
          </p:cNvPr>
          <p:cNvSpPr txBox="1"/>
          <p:nvPr/>
        </p:nvSpPr>
        <p:spPr>
          <a:xfrm>
            <a:off x="3774891" y="655065"/>
            <a:ext cx="6026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NGHE - VIẾT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37711C-E41B-46FB-A095-7B94ED9472F2}"/>
              </a:ext>
            </a:extLst>
          </p:cNvPr>
          <p:cNvSpPr txBox="1"/>
          <p:nvPr/>
        </p:nvSpPr>
        <p:spPr>
          <a:xfrm>
            <a:off x="4491563" y="1586051"/>
            <a:ext cx="415690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THƯ VIỆN BIẾT ĐI</a:t>
            </a:r>
            <a:endParaRPr lang="en-VN" sz="3733" b="1" kern="0" dirty="0">
              <a:solidFill>
                <a:srgbClr val="FF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0E5D57-B085-45EF-9AE6-8A6E4EC6EB07}"/>
              </a:ext>
            </a:extLst>
          </p:cNvPr>
          <p:cNvSpPr txBox="1"/>
          <p:nvPr/>
        </p:nvSpPr>
        <p:spPr>
          <a:xfrm>
            <a:off x="3348535" y="3479929"/>
            <a:ext cx="8437308" cy="62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Nghe - viết. </a:t>
            </a:r>
            <a:endParaRPr lang="vi-VN" sz="2667" kern="0" dirty="0">
              <a:solidFill>
                <a:srgbClr val="FFAB40">
                  <a:lumMod val="75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C8A04D-2649-4F10-A5A0-3B2B1A5E1A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713" y="3675786"/>
            <a:ext cx="406360" cy="38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73BF97-7C4D-438B-8C1B-07E57A6589F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93" y="4580488"/>
            <a:ext cx="384000" cy="38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C5B7BC-2B69-4979-B336-F2D181D6651C}"/>
              </a:ext>
            </a:extLst>
          </p:cNvPr>
          <p:cNvSpPr txBox="1"/>
          <p:nvPr/>
        </p:nvSpPr>
        <p:spPr>
          <a:xfrm>
            <a:off x="3348535" y="4353160"/>
            <a:ext cx="8437308" cy="62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Bài tập: </a:t>
            </a:r>
            <a:r>
              <a:rPr lang="en-US" sz="2667" b="1" kern="0" dirty="0" err="1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Tìm</a:t>
            </a:r>
            <a:r>
              <a:rPr lang="en-US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lang="en-US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ngữ</a:t>
            </a:r>
            <a:r>
              <a:rPr lang="vi-VN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667" kern="0" dirty="0">
              <a:solidFill>
                <a:srgbClr val="FFAB40">
                  <a:lumMod val="75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B00C18-58B7-442C-9D08-42F5D618E510}"/>
              </a:ext>
            </a:extLst>
          </p:cNvPr>
          <p:cNvSpPr txBox="1"/>
          <p:nvPr/>
        </p:nvSpPr>
        <p:spPr>
          <a:xfrm>
            <a:off x="3348535" y="5171135"/>
            <a:ext cx="8437308" cy="62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Bài tập</a:t>
            </a:r>
            <a:r>
              <a:rPr lang="en-US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tự</a:t>
            </a:r>
            <a:r>
              <a:rPr lang="en-US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chọn</a:t>
            </a:r>
            <a:endParaRPr lang="vi-VN" sz="2667" kern="0" dirty="0">
              <a:solidFill>
                <a:srgbClr val="FFAB40">
                  <a:lumMod val="75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ABA58A-807C-45EB-BEB8-DA42DBA953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3" y="5377239"/>
            <a:ext cx="384000" cy="38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724956-A70F-483B-9B5C-06C9A1C8C4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295" y="345097"/>
            <a:ext cx="2888825" cy="2966425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033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AE0AAD-CBF8-4B1D-B52F-330D488259C5}"/>
              </a:ext>
            </a:extLst>
          </p:cNvPr>
          <p:cNvSpPr txBox="1"/>
          <p:nvPr/>
        </p:nvSpPr>
        <p:spPr>
          <a:xfrm>
            <a:off x="2621871" y="1032962"/>
            <a:ext cx="7154436" cy="628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 err="1">
                <a:solidFill>
                  <a:srgbClr val="F7446B"/>
                </a:solidFill>
                <a:latin typeface="UTM Avo" panose="02040603050506020204" pitchFamily="18" charset="0"/>
                <a:cs typeface="Arial"/>
                <a:sym typeface="Arial"/>
              </a:rPr>
              <a:t>Thư</a:t>
            </a:r>
            <a:r>
              <a:rPr lang="en-US" sz="2667" b="1" kern="0" dirty="0">
                <a:solidFill>
                  <a:srgbClr val="F7446B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7446B"/>
                </a:solidFill>
                <a:latin typeface="UTM Avo" panose="02040603050506020204" pitchFamily="18" charset="0"/>
                <a:cs typeface="Arial"/>
                <a:sym typeface="Arial"/>
              </a:rPr>
              <a:t>viện</a:t>
            </a:r>
            <a:r>
              <a:rPr lang="en-US" sz="2667" b="1" kern="0" dirty="0">
                <a:solidFill>
                  <a:srgbClr val="F7446B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7446B"/>
                </a:solidFill>
                <a:latin typeface="UTM Avo" panose="02040603050506020204" pitchFamily="18" charset="0"/>
                <a:cs typeface="Arial"/>
                <a:sym typeface="Arial"/>
              </a:rPr>
              <a:t>biết</a:t>
            </a:r>
            <a:r>
              <a:rPr lang="en-US" sz="2667" b="1" kern="0" dirty="0">
                <a:solidFill>
                  <a:srgbClr val="F7446B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7446B"/>
                </a:solidFill>
                <a:latin typeface="UTM Avo" panose="02040603050506020204" pitchFamily="18" charset="0"/>
                <a:cs typeface="Arial"/>
                <a:sym typeface="Arial"/>
              </a:rPr>
              <a:t>đi</a:t>
            </a:r>
            <a:endParaRPr lang="en-US" sz="2667" b="1" kern="0" dirty="0">
              <a:solidFill>
                <a:srgbClr val="F7446B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5E91B3-8173-459E-9C9F-1819B62621FD}"/>
              </a:ext>
            </a:extLst>
          </p:cNvPr>
          <p:cNvSpPr txBox="1"/>
          <p:nvPr/>
        </p:nvSpPr>
        <p:spPr>
          <a:xfrm>
            <a:off x="1719674" y="1565466"/>
            <a:ext cx="8508625" cy="3699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591"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Ở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Phần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Lan,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hàng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trăm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“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thư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viện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di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động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”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trên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chiếc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xe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buýt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cũ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chạy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khắp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thành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phố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lớn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Ở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châu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Phi,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thủ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thư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đã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đặt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thư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viện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trên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lưng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con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lạc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đà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Nhờ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thế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cuốn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thể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băng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qua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sa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mạc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để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đến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với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đọc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40C175-F42B-4062-AB18-41488944F5BD}"/>
              </a:ext>
            </a:extLst>
          </p:cNvPr>
          <p:cNvCxnSpPr>
            <a:cxnSpLocks/>
          </p:cNvCxnSpPr>
          <p:nvPr/>
        </p:nvCxnSpPr>
        <p:spPr>
          <a:xfrm>
            <a:off x="3154098" y="2178468"/>
            <a:ext cx="13584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662424-623D-45EA-834C-ABAB36C774CE}"/>
              </a:ext>
            </a:extLst>
          </p:cNvPr>
          <p:cNvCxnSpPr>
            <a:cxnSpLocks/>
          </p:cNvCxnSpPr>
          <p:nvPr/>
        </p:nvCxnSpPr>
        <p:spPr>
          <a:xfrm>
            <a:off x="5385544" y="3342164"/>
            <a:ext cx="14209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8">
            <a:extLst>
              <a:ext uri="{FF2B5EF4-FFF2-40B4-BE49-F238E27FC236}">
                <a16:creationId xmlns:a16="http://schemas.microsoft.com/office/drawing/2014/main" id="{51A2B9C2-B28E-4E7C-BD68-6638C9A65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81" y="6336306"/>
            <a:ext cx="12240684" cy="644692"/>
          </a:xfrm>
          <a:prstGeom prst="rect">
            <a:avLst/>
          </a:prstGeom>
          <a:gradFill rotWithShape="1">
            <a:gsLst>
              <a:gs pos="0">
                <a:srgbClr val="2F0018"/>
              </a:gs>
              <a:gs pos="100000">
                <a:srgbClr val="6600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218930"/>
            <a:endParaRPr lang="en-US" sz="240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F73453E-9285-4A29-A27A-9931BCCDC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425" y="1062485"/>
            <a:ext cx="483758" cy="4571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770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FD816BA-72ED-45AE-83AD-26E78791BF92}"/>
              </a:ext>
            </a:extLst>
          </p:cNvPr>
          <p:cNvSpPr txBox="1"/>
          <p:nvPr/>
        </p:nvSpPr>
        <p:spPr>
          <a:xfrm>
            <a:off x="2518782" y="683024"/>
            <a:ext cx="7154436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Luyện</a:t>
            </a:r>
            <a:r>
              <a:rPr lang="en-US" sz="3200" b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lang="en-US" sz="3200" b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lang="en-US" sz="3200" b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khó</a:t>
            </a:r>
            <a:endParaRPr lang="en-US" sz="3200" b="1" kern="0" dirty="0">
              <a:solidFill>
                <a:srgbClr val="FF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4960D5-5630-4359-9B56-9A2DD5BAFE59}"/>
              </a:ext>
            </a:extLst>
          </p:cNvPr>
          <p:cNvSpPr/>
          <p:nvPr/>
        </p:nvSpPr>
        <p:spPr>
          <a:xfrm>
            <a:off x="2672317" y="1858347"/>
            <a:ext cx="7995683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di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động</a:t>
            </a:r>
            <a:endParaRPr lang="vi-VN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88E14C-BA0E-448F-AF74-D681230D3EE5}"/>
              </a:ext>
            </a:extLst>
          </p:cNvPr>
          <p:cNvSpPr/>
          <p:nvPr/>
        </p:nvSpPr>
        <p:spPr>
          <a:xfrm>
            <a:off x="2672317" y="2642939"/>
            <a:ext cx="7995683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lạc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đà</a:t>
            </a:r>
            <a:endParaRPr lang="vi-VN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7EB5917-C3B5-4B7A-B360-C5EAF785B1DF}"/>
              </a:ext>
            </a:extLst>
          </p:cNvPr>
          <p:cNvSpPr/>
          <p:nvPr/>
        </p:nvSpPr>
        <p:spPr>
          <a:xfrm>
            <a:off x="2672317" y="2153785"/>
            <a:ext cx="311888" cy="3118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4BB7FA7-16C8-4F7D-800E-6FFD631A218A}"/>
              </a:ext>
            </a:extLst>
          </p:cNvPr>
          <p:cNvSpPr/>
          <p:nvPr/>
        </p:nvSpPr>
        <p:spPr>
          <a:xfrm>
            <a:off x="2672317" y="2924995"/>
            <a:ext cx="311888" cy="3118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91AD96-807A-4CE3-B2D2-E4B10B756027}"/>
              </a:ext>
            </a:extLst>
          </p:cNvPr>
          <p:cNvSpPr/>
          <p:nvPr/>
        </p:nvSpPr>
        <p:spPr>
          <a:xfrm>
            <a:off x="2672317" y="3429000"/>
            <a:ext cx="7995683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sa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mạc</a:t>
            </a:r>
            <a:endParaRPr lang="vi-VN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CC74A7A-9B4B-440B-9739-C98AC9542DF7}"/>
              </a:ext>
            </a:extLst>
          </p:cNvPr>
          <p:cNvSpPr/>
          <p:nvPr/>
        </p:nvSpPr>
        <p:spPr>
          <a:xfrm>
            <a:off x="2672317" y="3745112"/>
            <a:ext cx="311888" cy="3118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9C79DA-4076-47B4-BC6B-6A3B73F99E77}"/>
              </a:ext>
            </a:extLst>
          </p:cNvPr>
          <p:cNvSpPr/>
          <p:nvPr/>
        </p:nvSpPr>
        <p:spPr>
          <a:xfrm>
            <a:off x="2672317" y="4215061"/>
            <a:ext cx="7995683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xe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buýt</a:t>
            </a:r>
            <a:endParaRPr lang="vi-VN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9504D02-6D73-4880-AFB2-9323434F5EED}"/>
              </a:ext>
            </a:extLst>
          </p:cNvPr>
          <p:cNvSpPr/>
          <p:nvPr/>
        </p:nvSpPr>
        <p:spPr>
          <a:xfrm>
            <a:off x="2672317" y="4531173"/>
            <a:ext cx="311888" cy="3118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" panose="020B0604020202020204" pitchFamily="34" charset="0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708DEBC-21CD-4610-8CAA-FA1718C9742B}"/>
              </a:ext>
            </a:extLst>
          </p:cNvPr>
          <p:cNvGrpSpPr/>
          <p:nvPr/>
        </p:nvGrpSpPr>
        <p:grpSpPr>
          <a:xfrm>
            <a:off x="0" y="0"/>
            <a:ext cx="12289365" cy="6980998"/>
            <a:chOff x="-108519" y="-20241"/>
            <a:chExt cx="9217024" cy="5235749"/>
          </a:xfrm>
        </p:grpSpPr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34F3E567-BD78-411C-96B1-1A308A44C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id="{4D8D124D-75E2-4756-84F4-9FE6B1A50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16" name="Picture 3" descr="C:\Users\Administrator\Application Data\Zamaan's Software\psc\screenshot.JPG">
              <a:extLst>
                <a:ext uri="{FF2B5EF4-FFF2-40B4-BE49-F238E27FC236}">
                  <a16:creationId xmlns:a16="http://schemas.microsoft.com/office/drawing/2014/main" id="{B5352186-E6E1-482C-BC54-84BA72E54C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 Box 19">
            <a:extLst>
              <a:ext uri="{FF2B5EF4-FFF2-40B4-BE49-F238E27FC236}">
                <a16:creationId xmlns:a16="http://schemas.microsoft.com/office/drawing/2014/main" id="{C049DF2B-64E3-47DE-93DE-9DC4D76FD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129" y="173066"/>
            <a:ext cx="8168425" cy="43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FF00"/>
                </a:solidFill>
              </a:rPr>
              <a:t>BÀI 18: THƯ VIỆN BIẾT ĐI</a:t>
            </a:r>
            <a:endParaRPr lang="vi-VN" sz="2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06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6" grpId="0" animBg="1"/>
      <p:bldP spid="28" grpId="0" animBg="1"/>
      <p:bldP spid="9" grpId="0"/>
      <p:bldP spid="10" grpId="0" animBg="1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D12F4554-E2F0-4AC5-BCD5-2236CF48D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A7D3FA-63F6-4CE2-BA9B-2DEDAEA06784}"/>
              </a:ext>
            </a:extLst>
          </p:cNvPr>
          <p:cNvSpPr txBox="1"/>
          <p:nvPr/>
        </p:nvSpPr>
        <p:spPr>
          <a:xfrm>
            <a:off x="2518778" y="1846961"/>
            <a:ext cx="7154436" cy="520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133" b="1" kern="0" dirty="0">
                <a:solidFill>
                  <a:srgbClr val="0070C0"/>
                </a:solidFill>
                <a:latin typeface="UTM Avo" panose="02040603050506020204" pitchFamily="18" charset="0"/>
                <a:cs typeface="Arial"/>
                <a:sym typeface="Arial"/>
              </a:rPr>
              <a:t>Học sinh viết bài vào vở ô li</a:t>
            </a:r>
            <a:endParaRPr lang="en-US" sz="2133" b="1" kern="0" dirty="0">
              <a:solidFill>
                <a:srgbClr val="0070C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ACF2B-7E4C-47C9-9E0C-BBC97E7E1001}"/>
              </a:ext>
            </a:extLst>
          </p:cNvPr>
          <p:cNvSpPr txBox="1"/>
          <p:nvPr/>
        </p:nvSpPr>
        <p:spPr>
          <a:xfrm>
            <a:off x="2518775" y="730882"/>
            <a:ext cx="7154436" cy="94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267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VIẾT BÀI</a:t>
            </a:r>
            <a:endParaRPr lang="en-US" sz="4267" b="1" kern="0" dirty="0">
              <a:solidFill>
                <a:srgbClr val="FFAB40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7D58C9F-57AD-4E79-B254-12418C944049}"/>
              </a:ext>
            </a:extLst>
          </p:cNvPr>
          <p:cNvGrpSpPr/>
          <p:nvPr/>
        </p:nvGrpSpPr>
        <p:grpSpPr>
          <a:xfrm>
            <a:off x="0" y="0"/>
            <a:ext cx="12289365" cy="6980998"/>
            <a:chOff x="-108519" y="-20241"/>
            <a:chExt cx="9217024" cy="5235749"/>
          </a:xfrm>
        </p:grpSpPr>
        <p:sp>
          <p:nvSpPr>
            <p:cNvPr id="6" name="Rectangle 18">
              <a:extLst>
                <a:ext uri="{FF2B5EF4-FFF2-40B4-BE49-F238E27FC236}">
                  <a16:creationId xmlns:a16="http://schemas.microsoft.com/office/drawing/2014/main" id="{42C73E28-37AB-4D3E-8598-88F05FFF4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" name="Rectangle 18">
              <a:extLst>
                <a:ext uri="{FF2B5EF4-FFF2-40B4-BE49-F238E27FC236}">
                  <a16:creationId xmlns:a16="http://schemas.microsoft.com/office/drawing/2014/main" id="{027BDCF7-96B6-43DF-93C6-93F5570A1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8" name="Picture 3" descr="C:\Users\Administrator\Application Data\Zamaan's Software\psc\screenshot.JPG">
              <a:extLst>
                <a:ext uri="{FF2B5EF4-FFF2-40B4-BE49-F238E27FC236}">
                  <a16:creationId xmlns:a16="http://schemas.microsoft.com/office/drawing/2014/main" id="{E6FA5D18-913F-4474-8C28-DA314B3F88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 Box 19">
            <a:extLst>
              <a:ext uri="{FF2B5EF4-FFF2-40B4-BE49-F238E27FC236}">
                <a16:creationId xmlns:a16="http://schemas.microsoft.com/office/drawing/2014/main" id="{54A4197D-336C-4D53-A586-01AFDF238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129" y="173066"/>
            <a:ext cx="8168425" cy="43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FF00"/>
                </a:solidFill>
              </a:rPr>
              <a:t>BÀI 18: THƯ VIỆN BIẾT ĐI</a:t>
            </a:r>
            <a:endParaRPr lang="vi-VN" sz="2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11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AF91F8-E207-4DE7-8CEF-3AE3FB3B8CC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86" y="868904"/>
            <a:ext cx="469457" cy="4694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698B22-2F06-4051-B19A-644326BE8E9E}"/>
              </a:ext>
            </a:extLst>
          </p:cNvPr>
          <p:cNvSpPr txBox="1"/>
          <p:nvPr/>
        </p:nvSpPr>
        <p:spPr>
          <a:xfrm>
            <a:off x="2896710" y="815469"/>
            <a:ext cx="3383676" cy="62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 err="1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Tìm</a:t>
            </a:r>
            <a:r>
              <a:rPr lang="en-US" sz="2667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 2 </a:t>
            </a:r>
            <a:r>
              <a:rPr lang="en-US" sz="2667" b="1" kern="0" dirty="0" err="1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lang="en-US" sz="2667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ngữ</a:t>
            </a:r>
            <a:r>
              <a:rPr lang="en-US" sz="2667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:</a:t>
            </a:r>
            <a:endParaRPr lang="vi-VN" sz="2667" kern="0" dirty="0">
              <a:solidFill>
                <a:srgbClr val="17479D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225638-AAFB-4D73-9A5C-F5A67791C155}"/>
              </a:ext>
            </a:extLst>
          </p:cNvPr>
          <p:cNvSpPr txBox="1"/>
          <p:nvPr/>
        </p:nvSpPr>
        <p:spPr>
          <a:xfrm>
            <a:off x="2305396" y="1565201"/>
            <a:ext cx="5963137" cy="2467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just" defTabSz="1219170">
              <a:lnSpc>
                <a:spcPct val="150000"/>
              </a:lnSpc>
              <a:buClr>
                <a:srgbClr val="000000"/>
              </a:buClr>
              <a:buFont typeface="Arial"/>
              <a:buAutoNum type="alphaLcPeriod"/>
            </a:pP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Chứa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tiếng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bắt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đầu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d.</a:t>
            </a:r>
          </a:p>
          <a:p>
            <a:pPr marL="457189" indent="-457189" algn="just" defTabSz="1219170">
              <a:lnSpc>
                <a:spcPct val="150000"/>
              </a:lnSpc>
              <a:buClr>
                <a:srgbClr val="000000"/>
              </a:buClr>
              <a:buFont typeface="Arial"/>
              <a:buAutoNum type="alphaLcPeriod"/>
            </a:pPr>
            <a:endParaRPr lang="en-US" sz="2667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endParaRPr lang="en-US" sz="2667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b.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Chứa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tiếng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bắt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đầu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667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519C805B-EE0F-408D-86CB-F48A6C14950B}"/>
              </a:ext>
            </a:extLst>
          </p:cNvPr>
          <p:cNvSpPr/>
          <p:nvPr/>
        </p:nvSpPr>
        <p:spPr>
          <a:xfrm>
            <a:off x="2921324" y="2639361"/>
            <a:ext cx="1565187" cy="5034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dìu</a:t>
            </a:r>
            <a:r>
              <a:rPr lang="en-US" sz="2667" kern="0" dirty="0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dắt</a:t>
            </a:r>
            <a:endParaRPr lang="en-US" sz="2667" kern="0" dirty="0">
              <a:solidFill>
                <a:srgbClr val="213054">
                  <a:lumMod val="50000"/>
                </a:srgbClr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id="{4C31C016-39F4-4E62-A429-A695B79C0CA9}"/>
              </a:ext>
            </a:extLst>
          </p:cNvPr>
          <p:cNvSpPr/>
          <p:nvPr/>
        </p:nvSpPr>
        <p:spPr>
          <a:xfrm>
            <a:off x="5322095" y="2639359"/>
            <a:ext cx="1565187" cy="5034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dặn</a:t>
            </a:r>
            <a:r>
              <a:rPr lang="en-US" sz="2667" kern="0" dirty="0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dò</a:t>
            </a:r>
            <a:endParaRPr lang="en-US" sz="2667" kern="0" dirty="0">
              <a:solidFill>
                <a:srgbClr val="213054">
                  <a:lumMod val="50000"/>
                </a:srgbClr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0FF438D2-2363-4013-B7C7-F14E7FDD86C5}"/>
              </a:ext>
            </a:extLst>
          </p:cNvPr>
          <p:cNvSpPr/>
          <p:nvPr/>
        </p:nvSpPr>
        <p:spPr>
          <a:xfrm>
            <a:off x="7877291" y="2639359"/>
            <a:ext cx="1565187" cy="5034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du </a:t>
            </a: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lịch</a:t>
            </a:r>
            <a:endParaRPr lang="en-US" sz="2667" kern="0" dirty="0">
              <a:solidFill>
                <a:srgbClr val="213054">
                  <a:lumMod val="50000"/>
                </a:srgbClr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3804F5B5-793E-4E95-9ED4-1AD55B9B494E}"/>
              </a:ext>
            </a:extLst>
          </p:cNvPr>
          <p:cNvSpPr/>
          <p:nvPr/>
        </p:nvSpPr>
        <p:spPr>
          <a:xfrm>
            <a:off x="2882442" y="4478386"/>
            <a:ext cx="1604068" cy="50347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giúp</a:t>
            </a:r>
            <a:r>
              <a:rPr lang="en-US" sz="2667" kern="0" dirty="0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đỡ</a:t>
            </a:r>
            <a:endParaRPr lang="en-US" sz="2667" kern="0" dirty="0">
              <a:solidFill>
                <a:srgbClr val="213054">
                  <a:lumMod val="50000"/>
                </a:srgbClr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id="{CBD79627-7713-4400-A40C-9B54F1A9D538}"/>
              </a:ext>
            </a:extLst>
          </p:cNvPr>
          <p:cNvSpPr/>
          <p:nvPr/>
        </p:nvSpPr>
        <p:spPr>
          <a:xfrm>
            <a:off x="5283213" y="4478385"/>
            <a:ext cx="1565187" cy="50347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giữ</a:t>
            </a:r>
            <a:r>
              <a:rPr lang="en-US" sz="2667" kern="0" dirty="0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gìn</a:t>
            </a:r>
            <a:endParaRPr lang="en-US" sz="2667" kern="0" dirty="0">
              <a:solidFill>
                <a:srgbClr val="213054">
                  <a:lumMod val="50000"/>
                </a:srgbClr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F49C3786-4211-4DCA-98CC-AFAD3A6274DD}"/>
              </a:ext>
            </a:extLst>
          </p:cNvPr>
          <p:cNvSpPr/>
          <p:nvPr/>
        </p:nvSpPr>
        <p:spPr>
          <a:xfrm>
            <a:off x="7838409" y="4478385"/>
            <a:ext cx="1888849" cy="50347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giảng</a:t>
            </a:r>
            <a:r>
              <a:rPr lang="en-US" sz="2667" kern="0" dirty="0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bài</a:t>
            </a:r>
            <a:endParaRPr lang="en-US" sz="2667" kern="0" dirty="0">
              <a:solidFill>
                <a:srgbClr val="213054">
                  <a:lumMod val="50000"/>
                </a:srgbClr>
              </a:solidFill>
              <a:latin typeface="UTM Avo" panose="02040603050506020204" pitchFamily="18" charset="0"/>
              <a:sym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9BA2DA-0C9B-4E76-A609-967A8FAEA75D}"/>
              </a:ext>
            </a:extLst>
          </p:cNvPr>
          <p:cNvGrpSpPr/>
          <p:nvPr/>
        </p:nvGrpSpPr>
        <p:grpSpPr>
          <a:xfrm>
            <a:off x="0" y="0"/>
            <a:ext cx="12289365" cy="6980998"/>
            <a:chOff x="-108519" y="-20241"/>
            <a:chExt cx="9217024" cy="5235749"/>
          </a:xfrm>
        </p:grpSpPr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EE81F468-ADFD-4592-9699-373B02519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" name="Rectangle 18">
              <a:extLst>
                <a:ext uri="{FF2B5EF4-FFF2-40B4-BE49-F238E27FC236}">
                  <a16:creationId xmlns:a16="http://schemas.microsoft.com/office/drawing/2014/main" id="{8197CDFB-5D23-4396-A071-67F05CFC1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14" name="Picture 3" descr="C:\Users\Administrator\Application Data\Zamaan's Software\psc\screenshot.JPG">
              <a:extLst>
                <a:ext uri="{FF2B5EF4-FFF2-40B4-BE49-F238E27FC236}">
                  <a16:creationId xmlns:a16="http://schemas.microsoft.com/office/drawing/2014/main" id="{BC521806-C823-4040-95F7-3430F15052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 Box 19">
            <a:extLst>
              <a:ext uri="{FF2B5EF4-FFF2-40B4-BE49-F238E27FC236}">
                <a16:creationId xmlns:a16="http://schemas.microsoft.com/office/drawing/2014/main" id="{AE943E09-9FA7-419D-932B-AEBCCB73C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129" y="173066"/>
            <a:ext cx="8168425" cy="43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FF00"/>
                </a:solidFill>
              </a:rPr>
              <a:t>BÀI 18: THƯ VIỆN BIẾT ĐI</a:t>
            </a:r>
            <a:endParaRPr lang="vi-VN" sz="2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24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52D35F-4092-439C-A1F6-8A834082C6B9}"/>
              </a:ext>
            </a:extLst>
          </p:cNvPr>
          <p:cNvSpPr txBox="1"/>
          <p:nvPr/>
        </p:nvSpPr>
        <p:spPr>
          <a:xfrm>
            <a:off x="2840943" y="615364"/>
            <a:ext cx="7082091" cy="57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 err="1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Chọn</a:t>
            </a:r>
            <a:r>
              <a:rPr lang="en-US" sz="24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 a </a:t>
            </a:r>
            <a:r>
              <a:rPr lang="en-US" sz="2400" b="1" kern="0" dirty="0" err="1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hoặc</a:t>
            </a:r>
            <a:r>
              <a:rPr lang="en-US" sz="24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 b</a:t>
            </a:r>
            <a:endParaRPr lang="vi-VN" sz="2400" kern="0" dirty="0">
              <a:solidFill>
                <a:srgbClr val="17479D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C285D8-AFC6-4D3F-B54A-A89375A83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49" y="690165"/>
            <a:ext cx="469457" cy="4694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FA0BE70-8FD3-45A4-9F6A-76C26CE0AEEE}"/>
              </a:ext>
            </a:extLst>
          </p:cNvPr>
          <p:cNvSpPr/>
          <p:nvPr/>
        </p:nvSpPr>
        <p:spPr>
          <a:xfrm>
            <a:off x="2566276" y="1314917"/>
            <a:ext cx="625787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a.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Chọn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</a:t>
            </a:r>
            <a:r>
              <a:rPr lang="en-US" sz="2400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hoặc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thay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ô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vuông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400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79F18E-A501-4203-B144-06893924F7C6}"/>
              </a:ext>
            </a:extLst>
          </p:cNvPr>
          <p:cNvSpPr/>
          <p:nvPr/>
        </p:nvSpPr>
        <p:spPr>
          <a:xfrm>
            <a:off x="3456250" y="2118767"/>
            <a:ext cx="5279501" cy="2941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Phòng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học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 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iếc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áo</a:t>
            </a:r>
            <a:endParaRPr lang="en-US" sz="2533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Bọc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úng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mình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    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ong</a:t>
            </a:r>
            <a:endParaRPr lang="en-US" sz="2533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Cửa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sổ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 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iếc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túi</a:t>
            </a:r>
            <a:endParaRPr lang="en-US" sz="2533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 e      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ắn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ngọn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gió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đông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algn="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(</a:t>
            </a:r>
            <a:r>
              <a:rPr lang="en-US" sz="2533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Theo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Nguyễn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Lãm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Thắng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)</a:t>
            </a:r>
            <a:endParaRPr lang="vi-VN" sz="2533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142B382-2396-41D9-B6E9-910E87DD82C4}"/>
              </a:ext>
            </a:extLst>
          </p:cNvPr>
          <p:cNvGrpSpPr/>
          <p:nvPr/>
        </p:nvGrpSpPr>
        <p:grpSpPr>
          <a:xfrm>
            <a:off x="5792141" y="2224240"/>
            <a:ext cx="460864" cy="460864"/>
            <a:chOff x="7507111" y="2996098"/>
            <a:chExt cx="417689" cy="41768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D736DA9-0466-41CF-9187-F0FCEAC57F39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770A281-A31C-4551-94D1-24FD1FFBA958}"/>
                </a:ext>
              </a:extLst>
            </p:cNvPr>
            <p:cNvCxnSpPr>
              <a:stCxn id="10" idx="0"/>
              <a:endCxn id="10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8EE5E64-7620-469B-B46E-BF3BB0098762}"/>
                </a:ext>
              </a:extLst>
            </p:cNvPr>
            <p:cNvCxnSpPr>
              <a:stCxn id="10" idx="3"/>
              <a:endCxn id="10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64BA71E-05A8-4568-A5AD-FD06398A1B9B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E76AE94-74DE-4759-BBB9-33FDE0401416}"/>
              </a:ext>
            </a:extLst>
          </p:cNvPr>
          <p:cNvSpPr txBox="1"/>
          <p:nvPr/>
        </p:nvSpPr>
        <p:spPr>
          <a:xfrm>
            <a:off x="5695212" y="2236565"/>
            <a:ext cx="808653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ch</a:t>
            </a:r>
            <a:endParaRPr lang="en-US" sz="2533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CF00DF-1183-46A3-85A6-39E8A10CE0EB}"/>
              </a:ext>
            </a:extLst>
          </p:cNvPr>
          <p:cNvGrpSpPr/>
          <p:nvPr/>
        </p:nvGrpSpPr>
        <p:grpSpPr>
          <a:xfrm>
            <a:off x="4236391" y="2763991"/>
            <a:ext cx="460864" cy="460864"/>
            <a:chOff x="7507111" y="2996098"/>
            <a:chExt cx="417689" cy="41768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0101207-A78C-4944-A005-A9DF7BB2EA67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AF575BD-D554-42AB-AB64-74C71D135019}"/>
                </a:ext>
              </a:extLst>
            </p:cNvPr>
            <p:cNvCxnSpPr>
              <a:stCxn id="16" idx="0"/>
              <a:endCxn id="16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A00EA3-C1BC-44C3-9D28-FDB0F3C54565}"/>
                </a:ext>
              </a:extLst>
            </p:cNvPr>
            <p:cNvCxnSpPr>
              <a:stCxn id="16" idx="3"/>
              <a:endCxn id="16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E212001-F484-47BF-AA96-C9D9484811F9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FC49ECB-B732-4F96-B159-B4FB4B933EEE}"/>
              </a:ext>
            </a:extLst>
          </p:cNvPr>
          <p:cNvGrpSpPr/>
          <p:nvPr/>
        </p:nvGrpSpPr>
        <p:grpSpPr>
          <a:xfrm>
            <a:off x="6528736" y="2763991"/>
            <a:ext cx="460864" cy="460864"/>
            <a:chOff x="7507111" y="2996098"/>
            <a:chExt cx="417689" cy="41768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FB389D2-E391-46E0-BFD8-C084BDCA74FF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844BCEE-0122-4C92-AF77-3115C33B1120}"/>
                </a:ext>
              </a:extLst>
            </p:cNvPr>
            <p:cNvCxnSpPr>
              <a:stCxn id="21" idx="0"/>
              <a:endCxn id="2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8BFD7C4-8A86-4196-B95E-1E6F41285458}"/>
                </a:ext>
              </a:extLst>
            </p:cNvPr>
            <p:cNvCxnSpPr>
              <a:stCxn id="21" idx="3"/>
              <a:endCxn id="2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4923F09-61DC-43B1-BCB3-070F57AA27DB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CB53CF3-55E9-42DB-B8C7-365079FBE3A8}"/>
              </a:ext>
            </a:extLst>
          </p:cNvPr>
          <p:cNvGrpSpPr/>
          <p:nvPr/>
        </p:nvGrpSpPr>
        <p:grpSpPr>
          <a:xfrm>
            <a:off x="5157141" y="3374724"/>
            <a:ext cx="460864" cy="460864"/>
            <a:chOff x="7507111" y="2996098"/>
            <a:chExt cx="417689" cy="41768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498155D-C8CD-4A16-B04F-36D33449BA9F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544F78C-106B-480D-903B-9FA331E2DC18}"/>
                </a:ext>
              </a:extLst>
            </p:cNvPr>
            <p:cNvCxnSpPr>
              <a:stCxn id="26" idx="0"/>
              <a:endCxn id="26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DF9D9B3-860D-45B3-823B-20AA4FC889CB}"/>
                </a:ext>
              </a:extLst>
            </p:cNvPr>
            <p:cNvCxnSpPr>
              <a:stCxn id="26" idx="3"/>
              <a:endCxn id="26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ACA8DF2-DC9B-4D23-A5A2-5A4F13FCD806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16D383B-7E9C-4F21-AC7D-34BC181D4906}"/>
              </a:ext>
            </a:extLst>
          </p:cNvPr>
          <p:cNvGrpSpPr/>
          <p:nvPr/>
        </p:nvGrpSpPr>
        <p:grpSpPr>
          <a:xfrm>
            <a:off x="3601391" y="3970491"/>
            <a:ext cx="460864" cy="460864"/>
            <a:chOff x="7507111" y="2996098"/>
            <a:chExt cx="417689" cy="41768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5C02A8C-B0E1-4C96-9C68-2A956D7DACEF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70D8505-957B-4C5D-8A88-41FF56BD01B0}"/>
                </a:ext>
              </a:extLst>
            </p:cNvPr>
            <p:cNvCxnSpPr>
              <a:stCxn id="31" idx="0"/>
              <a:endCxn id="3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CF78FC2-9465-4F37-91D4-61C2722E1804}"/>
                </a:ext>
              </a:extLst>
            </p:cNvPr>
            <p:cNvCxnSpPr>
              <a:stCxn id="31" idx="3"/>
              <a:endCxn id="3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D5C1464-5C27-4951-B775-CC1D1879B43B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EF1CF52-076A-4650-BC1B-65BC89B5F61A}"/>
              </a:ext>
            </a:extLst>
          </p:cNvPr>
          <p:cNvGrpSpPr/>
          <p:nvPr/>
        </p:nvGrpSpPr>
        <p:grpSpPr>
          <a:xfrm>
            <a:off x="4418796" y="3970491"/>
            <a:ext cx="460864" cy="460864"/>
            <a:chOff x="7507111" y="2996098"/>
            <a:chExt cx="417689" cy="41768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6342E77-5EE8-406A-AC27-C3EE4179E98F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DBB0238-10F4-487F-B412-1C0487A38B24}"/>
                </a:ext>
              </a:extLst>
            </p:cNvPr>
            <p:cNvCxnSpPr>
              <a:stCxn id="41" idx="0"/>
              <a:endCxn id="4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F82E451-47EC-4E93-A5AA-F6539E61ED8D}"/>
                </a:ext>
              </a:extLst>
            </p:cNvPr>
            <p:cNvCxnSpPr>
              <a:stCxn id="41" idx="3"/>
              <a:endCxn id="4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47EA828-F693-4100-B1E9-2F6DC72D8A41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F008BC68-6744-42EF-9AEA-4A5B8EFF4AF7}"/>
              </a:ext>
            </a:extLst>
          </p:cNvPr>
          <p:cNvSpPr txBox="1"/>
          <p:nvPr/>
        </p:nvSpPr>
        <p:spPr>
          <a:xfrm>
            <a:off x="4148656" y="2805258"/>
            <a:ext cx="808653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ch</a:t>
            </a:r>
            <a:endParaRPr lang="en-US" sz="2533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E5A34E5-EA3D-4C75-90C2-22E3F39136D6}"/>
              </a:ext>
            </a:extLst>
          </p:cNvPr>
          <p:cNvSpPr txBox="1"/>
          <p:nvPr/>
        </p:nvSpPr>
        <p:spPr>
          <a:xfrm>
            <a:off x="6613712" y="2806591"/>
            <a:ext cx="808653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b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tr</a:t>
            </a:r>
            <a:endParaRPr lang="en-US" sz="2533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9EB4B0E-1CF0-4D61-9FC3-3BACB89D2568}"/>
              </a:ext>
            </a:extLst>
          </p:cNvPr>
          <p:cNvSpPr txBox="1"/>
          <p:nvPr/>
        </p:nvSpPr>
        <p:spPr>
          <a:xfrm>
            <a:off x="5098463" y="3378505"/>
            <a:ext cx="808653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ch</a:t>
            </a:r>
            <a:endParaRPr lang="en-US" sz="2533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E31A402-5623-473C-8080-888C5D66FA8F}"/>
              </a:ext>
            </a:extLst>
          </p:cNvPr>
          <p:cNvSpPr txBox="1"/>
          <p:nvPr/>
        </p:nvSpPr>
        <p:spPr>
          <a:xfrm>
            <a:off x="3494927" y="3961571"/>
            <a:ext cx="808653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b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Ch</a:t>
            </a:r>
            <a:endParaRPr lang="en-US" sz="2533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B4A9E22-1E5D-43EE-9D96-4BAF28EEEC92}"/>
              </a:ext>
            </a:extLst>
          </p:cNvPr>
          <p:cNvSpPr txBox="1"/>
          <p:nvPr/>
        </p:nvSpPr>
        <p:spPr>
          <a:xfrm>
            <a:off x="4360118" y="3960818"/>
            <a:ext cx="808653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ch</a:t>
            </a:r>
            <a:endParaRPr lang="en-US" sz="2533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6894AD4-A4F4-4E35-8E7B-18AC576B379E}"/>
              </a:ext>
            </a:extLst>
          </p:cNvPr>
          <p:cNvGrpSpPr/>
          <p:nvPr/>
        </p:nvGrpSpPr>
        <p:grpSpPr>
          <a:xfrm>
            <a:off x="0" y="0"/>
            <a:ext cx="12289365" cy="6980998"/>
            <a:chOff x="-108519" y="-20241"/>
            <a:chExt cx="9217024" cy="5235749"/>
          </a:xfrm>
        </p:grpSpPr>
        <p:sp>
          <p:nvSpPr>
            <p:cNvPr id="51" name="Rectangle 18">
              <a:extLst>
                <a:ext uri="{FF2B5EF4-FFF2-40B4-BE49-F238E27FC236}">
                  <a16:creationId xmlns:a16="http://schemas.microsoft.com/office/drawing/2014/main" id="{2C4E0F73-710D-4C7A-9A50-B94DBB430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2" name="Rectangle 18">
              <a:extLst>
                <a:ext uri="{FF2B5EF4-FFF2-40B4-BE49-F238E27FC236}">
                  <a16:creationId xmlns:a16="http://schemas.microsoft.com/office/drawing/2014/main" id="{593F3913-5386-48AD-AE41-8A09BE3AA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53" name="Picture 3" descr="C:\Users\Administrator\Application Data\Zamaan's Software\psc\screenshot.JPG">
              <a:extLst>
                <a:ext uri="{FF2B5EF4-FFF2-40B4-BE49-F238E27FC236}">
                  <a16:creationId xmlns:a16="http://schemas.microsoft.com/office/drawing/2014/main" id="{3B353D23-77FA-4201-9FC8-91521E11EA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Text Box 19">
            <a:extLst>
              <a:ext uri="{FF2B5EF4-FFF2-40B4-BE49-F238E27FC236}">
                <a16:creationId xmlns:a16="http://schemas.microsoft.com/office/drawing/2014/main" id="{F093D8A9-53AC-4E7B-B84D-F09D7B8EC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129" y="173066"/>
            <a:ext cx="8168425" cy="43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FF00"/>
                </a:solidFill>
              </a:rPr>
              <a:t>BÀI 18: THƯ VIỆN BIẾT ĐI</a:t>
            </a:r>
            <a:endParaRPr lang="vi-VN" sz="2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707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5" grpId="0"/>
      <p:bldP spid="46" grpId="0"/>
      <p:bldP spid="47" grpId="0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DADFA583-01F4-4C89-9343-1FAEE95A7DC4}"/>
              </a:ext>
            </a:extLst>
          </p:cNvPr>
          <p:cNvGrpSpPr/>
          <p:nvPr/>
        </p:nvGrpSpPr>
        <p:grpSpPr>
          <a:xfrm>
            <a:off x="7895723" y="2354296"/>
            <a:ext cx="282021" cy="338553"/>
            <a:chOff x="5804066" y="1986975"/>
            <a:chExt cx="215150" cy="258278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760F85B-61D7-4AD3-BFE6-63A894874349}"/>
                </a:ext>
              </a:extLst>
            </p:cNvPr>
            <p:cNvSpPr txBox="1"/>
            <p:nvPr/>
          </p:nvSpPr>
          <p:spPr>
            <a:xfrm>
              <a:off x="5804066" y="1986975"/>
              <a:ext cx="215150" cy="25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1600" b="1" kern="0" dirty="0">
                  <a:solidFill>
                    <a:srgbClr val="FF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8348917-635B-4E5F-9704-F60C6AA5D0D2}"/>
                </a:ext>
              </a:extLst>
            </p:cNvPr>
            <p:cNvSpPr/>
            <p:nvPr/>
          </p:nvSpPr>
          <p:spPr>
            <a:xfrm>
              <a:off x="5921845" y="2153818"/>
              <a:ext cx="46504" cy="47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0000"/>
                </a:solidFill>
                <a:latin typeface="Arial"/>
                <a:sym typeface="Arial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A5B7969-35D6-43A9-98F6-4294034241D4}"/>
              </a:ext>
            </a:extLst>
          </p:cNvPr>
          <p:cNvGrpSpPr/>
          <p:nvPr/>
        </p:nvGrpSpPr>
        <p:grpSpPr>
          <a:xfrm>
            <a:off x="6350556" y="2432608"/>
            <a:ext cx="282021" cy="338553"/>
            <a:chOff x="5804066" y="1986975"/>
            <a:chExt cx="215150" cy="258278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6502D35-0F2A-4243-BA64-097EAD27A3C6}"/>
                </a:ext>
              </a:extLst>
            </p:cNvPr>
            <p:cNvSpPr txBox="1"/>
            <p:nvPr/>
          </p:nvSpPr>
          <p:spPr>
            <a:xfrm>
              <a:off x="5804066" y="1986975"/>
              <a:ext cx="215150" cy="25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1600" b="1" kern="0" dirty="0">
                  <a:solidFill>
                    <a:srgbClr val="FF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B175A3-C8D2-4754-9AB0-C7D7290366E4}"/>
                </a:ext>
              </a:extLst>
            </p:cNvPr>
            <p:cNvSpPr/>
            <p:nvPr/>
          </p:nvSpPr>
          <p:spPr>
            <a:xfrm>
              <a:off x="5921845" y="2153818"/>
              <a:ext cx="46504" cy="47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0000"/>
                </a:solidFill>
                <a:latin typeface="Arial"/>
                <a:sym typeface="Arial"/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4F6C1CDC-F027-404F-8DA4-CF7CB4553F13}"/>
              </a:ext>
            </a:extLst>
          </p:cNvPr>
          <p:cNvSpPr/>
          <p:nvPr/>
        </p:nvSpPr>
        <p:spPr>
          <a:xfrm>
            <a:off x="1977405" y="2353726"/>
            <a:ext cx="8237191" cy="2476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 defTabSz="1219170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giúp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chúng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mơ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rộng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hiêu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biết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marL="457189" indent="-457189" algn="just" defTabSz="1219170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endParaRPr lang="en-US" sz="2667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marL="457189" indent="-457189" algn="just" defTabSz="1219170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Cô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phụ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trách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thư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viện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hướng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dân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bạn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đê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vào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đúng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chô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trên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giá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52D35F-4092-439C-A1F6-8A834082C6B9}"/>
              </a:ext>
            </a:extLst>
          </p:cNvPr>
          <p:cNvSpPr txBox="1"/>
          <p:nvPr/>
        </p:nvSpPr>
        <p:spPr>
          <a:xfrm>
            <a:off x="2840943" y="615364"/>
            <a:ext cx="7082091" cy="57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 err="1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Chọn</a:t>
            </a:r>
            <a:r>
              <a:rPr lang="en-US" sz="24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 a </a:t>
            </a:r>
            <a:r>
              <a:rPr lang="en-US" sz="2400" b="1" kern="0" dirty="0" err="1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hoặc</a:t>
            </a:r>
            <a:r>
              <a:rPr lang="en-US" sz="24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 b</a:t>
            </a:r>
            <a:endParaRPr lang="vi-VN" sz="2400" kern="0" dirty="0">
              <a:solidFill>
                <a:srgbClr val="17479D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C285D8-AFC6-4D3F-B54A-A89375A83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49" y="690165"/>
            <a:ext cx="469457" cy="4694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FA0BE70-8FD3-45A4-9F6A-76C26CE0AEEE}"/>
              </a:ext>
            </a:extLst>
          </p:cNvPr>
          <p:cNvSpPr/>
          <p:nvPr/>
        </p:nvSpPr>
        <p:spPr>
          <a:xfrm>
            <a:off x="2445860" y="1390175"/>
            <a:ext cx="7612539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b.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Chọn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dấu</a:t>
            </a:r>
            <a:r>
              <a:rPr lang="en-US" sz="2400" b="1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hỏi</a:t>
            </a:r>
            <a:r>
              <a:rPr lang="en-US" sz="2400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hoặc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dấu</a:t>
            </a:r>
            <a:r>
              <a:rPr lang="en-US" sz="2400" b="1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ngã</a:t>
            </a:r>
            <a:r>
              <a:rPr lang="en-US" sz="2400" b="1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in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đậm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400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15C58B-CC32-4EB5-9CA8-CEFBF6672103}"/>
              </a:ext>
            </a:extLst>
          </p:cNvPr>
          <p:cNvSpPr txBox="1"/>
          <p:nvPr/>
        </p:nvSpPr>
        <p:spPr>
          <a:xfrm>
            <a:off x="7905871" y="3429000"/>
            <a:ext cx="54374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~</a:t>
            </a:r>
            <a:endParaRPr lang="en-US" sz="2667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445A785-6D47-47D6-B944-656CDB8A9548}"/>
              </a:ext>
            </a:extLst>
          </p:cNvPr>
          <p:cNvGrpSpPr/>
          <p:nvPr/>
        </p:nvGrpSpPr>
        <p:grpSpPr>
          <a:xfrm>
            <a:off x="2801006" y="4236008"/>
            <a:ext cx="282021" cy="338553"/>
            <a:chOff x="5804066" y="1986975"/>
            <a:chExt cx="215150" cy="258278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DAC9DAB-3DB0-41CE-9037-BD9B251893E6}"/>
                </a:ext>
              </a:extLst>
            </p:cNvPr>
            <p:cNvSpPr txBox="1"/>
            <p:nvPr/>
          </p:nvSpPr>
          <p:spPr>
            <a:xfrm>
              <a:off x="5804066" y="1986975"/>
              <a:ext cx="215150" cy="25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1600" b="1" kern="0" dirty="0">
                  <a:solidFill>
                    <a:srgbClr val="FF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2BD16BA-6026-4268-B05B-5679B1675205}"/>
                </a:ext>
              </a:extLst>
            </p:cNvPr>
            <p:cNvSpPr/>
            <p:nvPr/>
          </p:nvSpPr>
          <p:spPr>
            <a:xfrm>
              <a:off x="5921845" y="2153818"/>
              <a:ext cx="46504" cy="47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0000"/>
                </a:solidFill>
                <a:latin typeface="Arial"/>
                <a:sym typeface="Arial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5CFF0FB2-F340-4D2F-A3BA-677A0870594F}"/>
              </a:ext>
            </a:extLst>
          </p:cNvPr>
          <p:cNvSpPr txBox="1"/>
          <p:nvPr/>
        </p:nvSpPr>
        <p:spPr>
          <a:xfrm>
            <a:off x="6022155" y="4071867"/>
            <a:ext cx="54374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~</a:t>
            </a:r>
            <a:endParaRPr lang="en-US" sz="2667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F0A96E-CA1F-4D04-AAF7-B8F1087E4222}"/>
              </a:ext>
            </a:extLst>
          </p:cNvPr>
          <p:cNvGrpSpPr/>
          <p:nvPr/>
        </p:nvGrpSpPr>
        <p:grpSpPr>
          <a:xfrm>
            <a:off x="0" y="0"/>
            <a:ext cx="12289365" cy="6980998"/>
            <a:chOff x="-108519" y="-20241"/>
            <a:chExt cx="9217024" cy="5235749"/>
          </a:xfrm>
        </p:grpSpPr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99A7D53C-8E69-48DD-889C-E6FB2C43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538861B-59EB-4F51-B6E1-C400803FD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20" name="Picture 3" descr="C:\Users\Administrator\Application Data\Zamaan's Software\psc\screenshot.JPG">
              <a:extLst>
                <a:ext uri="{FF2B5EF4-FFF2-40B4-BE49-F238E27FC236}">
                  <a16:creationId xmlns:a16="http://schemas.microsoft.com/office/drawing/2014/main" id="{B4C0A74A-7419-439E-A641-A94C207382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 Box 19">
            <a:extLst>
              <a:ext uri="{FF2B5EF4-FFF2-40B4-BE49-F238E27FC236}">
                <a16:creationId xmlns:a16="http://schemas.microsoft.com/office/drawing/2014/main" id="{75CEFA88-5DED-470E-AD9A-152783B3B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129" y="173066"/>
            <a:ext cx="8168425" cy="43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FF00"/>
                </a:solidFill>
              </a:rPr>
              <a:t>BÀI 18: THƯ VIỆN BIẾT ĐI</a:t>
            </a:r>
            <a:endParaRPr lang="vi-VN" sz="2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172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315</Words>
  <Application>Microsoft Office PowerPoint</Application>
  <PresentationFormat>Widescreen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Kalam</vt:lpstr>
      <vt:lpstr>Montserrat</vt:lpstr>
      <vt:lpstr>UTM Avo</vt:lpstr>
      <vt:lpstr>UTM Cookies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Hang Nguyen</cp:lastModifiedBy>
  <cp:revision>12</cp:revision>
  <dcterms:created xsi:type="dcterms:W3CDTF">2021-07-22T07:57:13Z</dcterms:created>
  <dcterms:modified xsi:type="dcterms:W3CDTF">2025-03-30T14:32:58Z</dcterms:modified>
</cp:coreProperties>
</file>