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0" r:id="rId2"/>
    <p:sldMasterId id="2147483722" r:id="rId3"/>
  </p:sldMasterIdLst>
  <p:notesMasterIdLst>
    <p:notesMasterId r:id="rId13"/>
  </p:notesMasterIdLst>
  <p:sldIdLst>
    <p:sldId id="11088401" r:id="rId4"/>
    <p:sldId id="11088462" r:id="rId5"/>
    <p:sldId id="11088407" r:id="rId6"/>
    <p:sldId id="11088460" r:id="rId7"/>
    <p:sldId id="11088412" r:id="rId8"/>
    <p:sldId id="11088457" r:id="rId9"/>
    <p:sldId id="11088458" r:id="rId10"/>
    <p:sldId id="11088443" r:id="rId11"/>
    <p:sldId id="11088463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69D8FF"/>
    <a:srgbClr val="8CCB4D"/>
    <a:srgbClr val="70B7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12" autoAdjust="0"/>
    <p:restoredTop sz="94660"/>
  </p:normalViewPr>
  <p:slideViewPr>
    <p:cSldViewPr snapToGrid="0">
      <p:cViewPr varScale="1">
        <p:scale>
          <a:sx n="78" d="100"/>
          <a:sy n="78" d="100"/>
        </p:scale>
        <p:origin x="907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viewProps" Target="view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F6C3A4-E07D-4C41-8C45-BB1A8EB039D9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31D3EC-047C-455B-96E0-1A1AF98359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67882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luongtran8495@gmail.com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0302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08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1571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375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48203055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1002744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89878782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02820492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0316019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80246338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227818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04877442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60021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7737180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71910097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2005740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/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/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354447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291269792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2844185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/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5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453956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601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285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6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0226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0082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59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2202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4B8BBD-A89F-4C03-8BF2-F84B3877253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622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4B8BBD-A89F-4C03-8BF2-F84B38772531}" type="datetimeFigureOut">
              <a:rPr lang="en-US" smtClean="0"/>
              <a:t>3/26/2025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4A9C10-21C4-44E5-A46E-E83D9AB0E2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182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629763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399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108135" y="3178647"/>
            <a:ext cx="4342050" cy="352295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7745106" y="3583818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1868796" y="2120946"/>
            <a:ext cx="7900635" cy="2925743"/>
          </a:xfrm>
          <a:prstGeom prst="rect">
            <a:avLst/>
          </a:prstGeom>
        </p:spPr>
      </p:pic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8588453" y="450638"/>
            <a:ext cx="3603548" cy="19867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34502" y="2682214"/>
            <a:ext cx="6303329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44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Bài 25: Tìm hiểu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cơ quan bài tiết nước tiểu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4400" b="1" i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(Tiết 2)</a:t>
            </a:r>
            <a:endParaRPr kumimoji="0" lang="en-US" altLang="zh-CN" sz="44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chemeClr val="accent5">
                  <a:lumMod val="75000"/>
                </a:schemeClr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C051FDF-44AE-8EAF-821B-BD428ABA2B8A}"/>
              </a:ext>
            </a:extLst>
          </p:cNvPr>
          <p:cNvSpPr/>
          <p:nvPr/>
        </p:nvSpPr>
        <p:spPr>
          <a:xfrm>
            <a:off x="3631321" y="232859"/>
            <a:ext cx="491192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2400" b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UBND QUẬN DƯƠNG KINH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altLang="zh-CN" sz="2400" b="1" kern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TRƯỜNG TIỂU HỌC ANH DŨNG</a:t>
            </a:r>
            <a:endParaRPr kumimoji="0" lang="en-US" altLang="zh-CN" sz="2400" b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B0FB1E0-F686-D576-C394-56C7BF1093F3}"/>
              </a:ext>
            </a:extLst>
          </p:cNvPr>
          <p:cNvCxnSpPr/>
          <p:nvPr/>
        </p:nvCxnSpPr>
        <p:spPr>
          <a:xfrm>
            <a:off x="4916129" y="1011905"/>
            <a:ext cx="2340077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00ACD33A-AC33-C525-17C6-8AE777FCCEA2}"/>
              </a:ext>
            </a:extLst>
          </p:cNvPr>
          <p:cNvSpPr/>
          <p:nvPr/>
        </p:nvSpPr>
        <p:spPr>
          <a:xfrm>
            <a:off x="4559145" y="1764774"/>
            <a:ext cx="3054041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altLang="zh-CN" sz="2800" b="1" u="none" strike="noStrike" kern="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+mn-lt"/>
              </a:rPr>
              <a:t>Tự nhiên và xã hội</a:t>
            </a:r>
            <a:endParaRPr kumimoji="0" lang="en-US" altLang="zh-CN" sz="2800" b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980319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ô Vy tránh xa Mắt Mũi Miệng - Phòng tránh dịch bệnh COVID-19 hiệu quả">
            <a:hlinkClick r:id="" action="ppaction://media"/>
            <a:extLst>
              <a:ext uri="{FF2B5EF4-FFF2-40B4-BE49-F238E27FC236}">
                <a16:creationId xmlns:a16="http://schemas.microsoft.com/office/drawing/2014/main" id="{9846DA43-D39D-40A0-9103-E9642BD273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76690" y="0"/>
            <a:ext cx="12268689" cy="6895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6832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36F688-6470-4084-8246-8C4B6B1B22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57" y="915166"/>
            <a:ext cx="704708" cy="72762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1210" y="983251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rgbClr val="C00000"/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thực hành</a:t>
            </a:r>
            <a:endParaRPr lang="zh-CN" altLang="en-US" sz="2800" b="1" dirty="0">
              <a:solidFill>
                <a:srgbClr val="C00000"/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51210" y="1508552"/>
            <a:ext cx="989055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 xếp thẻ chữ vào hình sau cho phù hợp.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1755589-3081-4ED4-81BA-B45F6D227E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96" y="2031772"/>
            <a:ext cx="5487208" cy="479624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B7983E1-B64D-4106-B3B6-EB94D89F80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56" y="2076826"/>
            <a:ext cx="3012079" cy="1102702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5C53875-B803-4CAC-9B0F-4A8B1EC789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2" y="3277849"/>
            <a:ext cx="3041679" cy="110270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CCAFD62-4E72-4DB4-911E-5E2B9FFCB97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56" y="4515817"/>
            <a:ext cx="3041679" cy="11108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34BF11A-08D1-4E43-BD1C-96D9E04C90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057" y="5737671"/>
            <a:ext cx="3012078" cy="1091970"/>
          </a:xfrm>
          <a:prstGeom prst="rect">
            <a:avLst/>
          </a:prstGeom>
        </p:spPr>
      </p:pic>
      <p:sp>
        <p:nvSpPr>
          <p:cNvPr id="11" name="Rectangle 2">
            <a:extLst>
              <a:ext uri="{FF2B5EF4-FFF2-40B4-BE49-F238E27FC236}">
                <a16:creationId xmlns:a16="http://schemas.microsoft.com/office/drawing/2014/main" id="{A0A9DB16-933B-4AFD-B40D-6AEBB8341F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797" y="0"/>
            <a:ext cx="7161934" cy="110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25: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endParaRPr lang="en-US" sz="28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484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3.33333E-6 L 0.12435 -0.07847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11" y="-39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037E-6 L 0.62422 -0.29282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211" y="-1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85185E-6 L 0.11263 0.47361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236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1.85185E-6 L 0.62382 0.15926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185" y="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_bai_tiet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8FBF5AAF-B8A0-4697-B130-7BF9D427A1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015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6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" y="798886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0826" y="105857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1436" y="1674112"/>
            <a:ext cx="111122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gì sẽ xảy ra nếu:</a:t>
            </a:r>
          </a:p>
          <a:p>
            <a:pPr algn="just"/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Bóng đái quá đầy nước tiểu mà không được thải ra.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B56613-943C-4133-BBE8-E88CA09DAE15}"/>
              </a:ext>
            </a:extLst>
          </p:cNvPr>
          <p:cNvSpPr txBox="1"/>
          <p:nvPr/>
        </p:nvSpPr>
        <p:spPr>
          <a:xfrm>
            <a:off x="6689878" y="2960267"/>
            <a:ext cx="5373853" cy="181588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 b="0" i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Nếu bóng đái quá đầy nước tiểu mà không được thải ra ngoài có thể gây vỡ hoặc lâu ngày gây ra bệnh đái dắt.</a:t>
            </a:r>
            <a:endParaRPr lang="en-US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F807E11-098B-4D13-A25E-1A1CCE4861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17" y="2628219"/>
            <a:ext cx="4616266" cy="4223979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2293C8ED-475B-42B5-AA67-A7306EEB9A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797" y="0"/>
            <a:ext cx="7161934" cy="110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eaLnBrk="1" hangingPunct="1">
              <a:defRPr/>
            </a:pPr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25: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endParaRPr lang="en-US" sz="28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0812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" y="798886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50826" y="105857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951436" y="1674112"/>
            <a:ext cx="1111229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Điều gì sẽ xảy ra nếu:</a:t>
            </a:r>
          </a:p>
          <a:p>
            <a:pPr algn="just"/>
            <a:r>
              <a:rPr lang="en-US" sz="28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Có vật cản nằm trong ống dẫn nước tiểu.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424B5C-6E27-44C4-B4E3-EDA52F9322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707" y="2703546"/>
            <a:ext cx="6430461" cy="4154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8B56613-943C-4133-BBE8-E88CA09DAE15}"/>
              </a:ext>
            </a:extLst>
          </p:cNvPr>
          <p:cNvSpPr txBox="1"/>
          <p:nvPr/>
        </p:nvSpPr>
        <p:spPr>
          <a:xfrm>
            <a:off x="6724168" y="2911184"/>
            <a:ext cx="5467833" cy="267765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Nếu có vật cản trong ống dẫn tiểu sẽ khiến cho nước tiểu không ra ngoài được gây tức bóng đái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. Điều này rất nguy hiểm nên đến bệnh viện để khám và xử lí.</a:t>
            </a: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25A0F367-0876-4173-8702-F3D6E2F4C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797" y="0"/>
            <a:ext cx="7161934" cy="110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 eaLnBrk="1" hangingPunct="1">
              <a:defRPr/>
            </a:pPr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25: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endParaRPr lang="en-US" sz="28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278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" y="798886"/>
            <a:ext cx="900752" cy="101773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39396" y="104714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Hoạt động vận dụng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7FBBF4-0BB7-4A0B-A680-5A038EA60A8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770"/>
          <a:stretch/>
        </p:blipFill>
        <p:spPr>
          <a:xfrm>
            <a:off x="-16427" y="1812246"/>
            <a:ext cx="12157741" cy="5045754"/>
          </a:xfrm>
          <a:prstGeom prst="rect">
            <a:avLst/>
          </a:prstGeom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79322AF4-2A1E-4B06-8521-F298122647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797" y="0"/>
            <a:ext cx="7161934" cy="110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 eaLnBrk="1" hangingPunct="1">
              <a:defRPr/>
            </a:pPr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25: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endParaRPr lang="en-US" sz="28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78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3132136" y="0"/>
            <a:ext cx="9059863" cy="983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Thứ tư ngày 30 tháng 3 năm 2022</a:t>
            </a:r>
          </a:p>
          <a:p>
            <a:pPr eaLnBrk="1" hangingPunct="1">
              <a:defRPr/>
            </a:pPr>
            <a:r>
              <a:rPr lang="en-US" sz="2800" kern="0">
                <a:latin typeface="Arial" panose="020B0604020202020204" pitchFamily="34" charset="0"/>
                <a:cs typeface="Arial" panose="020B0604020202020204" pitchFamily="34" charset="0"/>
              </a:rPr>
              <a:t>Bài 25: </a:t>
            </a:r>
            <a:r>
              <a:rPr lang="en-US" sz="2800" ker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 hiểu cơ quan bài tiết nước tiểu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8" y="1040543"/>
            <a:ext cx="721353" cy="7422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93561" y="114653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Dẫn dắt, nhắc nhở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6" name="Bài tiết nước tiểu online-video">
            <a:hlinkClick r:id="" action="ppaction://media"/>
            <a:extLst>
              <a:ext uri="{FF2B5EF4-FFF2-40B4-BE49-F238E27FC236}">
                <a16:creationId xmlns:a16="http://schemas.microsoft.com/office/drawing/2014/main" id="{E283A914-6608-49CC-BF58-5598A02509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015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069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298" y="1040543"/>
            <a:ext cx="721353" cy="74226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9B0E66E-7819-4B71-AE7B-37D2FD92BFEF}"/>
              </a:ext>
            </a:extLst>
          </p:cNvPr>
          <p:cNvSpPr/>
          <p:nvPr/>
        </p:nvSpPr>
        <p:spPr>
          <a:xfrm>
            <a:off x="1093561" y="1146538"/>
            <a:ext cx="3960421" cy="5402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altLang="zh-CN" sz="28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字魂59号-创粗黑" panose="00000500000000000000" pitchFamily="2" charset="-122"/>
                <a:cs typeface="Arial" panose="020B0604020202020204" pitchFamily="34" charset="0"/>
                <a:sym typeface="字魂59号-创粗黑" panose="00000500000000000000" pitchFamily="2" charset="-122"/>
              </a:rPr>
              <a:t>Dẫn dắt, nhắc nhở</a:t>
            </a:r>
            <a:endParaRPr lang="zh-CN" altLang="en-US" sz="28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字魂59号-创粗黑" panose="00000500000000000000" pitchFamily="2" charset="-122"/>
              <a:cs typeface="Arial" panose="020B0604020202020204" pitchFamily="34" charset="0"/>
              <a:sym typeface="字魂59号-创粗黑" panose="00000500000000000000" pitchFamily="2" charset="-12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C095DD8-A834-4ABA-A795-B035A221E8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9436"/>
            <a:ext cx="12191999" cy="3945421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DF95AF06-97DA-4099-B4C9-8F8852D0FE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0797" y="0"/>
            <a:ext cx="7161934" cy="1105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2024</a:t>
            </a:r>
          </a:p>
          <a:p>
            <a:pPr eaLnBrk="1" hangingPunct="1">
              <a:defRPr/>
            </a:pPr>
            <a:r>
              <a:rPr lang="en-US" sz="2800" kern="0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kern="0" dirty="0">
                <a:latin typeface="Arial" panose="020B0604020202020204" pitchFamily="34" charset="0"/>
                <a:cs typeface="Arial" panose="020B0604020202020204" pitchFamily="34" charset="0"/>
              </a:rPr>
              <a:t> 25: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tiểu</a:t>
            </a:r>
            <a:endParaRPr lang="en-US" sz="2800" kern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6442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</TotalTime>
  <Words>273</Words>
  <Application>Microsoft Office PowerPoint</Application>
  <PresentationFormat>Widescreen</PresentationFormat>
  <Paragraphs>31</Paragraphs>
  <Slides>9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Averta Std CY Bold</vt:lpstr>
      <vt:lpstr>Calibri</vt:lpstr>
      <vt:lpstr>Calibri Light</vt:lpstr>
      <vt:lpstr>Quicksand Medium</vt:lpstr>
      <vt:lpstr>Times New Roman</vt:lpstr>
      <vt:lpstr>2_Office Theme</vt:lpstr>
      <vt:lpstr>4_Office Theme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hong luong</dc:creator>
  <cp:lastModifiedBy>Hang Nguyen</cp:lastModifiedBy>
  <cp:revision>338</cp:revision>
  <dcterms:created xsi:type="dcterms:W3CDTF">2021-06-23T08:03:30Z</dcterms:created>
  <dcterms:modified xsi:type="dcterms:W3CDTF">2025-03-26T15:39:29Z</dcterms:modified>
</cp:coreProperties>
</file>