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381" r:id="rId2"/>
    <p:sldId id="499" r:id="rId3"/>
    <p:sldId id="480" r:id="rId4"/>
    <p:sldId id="515" r:id="rId5"/>
    <p:sldId id="507" r:id="rId6"/>
    <p:sldId id="483" r:id="rId7"/>
    <p:sldId id="509" r:id="rId8"/>
    <p:sldId id="508" r:id="rId9"/>
    <p:sldId id="511" r:id="rId10"/>
    <p:sldId id="512" r:id="rId11"/>
    <p:sldId id="513" r:id="rId12"/>
    <p:sldId id="514" r:id="rId13"/>
    <p:sldId id="442" r:id="rId14"/>
    <p:sldId id="492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6" autoAdjust="0"/>
    <p:restoredTop sz="94660"/>
  </p:normalViewPr>
  <p:slideViewPr>
    <p:cSldViewPr>
      <p:cViewPr varScale="1">
        <p:scale>
          <a:sx n="78" d="100"/>
          <a:sy n="78" d="100"/>
        </p:scale>
        <p:origin x="835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E0E9EB-A4B0-475C-8E93-02804491B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16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578D-4EA6-4A59-A881-47C5173C2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BBA4-6A3D-44B4-9727-29EF3B678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9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941C9-C0C5-4B77-AFBF-5F97CA1B9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6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E57D-CE04-4F25-B5DB-23A8C346E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8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99DB-C134-426C-86C5-13BE60C4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4ACB-7ACA-49A7-8312-9444072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BE647-801F-48BC-A16F-F6E9CC71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82A8-726C-4948-AAF6-A225D6837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0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E87EB-7254-42BD-BEED-9011A9809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4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90EF-9B66-43A9-83B2-C31212979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5FA58-829D-4053-8BCC-574D31A1C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1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765B-A801-4D26-AF3C-0A19A6ACD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52EA-FCF6-4F4C-9DDB-3F9E04D16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5582DF3C-05CE-41CD-8378-968E4A9F6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4023" y="1242030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273072" y="2686288"/>
            <a:ext cx="8426656" cy="21175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15: ÔN TẬP CUỐI HỌC KỲ </a:t>
            </a:r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VÀ VỖ TAY THEO HÌNH TIẾT TẤU</a:t>
            </a:r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708275"/>
            <a:ext cx="84963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22675"/>
            <a:ext cx="11461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3784600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06450" y="1052513"/>
            <a:ext cx="94329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VÀ VỖ TAY THEO HÌNH TIẾT TẤU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3550" y="191611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</a:p>
        </p:txBody>
      </p:sp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3654425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3622675"/>
            <a:ext cx="11445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3646488"/>
            <a:ext cx="11461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3824288"/>
            <a:ext cx="5730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4763"/>
            <a:ext cx="5730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784600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utre 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774950"/>
            <a:ext cx="8699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814763"/>
            <a:ext cx="5730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77888" y="2700338"/>
            <a:ext cx="92170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KẾT HỢP VẬN ĐỘNG CƠ THỂ</a:t>
            </a:r>
            <a:b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</a:br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HÌNH TIẾT TẤU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332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331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71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557338"/>
            <a:ext cx="86074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4132263"/>
            <a:ext cx="8840787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31800" y="982663"/>
            <a:ext cx="16208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9575" y="3492500"/>
            <a:ext cx="162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1713CB"/>
                </a:solidFill>
              </a:rPr>
              <a:t>* Mẫu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462213" y="2636838"/>
            <a:ext cx="60483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536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949325" y="323850"/>
            <a:ext cx="910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THẤU ĐOÁN TÀI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1"/>
          <a:stretch>
            <a:fillRect/>
          </a:stretch>
        </p:blipFill>
        <p:spPr bwMode="auto">
          <a:xfrm>
            <a:off x="1830388" y="1398588"/>
            <a:ext cx="36353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398588"/>
            <a:ext cx="3706812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2678113" y="2605088"/>
            <a:ext cx="548163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4" name="Picture 7" descr="D:\GIÁO ÁN 1 2020-2021\sach lop 2\KÊT NỐI 2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3642" r="14528" b="85220"/>
          <a:stretch>
            <a:fillRect/>
          </a:stretch>
        </p:blipFill>
        <p:spPr bwMode="auto">
          <a:xfrm>
            <a:off x="1673225" y="1052513"/>
            <a:ext cx="78454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31900" y="2565400"/>
            <a:ext cx="86217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VUI ĐẾN TRƯỜNG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8"/>
          <a:stretch>
            <a:fillRect/>
          </a:stretch>
        </p:blipFill>
        <p:spPr bwMode="auto">
          <a:xfrm>
            <a:off x="4694238" y="1784350"/>
            <a:ext cx="5905500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172" name="Picture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84238"/>
            <a:ext cx="4392612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57388" y="1330325"/>
            <a:ext cx="70580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</p:txBody>
      </p:sp>
      <p:pic>
        <p:nvPicPr>
          <p:cNvPr id="36866" name="Picutre 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90800"/>
            <a:ext cx="82565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06525" y="4005263"/>
            <a:ext cx="9048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1713CB"/>
                </a:solidFill>
              </a:rPr>
              <a:t> </a:t>
            </a:r>
            <a:r>
              <a:rPr lang="en-US" sz="2800" i="1">
                <a:solidFill>
                  <a:srgbClr val="1713CB"/>
                </a:solidFill>
              </a:rPr>
              <a:t>Cắc      tùng  tùng    tùng cắc cắc       tùng  tùng     tùng</a:t>
            </a:r>
            <a:endParaRPr lang="en-US" sz="2800">
              <a:solidFill>
                <a:srgbClr val="1713CB"/>
              </a:solidFill>
            </a:endParaRPr>
          </a:p>
        </p:txBody>
      </p:sp>
      <p:pic>
        <p:nvPicPr>
          <p:cNvPr id="8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2822575" y="3476625"/>
            <a:ext cx="550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:\GIÁO ÁN 1 2020-2021\HÌNH SOẠN GIÁO ÁN\Nhạc cụ\Trống con\Trống con - Copy (2) - Copy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3509963"/>
            <a:ext cx="828675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3614738" y="3505200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4665663" y="34893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6999288" y="3476625"/>
            <a:ext cx="550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7659688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1723" r="17525" b="12915"/>
          <a:stretch>
            <a:fillRect/>
          </a:stretch>
        </p:blipFill>
        <p:spPr bwMode="auto">
          <a:xfrm>
            <a:off x="8870950" y="3476625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212850" y="2700338"/>
            <a:ext cx="8661400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NGHE NHẠC KẾT HỢP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HÌNH TIẾT TẤU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MÚA SƯ TỬ THẬT LÀ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D:\GIÁO ÁN 1 2020-2021\sach lop 2\KÊT NỐI 2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6092" r="38777" b="49525"/>
          <a:stretch>
            <a:fillRect/>
          </a:stretch>
        </p:blipFill>
        <p:spPr bwMode="auto">
          <a:xfrm>
            <a:off x="446088" y="908050"/>
            <a:ext cx="436562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628775"/>
            <a:ext cx="573405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/>
          <a:stretch>
            <a:fillRect/>
          </a:stretch>
        </p:blipFill>
        <p:spPr bwMode="auto">
          <a:xfrm>
            <a:off x="4694238" y="3284538"/>
            <a:ext cx="5905500" cy="277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9408</TotalTime>
  <Words>108</Words>
  <Application>Microsoft Office PowerPoint</Application>
  <PresentationFormat>Custom</PresentationFormat>
  <Paragraphs>23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630</cp:revision>
  <dcterms:created xsi:type="dcterms:W3CDTF">2010-04-30T18:19:48Z</dcterms:created>
  <dcterms:modified xsi:type="dcterms:W3CDTF">2025-03-31T08:01:08Z</dcterms:modified>
</cp:coreProperties>
</file>