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5" r:id="rId2"/>
    <p:sldId id="281" r:id="rId3"/>
    <p:sldId id="282" r:id="rId4"/>
    <p:sldId id="283" r:id="rId5"/>
    <p:sldId id="284" r:id="rId6"/>
    <p:sldId id="287" r:id="rId7"/>
    <p:sldId id="28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A15C0-F1B9-491B-B13B-903230D194B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4BDB6-941A-4AD5-A110-5714FE1BC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7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C339-8CD3-4187-9E77-018898795B8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9506-7C52-488F-B0ED-62E8AC07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19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C339-8CD3-4187-9E77-018898795B8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9506-7C52-488F-B0ED-62E8AC07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5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C339-8CD3-4187-9E77-018898795B8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9506-7C52-488F-B0ED-62E8AC07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5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C339-8CD3-4187-9E77-018898795B8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9506-7C52-488F-B0ED-62E8AC07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4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C339-8CD3-4187-9E77-018898795B8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9506-7C52-488F-B0ED-62E8AC07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95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C339-8CD3-4187-9E77-018898795B8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9506-7C52-488F-B0ED-62E8AC07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9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C339-8CD3-4187-9E77-018898795B8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9506-7C52-488F-B0ED-62E8AC07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2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C339-8CD3-4187-9E77-018898795B8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9506-7C52-488F-B0ED-62E8AC07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75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C339-8CD3-4187-9E77-018898795B8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9506-7C52-488F-B0ED-62E8AC07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28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C339-8CD3-4187-9E77-018898795B8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9506-7C52-488F-B0ED-62E8AC07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5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C339-8CD3-4187-9E77-018898795B8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9506-7C52-488F-B0ED-62E8AC07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4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3C339-8CD3-4187-9E77-018898795B8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09506-7C52-488F-B0ED-62E8AC07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4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TextBox 8"/>
          <p:cNvSpPr txBox="1">
            <a:spLocks noChangeArrowheads="1"/>
          </p:cNvSpPr>
          <p:nvPr/>
        </p:nvSpPr>
        <p:spPr bwMode="auto">
          <a:xfrm>
            <a:off x="467544" y="3789040"/>
            <a:ext cx="8077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6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vi-VN" altLang="en-US" sz="36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10 : ĐỒ CHƠI TỪ TẠO HÌNH CON VẬT</a:t>
            </a:r>
          </a:p>
          <a:p>
            <a:pPr algn="ctr" eaLnBrk="1" hangingPunct="1"/>
            <a:r>
              <a:rPr lang="vi-VN" altLang="en-US" sz="36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vi-VN" altLang="en-US" sz="3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36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9" name="WordArt 7"/>
          <p:cNvSpPr>
            <a:spLocks noChangeArrowheads="1" noChangeShapeType="1" noTextEdit="1"/>
          </p:cNvSpPr>
          <p:nvPr/>
        </p:nvSpPr>
        <p:spPr bwMode="auto">
          <a:xfrm>
            <a:off x="1219200" y="914400"/>
            <a:ext cx="7010400" cy="472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vi-VN" sz="3200" kern="10" spc="-320" dirty="0">
              <a:ln w="12700">
                <a:solidFill>
                  <a:srgbClr val="66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981200" y="635108"/>
            <a:ext cx="5715000" cy="164176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vi-VN" sz="4000" b="1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3366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4" name="TextBox 2"/>
          <p:cNvSpPr txBox="1">
            <a:spLocks noChangeArrowheads="1"/>
          </p:cNvSpPr>
          <p:nvPr/>
        </p:nvSpPr>
        <p:spPr bwMode="auto">
          <a:xfrm>
            <a:off x="1547664" y="2443039"/>
            <a:ext cx="64807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 MĨ THUẬT LỚP 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1680" y="476673"/>
            <a:ext cx="6336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UBND QUẬN DƯƠNG KINH</a:t>
            </a:r>
          </a:p>
          <a:p>
            <a:pPr algn="ctr">
              <a:defRPr/>
            </a:pPr>
            <a:r>
              <a:rPr lang="vi-V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TRƯỜNG TIỂU HỌC ANH DŨNG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1597523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69639" grpId="0" animBg="1"/>
      <p:bldP spid="69639" grpId="1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Title 1"/>
          <p:cNvSpPr txBox="1">
            <a:spLocks/>
          </p:cNvSpPr>
          <p:nvPr/>
        </p:nvSpPr>
        <p:spPr bwMode="auto">
          <a:xfrm>
            <a:off x="422275" y="304800"/>
            <a:ext cx="8229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00"/>
                </a:solidFill>
              </a:rPr>
              <a:t>Mĩ thuật</a:t>
            </a:r>
          </a:p>
          <a:p>
            <a:pPr algn="ctr" eaLnBrk="1" hangingPunct="1"/>
            <a:endParaRPr lang="en-US" sz="2000">
              <a:solidFill>
                <a:srgbClr val="000000"/>
              </a:solidFill>
            </a:endParaRPr>
          </a:p>
          <a:p>
            <a:pPr algn="ctr" eaLnBrk="1" hangingPunct="1"/>
            <a:r>
              <a:rPr lang="en-US" sz="2400" b="1" i="1">
                <a:solidFill>
                  <a:srgbClr val="FF3300"/>
                </a:solidFill>
              </a:rPr>
              <a:t>Chủ đề 10: ĐỒ CHƠI TỪ TẠO HÌNH CON VẬT </a:t>
            </a:r>
            <a:r>
              <a:rPr lang="en-US" b="1" i="1">
                <a:solidFill>
                  <a:srgbClr val="FF3300"/>
                </a:solidFill>
              </a:rPr>
              <a:t>(tiết 3</a:t>
            </a:r>
            <a:r>
              <a:rPr lang="en-US" b="1" i="1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457200" y="3905250"/>
            <a:ext cx="8423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Đồ chơi của ban thể hiện hình ảnh con vật nào?</a:t>
            </a:r>
          </a:p>
          <a:p>
            <a:pPr eaLnBrk="1" hangingPunct="1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Nói về cách bạn đã thể hiện đồ chơi.</a:t>
            </a:r>
          </a:p>
          <a:p>
            <a:pPr eaLnBrk="1" hangingPunct="1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Em thích đồ chơi nào nhất? Điều gì làm em thích ở đồ chơi này?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267200" y="2362200"/>
            <a:ext cx="4343400" cy="1371600"/>
            <a:chOff x="4267200" y="1600200"/>
            <a:chExt cx="4343400" cy="1371600"/>
          </a:xfrm>
        </p:grpSpPr>
        <p:sp>
          <p:nvSpPr>
            <p:cNvPr id="9" name="Cloud Callout 8"/>
            <p:cNvSpPr/>
            <p:nvPr/>
          </p:nvSpPr>
          <p:spPr>
            <a:xfrm>
              <a:off x="4267200" y="1600200"/>
              <a:ext cx="4343400" cy="137160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40" name="TextBox 3"/>
            <p:cNvSpPr txBox="1">
              <a:spLocks noChangeArrowheads="1"/>
            </p:cNvSpPr>
            <p:nvPr/>
          </p:nvSpPr>
          <p:spPr bwMode="auto">
            <a:xfrm>
              <a:off x="5257800" y="2051050"/>
              <a:ext cx="226218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1. THẢO LUẬN</a:t>
              </a:r>
            </a:p>
          </p:txBody>
        </p: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38200" y="2982913"/>
            <a:ext cx="2085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latin typeface="Times New Roman" pitchFamily="18" charset="0"/>
                <a:cs typeface="Times New Roman" pitchFamily="18" charset="0"/>
              </a:rPr>
              <a:t>QUAN SÁT BÀI </a:t>
            </a:r>
          </a:p>
        </p:txBody>
      </p:sp>
    </p:spTree>
    <p:extLst>
      <p:ext uri="{BB962C8B-B14F-4D97-AF65-F5344CB8AC3E}">
        <p14:creationId xmlns:p14="http://schemas.microsoft.com/office/powerpoint/2010/main" val="1288677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2438400" y="2830513"/>
            <a:ext cx="3763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>
                <a:latin typeface="Times New Roman" pitchFamily="18" charset="0"/>
                <a:cs typeface="Times New Roman" pitchFamily="18" charset="0"/>
              </a:rPr>
              <a:t>GV NHẬN XÉT</a:t>
            </a:r>
          </a:p>
        </p:txBody>
      </p:sp>
    </p:spTree>
    <p:extLst>
      <p:ext uri="{BB962C8B-B14F-4D97-AF65-F5344CB8AC3E}">
        <p14:creationId xmlns:p14="http://schemas.microsoft.com/office/powerpoint/2010/main" val="314595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3505200" y="457200"/>
            <a:ext cx="213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2. VẬN DỤNG</a:t>
            </a:r>
          </a:p>
        </p:txBody>
      </p:sp>
      <p:pic>
        <p:nvPicPr>
          <p:cNvPr id="2048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95400"/>
            <a:ext cx="2895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585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3730625" y="381000"/>
            <a:ext cx="1533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Quan sát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828800" y="2335213"/>
            <a:ext cx="1352550" cy="2759075"/>
            <a:chOff x="1828800" y="2335213"/>
            <a:chExt cx="1352550" cy="2759075"/>
          </a:xfrm>
        </p:grpSpPr>
        <p:pic>
          <p:nvPicPr>
            <p:cNvPr id="2152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2335213"/>
              <a:ext cx="1352550" cy="2160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5" name="TextBox 1"/>
            <p:cNvSpPr txBox="1">
              <a:spLocks noChangeArrowheads="1"/>
            </p:cNvSpPr>
            <p:nvPr/>
          </p:nvSpPr>
          <p:spPr bwMode="auto">
            <a:xfrm>
              <a:off x="2286000" y="4724400"/>
              <a:ext cx="3127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1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230563" y="2352675"/>
            <a:ext cx="1352550" cy="2741613"/>
            <a:chOff x="3230563" y="2352675"/>
            <a:chExt cx="1352550" cy="2741613"/>
          </a:xfrm>
        </p:grpSpPr>
        <p:pic>
          <p:nvPicPr>
            <p:cNvPr id="21522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0563" y="2352675"/>
              <a:ext cx="1352550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3" name="TextBox 2"/>
            <p:cNvSpPr txBox="1">
              <a:spLocks noChangeArrowheads="1"/>
            </p:cNvSpPr>
            <p:nvPr/>
          </p:nvSpPr>
          <p:spPr bwMode="auto">
            <a:xfrm>
              <a:off x="3906838" y="4724400"/>
              <a:ext cx="460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2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648200" y="2362200"/>
            <a:ext cx="1447800" cy="2732088"/>
            <a:chOff x="4648200" y="2362200"/>
            <a:chExt cx="1447800" cy="2732088"/>
          </a:xfrm>
        </p:grpSpPr>
        <p:pic>
          <p:nvPicPr>
            <p:cNvPr id="21520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2362200"/>
              <a:ext cx="14478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1" name="TextBox 3"/>
            <p:cNvSpPr txBox="1">
              <a:spLocks noChangeArrowheads="1"/>
            </p:cNvSpPr>
            <p:nvPr/>
          </p:nvSpPr>
          <p:spPr bwMode="auto">
            <a:xfrm>
              <a:off x="5257800" y="4724400"/>
              <a:ext cx="3127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3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156325" y="2390775"/>
            <a:ext cx="1285875" cy="2703513"/>
            <a:chOff x="6156325" y="2390775"/>
            <a:chExt cx="1285875" cy="2703513"/>
          </a:xfrm>
        </p:grpSpPr>
        <p:pic>
          <p:nvPicPr>
            <p:cNvPr id="2151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325" y="2390775"/>
              <a:ext cx="1285875" cy="210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9" name="TextBox 4"/>
            <p:cNvSpPr txBox="1">
              <a:spLocks noChangeArrowheads="1"/>
            </p:cNvSpPr>
            <p:nvPr/>
          </p:nvSpPr>
          <p:spPr bwMode="auto">
            <a:xfrm>
              <a:off x="6629400" y="4724400"/>
              <a:ext cx="3127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4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5400" y="2352675"/>
            <a:ext cx="1727200" cy="2589213"/>
            <a:chOff x="25400" y="2352675"/>
            <a:chExt cx="1727200" cy="2588657"/>
          </a:xfrm>
        </p:grpSpPr>
        <p:pic>
          <p:nvPicPr>
            <p:cNvPr id="21516" name="Picture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0" y="2352675"/>
              <a:ext cx="1727200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7" name="TextBox 7"/>
            <p:cNvSpPr txBox="1">
              <a:spLocks noChangeArrowheads="1"/>
            </p:cNvSpPr>
            <p:nvPr/>
          </p:nvSpPr>
          <p:spPr bwMode="auto">
            <a:xfrm>
              <a:off x="762000" y="4572000"/>
              <a:ext cx="1847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486650" y="795338"/>
            <a:ext cx="1581150" cy="4514850"/>
            <a:chOff x="7486650" y="795338"/>
            <a:chExt cx="1581150" cy="4515326"/>
          </a:xfrm>
        </p:grpSpPr>
        <p:pic>
          <p:nvPicPr>
            <p:cNvPr id="21514" name="Picture 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6650" y="795338"/>
              <a:ext cx="1581150" cy="3700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5" name="TextBox 9"/>
            <p:cNvSpPr txBox="1">
              <a:spLocks noChangeArrowheads="1"/>
            </p:cNvSpPr>
            <p:nvPr/>
          </p:nvSpPr>
          <p:spPr bwMode="auto">
            <a:xfrm>
              <a:off x="8153400" y="4941332"/>
              <a:ext cx="1847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2514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3176588" y="390525"/>
            <a:ext cx="2767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3. THỰC HÀNH</a:t>
            </a: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609600" y="1981200"/>
            <a:ext cx="8001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Tạo dáng ống đựng bút và trang trí theo ý thích</a:t>
            </a:r>
          </a:p>
          <a:p>
            <a:pPr eaLnBrk="1" hangingPunct="1"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Vẽ ống đựng bút và trang trí hình con vật (Đối với HS không có vật liệu)</a:t>
            </a:r>
          </a:p>
        </p:txBody>
      </p:sp>
    </p:spTree>
    <p:extLst>
      <p:ext uri="{BB962C8B-B14F-4D97-AF65-F5344CB8AC3E}">
        <p14:creationId xmlns:p14="http://schemas.microsoft.com/office/powerpoint/2010/main" val="189393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2860675" y="2844800"/>
            <a:ext cx="3389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NHẬN XÉT</a:t>
            </a:r>
          </a:p>
        </p:txBody>
      </p:sp>
    </p:spTree>
    <p:extLst>
      <p:ext uri="{BB962C8B-B14F-4D97-AF65-F5344CB8AC3E}">
        <p14:creationId xmlns:p14="http://schemas.microsoft.com/office/powerpoint/2010/main" val="28322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142</Words>
  <Application>Microsoft Office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2025-04-08T14:32:42Z</dcterms:created>
  <dcterms:modified xsi:type="dcterms:W3CDTF">2025-04-08T14:49:39Z</dcterms:modified>
</cp:coreProperties>
</file>