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1"/>
  </p:notesMasterIdLst>
  <p:sldIdLst>
    <p:sldId id="256" r:id="rId2"/>
    <p:sldId id="368" r:id="rId3"/>
    <p:sldId id="526" r:id="rId4"/>
    <p:sldId id="527" r:id="rId5"/>
    <p:sldId id="258" r:id="rId6"/>
    <p:sldId id="528" r:id="rId7"/>
    <p:sldId id="529" r:id="rId8"/>
    <p:sldId id="530" r:id="rId9"/>
    <p:sldId id="531" r:id="rId10"/>
    <p:sldId id="259" r:id="rId11"/>
    <p:sldId id="369" r:id="rId12"/>
    <p:sldId id="376" r:id="rId13"/>
    <p:sldId id="408" r:id="rId14"/>
    <p:sldId id="417" r:id="rId15"/>
    <p:sldId id="418" r:id="rId16"/>
    <p:sldId id="419" r:id="rId17"/>
    <p:sldId id="420" r:id="rId18"/>
    <p:sldId id="373" r:id="rId19"/>
    <p:sldId id="370" r:id="rId20"/>
    <p:sldId id="532" r:id="rId21"/>
    <p:sldId id="533" r:id="rId22"/>
    <p:sldId id="534" r:id="rId23"/>
    <p:sldId id="535" r:id="rId24"/>
    <p:sldId id="536" r:id="rId25"/>
    <p:sldId id="537" r:id="rId26"/>
    <p:sldId id="538" r:id="rId27"/>
    <p:sldId id="539" r:id="rId28"/>
    <p:sldId id="374" r:id="rId29"/>
    <p:sldId id="371" r:id="rId30"/>
    <p:sldId id="540" r:id="rId31"/>
    <p:sldId id="541" r:id="rId32"/>
    <p:sldId id="544" r:id="rId33"/>
    <p:sldId id="545" r:id="rId34"/>
    <p:sldId id="546" r:id="rId35"/>
    <p:sldId id="547" r:id="rId36"/>
    <p:sldId id="548" r:id="rId37"/>
    <p:sldId id="549" r:id="rId38"/>
    <p:sldId id="550" r:id="rId39"/>
    <p:sldId id="269" r:id="rId40"/>
  </p:sldIdLst>
  <p:sldSz cx="18288000" cy="10287000"/>
  <p:notesSz cx="6858000" cy="9144000"/>
  <p:embeddedFontLst>
    <p:embeddedFont>
      <p:font typeface="Gill Sans Nova Cond Ultra Bold" panose="020B0604020202020204" charset="0"/>
      <p:bold r:id="rId42"/>
    </p:embeddedFont>
    <p:embeddedFont>
      <p:font typeface=".ProTeacher03 SVNNeutraface 2" panose="02000600040000020004" charset="0"/>
      <p:bold r:id="rId43"/>
    </p:embeddedFont>
    <p:embeddedFont>
      <p:font typeface=".ProTeacher07 Stormtrooper" panose="020B0604020202020204" charset="0"/>
      <p:regular r:id="rId44"/>
    </p:embeddedFont>
    <p:embeddedFont>
      <p:font typeface="Berlin Sans FB" panose="020E0602020502020306" pitchFamily="34" charset="0"/>
      <p:regular r:id="rId45"/>
      <p:bold r:id="rId46"/>
    </p:embeddedFont>
    <p:embeddedFont>
      <p:font typeface="Luckiest Guy" panose="020B0604020202020204" charset="0"/>
      <p:regular r:id="rId47"/>
    </p:embeddedFont>
    <p:embeddedFont>
      <p:font typeface="Lucky Bones" panose="020B0604020202020204" charset="0"/>
      <p:regular r:id="rId48"/>
    </p:embeddedFont>
    <p:embeddedFont>
      <p:font typeface=".ProTeacher03 Roboto Bold" panose="020B0604020202020204" charset="0"/>
      <p:bold r:id="rId49"/>
    </p:embeddedFont>
    <p:embeddedFont>
      <p:font typeface=".VnVogue" panose="020B7200000000000000" pitchFamily="34" charset="0"/>
      <p:regular r:id="rId50"/>
    </p:embeddedFont>
    <p:embeddedFont>
      <p:font typeface="มอนตี้ Bold" panose="020B0604020202020204" charset="-34"/>
      <p:regular r:id="rId51"/>
    </p:embeddedFont>
    <p:embeddedFont>
      <p:font typeface="Fredoka One" panose="020B0604020202020204" charset="0"/>
      <p:regular r:id="rId52"/>
    </p:embeddedFont>
    <p:embeddedFont>
      <p:font typeface=".ProTeacher03 AmpleSoft Bold" panose="020B0604020202020204" charset="0"/>
      <p:regular r:id="rId53"/>
    </p:embeddedFont>
    <p:embeddedFont>
      <p:font typeface="Tropika" panose="020B0604020202020204" charset="0"/>
      <p:regular r:id="rId54"/>
    </p:embeddedFont>
    <p:embeddedFont>
      <p:font typeface=".ProTeacher05 SVNShintia Script" panose="020B0604020202020204" charset="0"/>
      <p:regular r:id="rId55"/>
    </p:embeddedFont>
    <p:embeddedFont>
      <p:font typeface="Roboto Condensed" panose="020B0604020202020204" charset="0"/>
      <p:regular r:id="rId56"/>
      <p:bold r:id="rId57"/>
      <p:italic r:id="rId58"/>
      <p:boldItalic r:id="rId59"/>
    </p:embeddedFont>
    <p:embeddedFont>
      <p:font typeface="Gill Sans Nova Ultra Bold" panose="020B0604020202020204" charset="0"/>
      <p:bold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8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89281" autoAdjust="0"/>
  </p:normalViewPr>
  <p:slideViewPr>
    <p:cSldViewPr>
      <p:cViewPr varScale="1">
        <p:scale>
          <a:sx n="42" d="100"/>
          <a:sy n="42" d="100"/>
        </p:scale>
        <p:origin x="1896" y="72"/>
      </p:cViewPr>
      <p:guideLst>
        <p:guide orient="horz" pos="648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F9931-7B45-49F2-8F96-FCDAD5BF058E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91EC19-4E57-4182-A149-1E7C0B34E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67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77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mystery bag to show the letter or letter combination card. </a:t>
            </a:r>
          </a:p>
          <a:p>
            <a:r>
              <a:rPr lang="en-US" dirty="0"/>
              <a:t>Click Next to show the answer example.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1EC19-4E57-4182-A149-1E7C0B34EAA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39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mystery bag to show the letter or letter combination card.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1EC19-4E57-4182-A149-1E7C0B34EAA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67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mystery bag to show the letter or letter combination card.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1EC19-4E57-4182-A149-1E7C0B34EAA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15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mystery bag to show the letter or letter combination card.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1EC19-4E57-4182-A149-1E7C0B34EAA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39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mystery bag to show the letter or letter combination card.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1EC19-4E57-4182-A149-1E7C0B34EAA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680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mystery bag to show the letter or letter combination card.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1EC19-4E57-4182-A149-1E7C0B34EAA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83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mystery bag to show the letter or letter combination card.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1EC19-4E57-4182-A149-1E7C0B34EAA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7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mystery bag to show the letter or letter combination card.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1EC19-4E57-4182-A149-1E7C0B34EAA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14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image" Target="../media/image5.png"/><Relationship Id="rId7" Type="http://schemas.openxmlformats.org/officeDocument/2006/relationships/image" Target="../media/image43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3.png"/><Relationship Id="rId4" Type="http://schemas.openxmlformats.org/officeDocument/2006/relationships/image" Target="../media/image3.svg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6.sv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6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svg"/><Relationship Id="rId12" Type="http://schemas.openxmlformats.org/officeDocument/2006/relationships/image" Target="../media/image33.png"/><Relationship Id="rId2" Type="http://schemas.openxmlformats.org/officeDocument/2006/relationships/audio" Target="../media/media7.MP3"/><Relationship Id="rId16" Type="http://schemas.openxmlformats.org/officeDocument/2006/relationships/image" Target="../media/image35.png"/><Relationship Id="rId1" Type="http://schemas.microsoft.com/office/2007/relationships/media" Target="../media/media7.MP3"/><Relationship Id="rId6" Type="http://schemas.openxmlformats.org/officeDocument/2006/relationships/image" Target="../media/image30.png"/><Relationship Id="rId11" Type="http://schemas.openxmlformats.org/officeDocument/2006/relationships/image" Target="../media/image58.svg"/><Relationship Id="rId5" Type="http://schemas.openxmlformats.org/officeDocument/2006/relationships/image" Target="../media/image29.png"/><Relationship Id="rId15" Type="http://schemas.openxmlformats.org/officeDocument/2006/relationships/image" Target="../media/image14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6.svg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24.png"/><Relationship Id="rId10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24.png"/><Relationship Id="rId10" Type="http://schemas.openxmlformats.org/officeDocument/2006/relationships/image" Target="../media/image39.png"/><Relationship Id="rId4" Type="http://schemas.openxmlformats.org/officeDocument/2006/relationships/image" Target="../media/image23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24.png"/><Relationship Id="rId10" Type="http://schemas.openxmlformats.org/officeDocument/2006/relationships/image" Target="../media/image41.png"/><Relationship Id="rId4" Type="http://schemas.openxmlformats.org/officeDocument/2006/relationships/image" Target="../media/image23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6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42.png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3.png"/><Relationship Id="rId10" Type="http://schemas.openxmlformats.org/officeDocument/2006/relationships/audio" Target="../media/audio1.wav"/><Relationship Id="rId4" Type="http://schemas.openxmlformats.org/officeDocument/2006/relationships/image" Target="../media/image3.sv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3.png"/><Relationship Id="rId4" Type="http://schemas.openxmlformats.org/officeDocument/2006/relationships/image" Target="../media/image3.svg"/><Relationship Id="rId9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12" Type="http://schemas.openxmlformats.org/officeDocument/2006/relationships/image" Target="../media/image4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43.png"/><Relationship Id="rId5" Type="http://schemas.openxmlformats.org/officeDocument/2006/relationships/audio" Target="../media/audio5.wav"/><Relationship Id="rId10" Type="http://schemas.openxmlformats.org/officeDocument/2006/relationships/image" Target="../media/image73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2.png"/><Relationship Id="rId1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5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1.png"/><Relationship Id="rId4" Type="http://schemas.openxmlformats.org/officeDocument/2006/relationships/image" Target="../media/image23.png"/><Relationship Id="rId9" Type="http://schemas.openxmlformats.org/officeDocument/2006/relationships/image" Target="../media/image7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audio" Target="../media/audio5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1.png"/><Relationship Id="rId4" Type="http://schemas.openxmlformats.org/officeDocument/2006/relationships/image" Target="../media/image23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audio" Target="../media/audio5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1.png"/><Relationship Id="rId4" Type="http://schemas.openxmlformats.org/officeDocument/2006/relationships/image" Target="../media/image23.png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audio" Target="../media/audio5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1.png"/><Relationship Id="rId4" Type="http://schemas.openxmlformats.org/officeDocument/2006/relationships/image" Target="../media/image23.png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audio" Target="../media/audio5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1.png"/><Relationship Id="rId4" Type="http://schemas.openxmlformats.org/officeDocument/2006/relationships/image" Target="../media/image23.png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audio" Target="../media/audio5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1.png"/><Relationship Id="rId4" Type="http://schemas.openxmlformats.org/officeDocument/2006/relationships/image" Target="../media/image23.png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audio" Target="../media/audio5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1.png"/><Relationship Id="rId4" Type="http://schemas.openxmlformats.org/officeDocument/2006/relationships/image" Target="../media/image23.png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6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42.png"/><Relationship Id="rId4" Type="http://schemas.openxmlformats.org/officeDocument/2006/relationships/image" Target="../media/image3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3.png"/><Relationship Id="rId4" Type="http://schemas.openxmlformats.org/officeDocument/2006/relationships/image" Target="../media/image3.svg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4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10" Type="http://schemas.openxmlformats.org/officeDocument/2006/relationships/audio" Target="../media/audio3.wav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79.svg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83.svg"/><Relationship Id="rId5" Type="http://schemas.openxmlformats.org/officeDocument/2006/relationships/image" Target="../media/image77.sv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81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image" Target="../media/image20.png"/><Relationship Id="rId7" Type="http://schemas.openxmlformats.org/officeDocument/2006/relationships/image" Target="../media/image52.png"/><Relationship Id="rId12" Type="http://schemas.openxmlformats.org/officeDocument/2006/relationships/image" Target="../media/image91.svg"/><Relationship Id="rId2" Type="http://schemas.openxmlformats.org/officeDocument/2006/relationships/audio" Target="../media/audio8.wav"/><Relationship Id="rId16" Type="http://schemas.openxmlformats.org/officeDocument/2006/relationships/image" Target="../media/image9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5" Type="http://schemas.openxmlformats.org/officeDocument/2006/relationships/image" Target="../media/image57.png"/><Relationship Id="rId10" Type="http://schemas.openxmlformats.org/officeDocument/2006/relationships/image" Target="../media/image89.svg"/><Relationship Id="rId4" Type="http://schemas.openxmlformats.org/officeDocument/2006/relationships/image" Target="../media/image39.svg"/><Relationship Id="rId9" Type="http://schemas.openxmlformats.org/officeDocument/2006/relationships/image" Target="../media/image54.png"/><Relationship Id="rId14" Type="http://schemas.openxmlformats.org/officeDocument/2006/relationships/image" Target="../media/image9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12" Type="http://schemas.openxmlformats.org/officeDocument/2006/relationships/image" Target="../media/image91.sv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97.svg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5" Type="http://schemas.openxmlformats.org/officeDocument/2006/relationships/image" Target="../media/image58.png"/><Relationship Id="rId10" Type="http://schemas.openxmlformats.org/officeDocument/2006/relationships/image" Target="../media/image89.svg"/><Relationship Id="rId4" Type="http://schemas.openxmlformats.org/officeDocument/2006/relationships/audio" Target="../media/audio7.wav"/><Relationship Id="rId9" Type="http://schemas.openxmlformats.org/officeDocument/2006/relationships/image" Target="../media/image54.png"/><Relationship Id="rId14" Type="http://schemas.openxmlformats.org/officeDocument/2006/relationships/image" Target="../media/image93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93.svg"/><Relationship Id="rId3" Type="http://schemas.openxmlformats.org/officeDocument/2006/relationships/image" Target="../media/image50.png"/><Relationship Id="rId7" Type="http://schemas.openxmlformats.org/officeDocument/2006/relationships/image" Target="../media/image61.png"/><Relationship Id="rId12" Type="http://schemas.openxmlformats.org/officeDocument/2006/relationships/image" Target="../media/image5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91.svg"/><Relationship Id="rId5" Type="http://schemas.openxmlformats.org/officeDocument/2006/relationships/image" Target="../media/image59.png"/><Relationship Id="rId15" Type="http://schemas.openxmlformats.org/officeDocument/2006/relationships/image" Target="../media/image95.sv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89.svg"/><Relationship Id="rId1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12" Type="http://schemas.openxmlformats.org/officeDocument/2006/relationships/image" Target="../media/image91.svg"/><Relationship Id="rId17" Type="http://schemas.openxmlformats.org/officeDocument/2006/relationships/image" Target="../media/image102.svg"/><Relationship Id="rId2" Type="http://schemas.microsoft.com/office/2007/relationships/media" Target="../media/media8.mp3"/><Relationship Id="rId16" Type="http://schemas.openxmlformats.org/officeDocument/2006/relationships/image" Target="../media/image62.png"/><Relationship Id="rId1" Type="http://schemas.openxmlformats.org/officeDocument/2006/relationships/audio" Target="NULL" TargetMode="External"/><Relationship Id="rId6" Type="http://schemas.openxmlformats.org/officeDocument/2006/relationships/image" Target="../media/image59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5" Type="http://schemas.openxmlformats.org/officeDocument/2006/relationships/image" Target="../media/image14.png"/><Relationship Id="rId10" Type="http://schemas.openxmlformats.org/officeDocument/2006/relationships/image" Target="../media/image89.svg"/><Relationship Id="rId4" Type="http://schemas.openxmlformats.org/officeDocument/2006/relationships/audio" Target="../media/audio7.wav"/><Relationship Id="rId9" Type="http://schemas.openxmlformats.org/officeDocument/2006/relationships/image" Target="../media/image54.png"/><Relationship Id="rId14" Type="http://schemas.openxmlformats.org/officeDocument/2006/relationships/image" Target="../media/image93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13" Type="http://schemas.openxmlformats.org/officeDocument/2006/relationships/image" Target="../media/image57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93.sv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56.png"/><Relationship Id="rId5" Type="http://schemas.openxmlformats.org/officeDocument/2006/relationships/image" Target="../media/image64.png"/><Relationship Id="rId10" Type="http://schemas.openxmlformats.org/officeDocument/2006/relationships/image" Target="../media/image91.svg"/><Relationship Id="rId4" Type="http://schemas.openxmlformats.org/officeDocument/2006/relationships/image" Target="../media/image63.png"/><Relationship Id="rId9" Type="http://schemas.openxmlformats.org/officeDocument/2006/relationships/image" Target="../media/image55.png"/><Relationship Id="rId14" Type="http://schemas.openxmlformats.org/officeDocument/2006/relationships/image" Target="../media/image95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png"/><Relationship Id="rId12" Type="http://schemas.openxmlformats.org/officeDocument/2006/relationships/image" Target="../media/image91.svg"/><Relationship Id="rId17" Type="http://schemas.openxmlformats.org/officeDocument/2006/relationships/image" Target="../media/image14.png"/><Relationship Id="rId2" Type="http://schemas.microsoft.com/office/2007/relationships/media" Target="../media/media4.mp3"/><Relationship Id="rId16" Type="http://schemas.openxmlformats.org/officeDocument/2006/relationships/image" Target="../media/image97.svg"/><Relationship Id="rId1" Type="http://schemas.openxmlformats.org/officeDocument/2006/relationships/audio" Target="NULL" TargetMode="External"/><Relationship Id="rId6" Type="http://schemas.openxmlformats.org/officeDocument/2006/relationships/image" Target="../media/image63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5" Type="http://schemas.openxmlformats.org/officeDocument/2006/relationships/image" Target="../media/image58.png"/><Relationship Id="rId10" Type="http://schemas.openxmlformats.org/officeDocument/2006/relationships/image" Target="../media/image89.svg"/><Relationship Id="rId4" Type="http://schemas.openxmlformats.org/officeDocument/2006/relationships/audio" Target="../media/audio7.wav"/><Relationship Id="rId9" Type="http://schemas.openxmlformats.org/officeDocument/2006/relationships/image" Target="../media/image54.png"/><Relationship Id="rId14" Type="http://schemas.openxmlformats.org/officeDocument/2006/relationships/image" Target="../media/image93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13" Type="http://schemas.openxmlformats.org/officeDocument/2006/relationships/image" Target="../media/image57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93.sv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56.png"/><Relationship Id="rId5" Type="http://schemas.openxmlformats.org/officeDocument/2006/relationships/image" Target="../media/image66.png"/><Relationship Id="rId10" Type="http://schemas.openxmlformats.org/officeDocument/2006/relationships/image" Target="../media/image91.svg"/><Relationship Id="rId4" Type="http://schemas.openxmlformats.org/officeDocument/2006/relationships/image" Target="../media/image60.png"/><Relationship Id="rId9" Type="http://schemas.openxmlformats.org/officeDocument/2006/relationships/image" Target="../media/image55.png"/><Relationship Id="rId14" Type="http://schemas.openxmlformats.org/officeDocument/2006/relationships/image" Target="../media/image95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png"/><Relationship Id="rId12" Type="http://schemas.openxmlformats.org/officeDocument/2006/relationships/image" Target="../media/image91.svg"/><Relationship Id="rId17" Type="http://schemas.openxmlformats.org/officeDocument/2006/relationships/image" Target="../media/image102.svg"/><Relationship Id="rId2" Type="http://schemas.openxmlformats.org/officeDocument/2006/relationships/audio" Target="../media/media9.mp3"/><Relationship Id="rId16" Type="http://schemas.openxmlformats.org/officeDocument/2006/relationships/image" Target="../media/image62.png"/><Relationship Id="rId1" Type="http://schemas.microsoft.com/office/2007/relationships/media" Target="../media/media9.mp3"/><Relationship Id="rId6" Type="http://schemas.openxmlformats.org/officeDocument/2006/relationships/image" Target="../media/image60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5" Type="http://schemas.openxmlformats.org/officeDocument/2006/relationships/image" Target="../media/image14.png"/><Relationship Id="rId10" Type="http://schemas.openxmlformats.org/officeDocument/2006/relationships/image" Target="../media/image89.svg"/><Relationship Id="rId4" Type="http://schemas.openxmlformats.org/officeDocument/2006/relationships/audio" Target="../media/audio7.wav"/><Relationship Id="rId9" Type="http://schemas.openxmlformats.org/officeDocument/2006/relationships/image" Target="../media/image54.png"/><Relationship Id="rId14" Type="http://schemas.openxmlformats.org/officeDocument/2006/relationships/image" Target="../media/image93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83.svg"/><Relationship Id="rId3" Type="http://schemas.openxmlformats.org/officeDocument/2006/relationships/image" Target="../media/image68.png"/><Relationship Id="rId7" Type="http://schemas.openxmlformats.org/officeDocument/2006/relationships/image" Target="../media/image110.svg"/><Relationship Id="rId12" Type="http://schemas.openxmlformats.org/officeDocument/2006/relationships/image" Target="../media/image4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114.svg"/><Relationship Id="rId5" Type="http://schemas.openxmlformats.org/officeDocument/2006/relationships/image" Target="../media/image79.svg"/><Relationship Id="rId10" Type="http://schemas.openxmlformats.org/officeDocument/2006/relationships/image" Target="../media/image71.png"/><Relationship Id="rId4" Type="http://schemas.openxmlformats.org/officeDocument/2006/relationships/image" Target="../media/image47.png"/><Relationship Id="rId9" Type="http://schemas.openxmlformats.org/officeDocument/2006/relationships/image" Target="../media/image112.svg"/><Relationship Id="rId14" Type="http://schemas.openxmlformats.org/officeDocument/2006/relationships/audio" Target="../media/audio6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2.sv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svg"/><Relationship Id="rId12" Type="http://schemas.openxmlformats.org/officeDocument/2006/relationships/image" Target="../media/image11.png"/><Relationship Id="rId17" Type="http://schemas.openxmlformats.org/officeDocument/2006/relationships/image" Target="../media/image26.sv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20.svg"/><Relationship Id="rId5" Type="http://schemas.openxmlformats.org/officeDocument/2006/relationships/image" Target="../media/image5.png"/><Relationship Id="rId15" Type="http://schemas.openxmlformats.org/officeDocument/2006/relationships/image" Target="../media/image24.svg"/><Relationship Id="rId10" Type="http://schemas.openxmlformats.org/officeDocument/2006/relationships/image" Target="../media/image10.png"/><Relationship Id="rId19" Type="http://schemas.openxmlformats.org/officeDocument/2006/relationships/audio" Target="../media/audio5.wav"/><Relationship Id="rId4" Type="http://schemas.openxmlformats.org/officeDocument/2006/relationships/audio" Target="../media/audio5.wav"/><Relationship Id="rId9" Type="http://schemas.openxmlformats.org/officeDocument/2006/relationships/image" Target="../media/image18.sv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31.svg"/><Relationship Id="rId17" Type="http://schemas.openxmlformats.org/officeDocument/2006/relationships/image" Target="../media/image26.svg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image" Target="../media/image12.sv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openxmlformats.org/officeDocument/2006/relationships/image" Target="../media/image29.svg"/><Relationship Id="rId4" Type="http://schemas.openxmlformats.org/officeDocument/2006/relationships/image" Target="../media/image5.png"/><Relationship Id="rId9" Type="http://schemas.openxmlformats.org/officeDocument/2006/relationships/image" Target="../media/image15.png"/><Relationship Id="rId14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35.svg"/><Relationship Id="rId17" Type="http://schemas.openxmlformats.org/officeDocument/2006/relationships/image" Target="../media/image14.png"/><Relationship Id="rId2" Type="http://schemas.openxmlformats.org/officeDocument/2006/relationships/audio" Target="../media/media3.mp3"/><Relationship Id="rId16" Type="http://schemas.openxmlformats.org/officeDocument/2006/relationships/image" Target="../media/image39.svg"/><Relationship Id="rId1" Type="http://schemas.microsoft.com/office/2007/relationships/media" Target="../media/media3.mp3"/><Relationship Id="rId6" Type="http://schemas.openxmlformats.org/officeDocument/2006/relationships/image" Target="../media/image12.sv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5" Type="http://schemas.openxmlformats.org/officeDocument/2006/relationships/image" Target="../media/image20.png"/><Relationship Id="rId10" Type="http://schemas.openxmlformats.org/officeDocument/2006/relationships/image" Target="../media/image26.svg"/><Relationship Id="rId4" Type="http://schemas.openxmlformats.org/officeDocument/2006/relationships/image" Target="../media/image5.png"/><Relationship Id="rId9" Type="http://schemas.openxmlformats.org/officeDocument/2006/relationships/image" Target="../media/image13.png"/><Relationship Id="rId14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31.svg"/><Relationship Id="rId17" Type="http://schemas.openxmlformats.org/officeDocument/2006/relationships/image" Target="../media/image14.png"/><Relationship Id="rId2" Type="http://schemas.microsoft.com/office/2007/relationships/media" Target="../media/media4.mp3"/><Relationship Id="rId16" Type="http://schemas.openxmlformats.org/officeDocument/2006/relationships/image" Target="../media/image41.svg"/><Relationship Id="rId1" Type="http://schemas.openxmlformats.org/officeDocument/2006/relationships/audio" Target="NULL" TargetMode="External"/><Relationship Id="rId6" Type="http://schemas.openxmlformats.org/officeDocument/2006/relationships/image" Target="../media/image12.sv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5.png"/><Relationship Id="rId9" Type="http://schemas.openxmlformats.org/officeDocument/2006/relationships/image" Target="../media/image13.png"/><Relationship Id="rId1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37.svg"/><Relationship Id="rId17" Type="http://schemas.openxmlformats.org/officeDocument/2006/relationships/image" Target="../media/image14.png"/><Relationship Id="rId2" Type="http://schemas.microsoft.com/office/2007/relationships/media" Target="../media/media4.mp3"/><Relationship Id="rId16" Type="http://schemas.openxmlformats.org/officeDocument/2006/relationships/image" Target="../media/image39.svg"/><Relationship Id="rId1" Type="http://schemas.openxmlformats.org/officeDocument/2006/relationships/audio" Target="NULL" TargetMode="External"/><Relationship Id="rId6" Type="http://schemas.openxmlformats.org/officeDocument/2006/relationships/image" Target="../media/image12.svg"/><Relationship Id="rId11" Type="http://schemas.openxmlformats.org/officeDocument/2006/relationships/image" Target="../media/image19.png"/><Relationship Id="rId5" Type="http://schemas.openxmlformats.org/officeDocument/2006/relationships/image" Target="../media/image6.png"/><Relationship Id="rId15" Type="http://schemas.openxmlformats.org/officeDocument/2006/relationships/image" Target="../media/image20.png"/><Relationship Id="rId10" Type="http://schemas.openxmlformats.org/officeDocument/2006/relationships/image" Target="../media/image26.svg"/><Relationship Id="rId4" Type="http://schemas.openxmlformats.org/officeDocument/2006/relationships/image" Target="../media/image5.png"/><Relationship Id="rId9" Type="http://schemas.openxmlformats.org/officeDocument/2006/relationships/image" Target="../media/image13.png"/><Relationship Id="rId1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22.svg"/><Relationship Id="rId17" Type="http://schemas.openxmlformats.org/officeDocument/2006/relationships/image" Target="../media/image14.png"/><Relationship Id="rId2" Type="http://schemas.openxmlformats.org/officeDocument/2006/relationships/audio" Target="../media/media5.mp3"/><Relationship Id="rId16" Type="http://schemas.openxmlformats.org/officeDocument/2006/relationships/image" Target="../media/image41.svg"/><Relationship Id="rId1" Type="http://schemas.microsoft.com/office/2007/relationships/media" Target="../media/media5.mp3"/><Relationship Id="rId6" Type="http://schemas.openxmlformats.org/officeDocument/2006/relationships/image" Target="../media/image12.sv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5.png"/><Relationship Id="rId9" Type="http://schemas.openxmlformats.org/officeDocument/2006/relationships/image" Target="../media/image13.png"/><Relationship Id="rId1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56191" y="-4908019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11567" y="1327419"/>
            <a:ext cx="15183701" cy="7742018"/>
            <a:chOff x="0" y="0"/>
            <a:chExt cx="2935740" cy="14969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496905"/>
            </a:xfrm>
            <a:custGeom>
              <a:avLst/>
              <a:gdLst/>
              <a:ahLst/>
              <a:cxnLst/>
              <a:rect l="l" t="t" r="r" b="b"/>
              <a:pathLst>
                <a:path w="2935740" h="1496905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471920"/>
                  </a:lnTo>
                  <a:cubicBezTo>
                    <a:pt x="2935740" y="1485719"/>
                    <a:pt x="2924554" y="1496905"/>
                    <a:pt x="2910756" y="1496905"/>
                  </a:cubicBezTo>
                  <a:lnTo>
                    <a:pt x="24984" y="1496905"/>
                  </a:lnTo>
                  <a:cubicBezTo>
                    <a:pt x="18358" y="1496905"/>
                    <a:pt x="12003" y="1494272"/>
                    <a:pt x="7318" y="1489587"/>
                  </a:cubicBezTo>
                  <a:cubicBezTo>
                    <a:pt x="2632" y="1484902"/>
                    <a:pt x="0" y="1478547"/>
                    <a:pt x="0" y="1471920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535005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995989" y="3199720"/>
            <a:ext cx="15183701" cy="3546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79"/>
              </a:lnSpc>
            </a:pPr>
            <a:r>
              <a:rPr lang="en-US" sz="18500" kern="0" dirty="0">
                <a:solidFill>
                  <a:srgbClr val="FAB30C"/>
                </a:solidFill>
                <a:latin typeface="Lucky Bones"/>
              </a:rPr>
              <a:t>Fun Time 4</a:t>
            </a:r>
          </a:p>
        </p:txBody>
      </p:sp>
      <p:sp>
        <p:nvSpPr>
          <p:cNvPr id="7" name="Freeform 7"/>
          <p:cNvSpPr/>
          <p:nvPr/>
        </p:nvSpPr>
        <p:spPr>
          <a:xfrm>
            <a:off x="1582812" y="2774292"/>
            <a:ext cx="2684686" cy="2325609"/>
          </a:xfrm>
          <a:custGeom>
            <a:avLst/>
            <a:gdLst/>
            <a:ahLst/>
            <a:cxnLst/>
            <a:rect l="l" t="t" r="r" b="b"/>
            <a:pathLst>
              <a:path w="2684686" h="2325609">
                <a:moveTo>
                  <a:pt x="0" y="0"/>
                </a:moveTo>
                <a:lnTo>
                  <a:pt x="2684686" y="0"/>
                </a:lnTo>
                <a:lnTo>
                  <a:pt x="2684686" y="2325609"/>
                </a:lnTo>
                <a:lnTo>
                  <a:pt x="0" y="23256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650892">
            <a:off x="3941593" y="2163213"/>
            <a:ext cx="2100325" cy="1819406"/>
          </a:xfrm>
          <a:custGeom>
            <a:avLst/>
            <a:gdLst/>
            <a:ahLst/>
            <a:cxnLst/>
            <a:rect l="l" t="t" r="r" b="b"/>
            <a:pathLst>
              <a:path w="2100325" h="1819406">
                <a:moveTo>
                  <a:pt x="0" y="0"/>
                </a:moveTo>
                <a:lnTo>
                  <a:pt x="2100325" y="0"/>
                </a:lnTo>
                <a:lnTo>
                  <a:pt x="2100325" y="1819406"/>
                </a:lnTo>
                <a:lnTo>
                  <a:pt x="0" y="1819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4198017" y="8319395"/>
            <a:ext cx="10210800" cy="1500083"/>
            <a:chOff x="0" y="-109099"/>
            <a:chExt cx="859897" cy="395083"/>
          </a:xfrm>
        </p:grpSpPr>
        <p:sp>
          <p:nvSpPr>
            <p:cNvPr id="11" name="Freeform 11"/>
            <p:cNvSpPr/>
            <p:nvPr/>
          </p:nvSpPr>
          <p:spPr>
            <a:xfrm>
              <a:off x="243851" y="-109099"/>
              <a:ext cx="365778" cy="362184"/>
            </a:xfrm>
            <a:custGeom>
              <a:avLst/>
              <a:gdLst/>
              <a:ahLst/>
              <a:cxnLst/>
              <a:rect l="l" t="t" r="r" b="b"/>
              <a:pathLst>
                <a:path w="859897" h="285984">
                  <a:moveTo>
                    <a:pt x="28455" y="0"/>
                  </a:moveTo>
                  <a:lnTo>
                    <a:pt x="831442" y="0"/>
                  </a:lnTo>
                  <a:cubicBezTo>
                    <a:pt x="847157" y="0"/>
                    <a:pt x="859897" y="12740"/>
                    <a:pt x="859897" y="28455"/>
                  </a:cubicBezTo>
                  <a:lnTo>
                    <a:pt x="859897" y="257529"/>
                  </a:lnTo>
                  <a:cubicBezTo>
                    <a:pt x="859897" y="273245"/>
                    <a:pt x="847157" y="285984"/>
                    <a:pt x="831442" y="285984"/>
                  </a:cubicBezTo>
                  <a:lnTo>
                    <a:pt x="28455" y="285984"/>
                  </a:lnTo>
                  <a:cubicBezTo>
                    <a:pt x="12740" y="285984"/>
                    <a:pt x="0" y="273245"/>
                    <a:pt x="0" y="257529"/>
                  </a:cubicBezTo>
                  <a:lnTo>
                    <a:pt x="0" y="28455"/>
                  </a:lnTo>
                  <a:cubicBezTo>
                    <a:pt x="0" y="12740"/>
                    <a:pt x="12740" y="0"/>
                    <a:pt x="28455" y="0"/>
                  </a:cubicBezTo>
                  <a:close/>
                </a:path>
              </a:pathLst>
            </a:custGeom>
            <a:solidFill>
              <a:srgbClr val="FDBFD5"/>
            </a:solidFill>
            <a:ln w="76200" cap="sq">
              <a:solidFill>
                <a:srgbClr val="984E1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859897" cy="36218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459"/>
                </a:lnSpc>
              </a:pPr>
              <a:r>
                <a:rPr lang="en-US" sz="6600" spc="230">
                  <a:solidFill>
                    <a:srgbClr val="984E11"/>
                  </a:solidFill>
                  <a:latin typeface="Tropika"/>
                </a:rPr>
                <a:t>Period 2</a:t>
              </a:r>
              <a:endParaRPr lang="en-US" sz="6600" spc="230" dirty="0">
                <a:solidFill>
                  <a:srgbClr val="984E11"/>
                </a:solidFill>
                <a:latin typeface="Tropika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4468800" y="2574593"/>
            <a:ext cx="2555223" cy="2213462"/>
          </a:xfrm>
          <a:custGeom>
            <a:avLst/>
            <a:gdLst/>
            <a:ahLst/>
            <a:cxnLst/>
            <a:rect l="l" t="t" r="r" b="b"/>
            <a:pathLst>
              <a:path w="2555223" h="2213462">
                <a:moveTo>
                  <a:pt x="0" y="0"/>
                </a:moveTo>
                <a:lnTo>
                  <a:pt x="2555222" y="0"/>
                </a:lnTo>
                <a:lnTo>
                  <a:pt x="2555222" y="2213462"/>
                </a:lnTo>
                <a:lnTo>
                  <a:pt x="0" y="22134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3650892">
            <a:off x="12872733" y="2206281"/>
            <a:ext cx="1941563" cy="1681879"/>
          </a:xfrm>
          <a:custGeom>
            <a:avLst/>
            <a:gdLst/>
            <a:ahLst/>
            <a:cxnLst/>
            <a:rect l="l" t="t" r="r" b="b"/>
            <a:pathLst>
              <a:path w="1941563" h="1681879">
                <a:moveTo>
                  <a:pt x="0" y="0"/>
                </a:moveTo>
                <a:lnTo>
                  <a:pt x="1941563" y="0"/>
                </a:lnTo>
                <a:lnTo>
                  <a:pt x="1941563" y="1681879"/>
                </a:lnTo>
                <a:lnTo>
                  <a:pt x="0" y="1681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94903" y="1501808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33FF766-1D11-EB79-F99A-41BF16901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2515"/>
            <a:ext cx="18288001" cy="1049192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332045" y="4161866"/>
            <a:ext cx="9147886" cy="7451369"/>
          </a:xfrm>
          <a:custGeom>
            <a:avLst/>
            <a:gdLst/>
            <a:ahLst/>
            <a:cxnLst/>
            <a:rect l="l" t="t" r="r" b="b"/>
            <a:pathLst>
              <a:path w="9147886" h="7451369">
                <a:moveTo>
                  <a:pt x="0" y="0"/>
                </a:moveTo>
                <a:lnTo>
                  <a:pt x="9147886" y="0"/>
                </a:lnTo>
                <a:lnTo>
                  <a:pt x="9147886" y="7451369"/>
                </a:lnTo>
                <a:lnTo>
                  <a:pt x="0" y="7451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697206" y="-284935"/>
            <a:ext cx="7475598" cy="6089215"/>
          </a:xfrm>
          <a:custGeom>
            <a:avLst/>
            <a:gdLst/>
            <a:ahLst/>
            <a:cxnLst/>
            <a:rect l="l" t="t" r="r" b="b"/>
            <a:pathLst>
              <a:path w="7475598" h="6089215">
                <a:moveTo>
                  <a:pt x="0" y="0"/>
                </a:moveTo>
                <a:lnTo>
                  <a:pt x="7475599" y="0"/>
                </a:lnTo>
                <a:lnTo>
                  <a:pt x="7475599" y="6089214"/>
                </a:lnTo>
                <a:lnTo>
                  <a:pt x="0" y="60892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767295" y="2759672"/>
            <a:ext cx="14753410" cy="5330988"/>
            <a:chOff x="0" y="0"/>
            <a:chExt cx="3885672" cy="14040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85672" cy="1404046"/>
            </a:xfrm>
            <a:custGeom>
              <a:avLst/>
              <a:gdLst/>
              <a:ahLst/>
              <a:cxnLst/>
              <a:rect l="l" t="t" r="r" b="b"/>
              <a:pathLst>
                <a:path w="3885672" h="1404046">
                  <a:moveTo>
                    <a:pt x="1942836" y="0"/>
                  </a:moveTo>
                  <a:cubicBezTo>
                    <a:pt x="869837" y="0"/>
                    <a:pt x="0" y="314306"/>
                    <a:pt x="0" y="702023"/>
                  </a:cubicBezTo>
                  <a:cubicBezTo>
                    <a:pt x="0" y="1089740"/>
                    <a:pt x="869837" y="1404046"/>
                    <a:pt x="1942836" y="1404046"/>
                  </a:cubicBezTo>
                  <a:cubicBezTo>
                    <a:pt x="3015834" y="1404046"/>
                    <a:pt x="3885672" y="1089740"/>
                    <a:pt x="3885672" y="702023"/>
                  </a:cubicBezTo>
                  <a:cubicBezTo>
                    <a:pt x="3885672" y="314306"/>
                    <a:pt x="3015834" y="0"/>
                    <a:pt x="194283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64282" y="93529"/>
              <a:ext cx="3157108" cy="11788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349306" y="6577783"/>
            <a:ext cx="2171398" cy="2057400"/>
          </a:xfrm>
          <a:custGeom>
            <a:avLst/>
            <a:gdLst/>
            <a:ahLst/>
            <a:cxnLst/>
            <a:rect l="l" t="t" r="r" b="b"/>
            <a:pathLst>
              <a:path w="2171398" h="2057400">
                <a:moveTo>
                  <a:pt x="0" y="0"/>
                </a:moveTo>
                <a:lnTo>
                  <a:pt x="2171399" y="0"/>
                </a:lnTo>
                <a:lnTo>
                  <a:pt x="2171399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983986" y="4304933"/>
            <a:ext cx="14320029" cy="2026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815"/>
              </a:lnSpc>
            </a:pPr>
            <a:r>
              <a:rPr lang="en-US" sz="14100" dirty="0">
                <a:solidFill>
                  <a:srgbClr val="2479DF"/>
                </a:solidFill>
                <a:latin typeface=".ProTeacher07 Stormtrooper" panose="020B0500000000000000" pitchFamily="34" charset="0"/>
              </a:rPr>
              <a:t>Well Done!</a:t>
            </a:r>
          </a:p>
        </p:txBody>
      </p:sp>
      <p:sp>
        <p:nvSpPr>
          <p:cNvPr id="9" name="Freeform 9"/>
          <p:cNvSpPr/>
          <p:nvPr/>
        </p:nvSpPr>
        <p:spPr>
          <a:xfrm rot="-438730">
            <a:off x="2598016" y="1936722"/>
            <a:ext cx="2171398" cy="2057400"/>
          </a:xfrm>
          <a:custGeom>
            <a:avLst/>
            <a:gdLst/>
            <a:ahLst/>
            <a:cxnLst/>
            <a:rect l="l" t="t" r="r" b="b"/>
            <a:pathLst>
              <a:path w="2171398" h="2057400">
                <a:moveTo>
                  <a:pt x="0" y="0"/>
                </a:moveTo>
                <a:lnTo>
                  <a:pt x="2171398" y="0"/>
                </a:lnTo>
                <a:lnTo>
                  <a:pt x="217139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8" name="applause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9054746" y="-5371898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52149" y="1028700"/>
            <a:ext cx="15183701" cy="8229600"/>
            <a:chOff x="0" y="0"/>
            <a:chExt cx="2935740" cy="15911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591178"/>
            </a:xfrm>
            <a:custGeom>
              <a:avLst/>
              <a:gdLst/>
              <a:ahLst/>
              <a:cxnLst/>
              <a:rect l="l" t="t" r="r" b="b"/>
              <a:pathLst>
                <a:path w="2935740" h="1591178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566193"/>
                  </a:lnTo>
                  <a:cubicBezTo>
                    <a:pt x="2935740" y="1572820"/>
                    <a:pt x="2933108" y="1579174"/>
                    <a:pt x="2928422" y="1583860"/>
                  </a:cubicBezTo>
                  <a:cubicBezTo>
                    <a:pt x="2923737" y="1588545"/>
                    <a:pt x="2917382" y="1591178"/>
                    <a:pt x="2910756" y="1591178"/>
                  </a:cubicBezTo>
                  <a:lnTo>
                    <a:pt x="24984" y="1591178"/>
                  </a:lnTo>
                  <a:cubicBezTo>
                    <a:pt x="11186" y="1591178"/>
                    <a:pt x="0" y="1579992"/>
                    <a:pt x="0" y="1566193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057400" y="3478711"/>
            <a:ext cx="13068725" cy="381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2400" b="1" spc="496" dirty="0">
                <a:solidFill>
                  <a:srgbClr val="FAB30C"/>
                </a:solidFill>
                <a:latin typeface="Lucky Bones"/>
              </a:rPr>
              <a:t>Look, read </a:t>
            </a:r>
          </a:p>
          <a:p>
            <a:pPr algn="ctr"/>
            <a:r>
              <a:rPr lang="en-US" sz="12400" b="1" spc="496" dirty="0">
                <a:solidFill>
                  <a:srgbClr val="FAB30C"/>
                </a:solidFill>
                <a:latin typeface="Lucky Bones"/>
              </a:rPr>
              <a:t>and answer.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71800" y="2588402"/>
            <a:ext cx="10934328" cy="77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7"/>
              </a:lnSpc>
            </a:pPr>
            <a:r>
              <a:rPr lang="en-US" sz="8800" u="sng" spc="-103" dirty="0">
                <a:solidFill>
                  <a:srgbClr val="763B0A"/>
                </a:solidFill>
                <a:latin typeface="มอนตี้ Bold"/>
              </a:rPr>
              <a:t>Activity 2</a:t>
            </a:r>
          </a:p>
        </p:txBody>
      </p:sp>
      <p:sp>
        <p:nvSpPr>
          <p:cNvPr id="8" name="Freeform 8"/>
          <p:cNvSpPr/>
          <p:nvPr/>
        </p:nvSpPr>
        <p:spPr>
          <a:xfrm>
            <a:off x="14510917" y="6172188"/>
            <a:ext cx="2748383" cy="4718253"/>
          </a:xfrm>
          <a:custGeom>
            <a:avLst/>
            <a:gdLst/>
            <a:ahLst/>
            <a:cxnLst/>
            <a:rect l="l" t="t" r="r" b="b"/>
            <a:pathLst>
              <a:path w="2748383" h="4718253">
                <a:moveTo>
                  <a:pt x="0" y="0"/>
                </a:moveTo>
                <a:lnTo>
                  <a:pt x="2748383" y="0"/>
                </a:lnTo>
                <a:lnTo>
                  <a:pt x="2748383" y="4718254"/>
                </a:lnTo>
                <a:lnTo>
                  <a:pt x="0" y="47182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905450" y="1840899"/>
            <a:ext cx="1848285" cy="1848285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4"/>
                </a:lnTo>
                <a:lnTo>
                  <a:pt x="0" y="1848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314283" y="1287125"/>
            <a:ext cx="1182333" cy="1182333"/>
          </a:xfrm>
          <a:custGeom>
            <a:avLst/>
            <a:gdLst/>
            <a:ahLst/>
            <a:cxnLst/>
            <a:rect l="l" t="t" r="r" b="b"/>
            <a:pathLst>
              <a:path w="1182333" h="1182333">
                <a:moveTo>
                  <a:pt x="0" y="0"/>
                </a:moveTo>
                <a:lnTo>
                  <a:pt x="1182333" y="0"/>
                </a:lnTo>
                <a:lnTo>
                  <a:pt x="1182333" y="1182333"/>
                </a:lnTo>
                <a:lnTo>
                  <a:pt x="0" y="11823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1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drumroll.wav"/>
          </p:stSnd>
        </p:sndAc>
      </p:transition>
    </mc:Choice>
    <mc:Fallback xmlns="">
      <p:transition spd="slow">
        <p:random/>
        <p:sndAc>
          <p:stSnd>
            <p:snd r:embed="rId9" name="drumroll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96B7AB-0BE1-A1AF-3F56-1D5465DF5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977138" y="1869557"/>
            <a:ext cx="16371678" cy="7721909"/>
            <a:chOff x="0" y="0"/>
            <a:chExt cx="931674" cy="537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1675" cy="537579"/>
            </a:xfrm>
            <a:custGeom>
              <a:avLst/>
              <a:gdLst/>
              <a:ahLst/>
              <a:cxnLst/>
              <a:rect l="l" t="t" r="r" b="b"/>
              <a:pathLst>
                <a:path w="931675" h="537579">
                  <a:moveTo>
                    <a:pt x="78726" y="0"/>
                  </a:moveTo>
                  <a:lnTo>
                    <a:pt x="852948" y="0"/>
                  </a:lnTo>
                  <a:cubicBezTo>
                    <a:pt x="896428" y="0"/>
                    <a:pt x="931675" y="35247"/>
                    <a:pt x="931675" y="78726"/>
                  </a:cubicBezTo>
                  <a:lnTo>
                    <a:pt x="931675" y="458853"/>
                  </a:lnTo>
                  <a:cubicBezTo>
                    <a:pt x="931675" y="479732"/>
                    <a:pt x="923380" y="499756"/>
                    <a:pt x="908616" y="514520"/>
                  </a:cubicBezTo>
                  <a:cubicBezTo>
                    <a:pt x="893852" y="529285"/>
                    <a:pt x="873828" y="537579"/>
                    <a:pt x="852948" y="537579"/>
                  </a:cubicBezTo>
                  <a:lnTo>
                    <a:pt x="78726" y="537579"/>
                  </a:lnTo>
                  <a:cubicBezTo>
                    <a:pt x="57847" y="537579"/>
                    <a:pt x="37823" y="529285"/>
                    <a:pt x="23058" y="514520"/>
                  </a:cubicBezTo>
                  <a:cubicBezTo>
                    <a:pt x="8294" y="499756"/>
                    <a:pt x="0" y="479732"/>
                    <a:pt x="0" y="458853"/>
                  </a:cubicBezTo>
                  <a:lnTo>
                    <a:pt x="0" y="78726"/>
                  </a:lnTo>
                  <a:cubicBezTo>
                    <a:pt x="0" y="57847"/>
                    <a:pt x="8294" y="37823"/>
                    <a:pt x="23058" y="23058"/>
                  </a:cubicBezTo>
                  <a:cubicBezTo>
                    <a:pt x="37823" y="8294"/>
                    <a:pt x="57847" y="0"/>
                    <a:pt x="78726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31674" cy="575679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-290386" y="8601054"/>
            <a:ext cx="963731" cy="1729545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3886200" y="142231"/>
            <a:ext cx="10802680" cy="1447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spc="351" dirty="0">
                <a:solidFill>
                  <a:srgbClr val="FAB30C"/>
                </a:solidFill>
                <a:latin typeface="Lucky Bones"/>
              </a:rPr>
              <a:t>READ and ANSWER.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43000" y="4269259"/>
            <a:ext cx="858373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spc="-64" dirty="0">
                <a:solidFill>
                  <a:srgbClr val="763B0A"/>
                </a:solidFill>
                <a:latin typeface="มอนตี้ Bold"/>
              </a:rPr>
              <a:t>What number is it?</a:t>
            </a:r>
            <a:endParaRPr lang="en-US" sz="6600" spc="-64" dirty="0">
              <a:solidFill>
                <a:srgbClr val="763B0A"/>
              </a:solidFill>
              <a:latin typeface="มอนตี้ Bold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15476575" y="882377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3">
            <a:extLst>
              <a:ext uri="{FF2B5EF4-FFF2-40B4-BE49-F238E27FC236}">
                <a16:creationId xmlns:a16="http://schemas.microsoft.com/office/drawing/2014/main" id="{0AE8FFB2-38F5-62AA-4A62-F3041336B2CA}"/>
              </a:ext>
            </a:extLst>
          </p:cNvPr>
          <p:cNvSpPr/>
          <p:nvPr/>
        </p:nvSpPr>
        <p:spPr>
          <a:xfrm>
            <a:off x="17526000" y="8579254"/>
            <a:ext cx="963731" cy="1729545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3EDDE6A1-451C-D7F5-AF46-67FF2350CE2B}"/>
              </a:ext>
            </a:extLst>
          </p:cNvPr>
          <p:cNvSpPr/>
          <p:nvPr/>
        </p:nvSpPr>
        <p:spPr>
          <a:xfrm rot="21299725">
            <a:off x="443539" y="1249911"/>
            <a:ext cx="1811898" cy="1648685"/>
          </a:xfrm>
          <a:custGeom>
            <a:avLst/>
            <a:gdLst/>
            <a:ahLst/>
            <a:cxnLst/>
            <a:rect l="l" t="t" r="r" b="b"/>
            <a:pathLst>
              <a:path w="2600737" h="2997968">
                <a:moveTo>
                  <a:pt x="0" y="0"/>
                </a:moveTo>
                <a:lnTo>
                  <a:pt x="2600737" y="0"/>
                </a:lnTo>
                <a:lnTo>
                  <a:pt x="2600737" y="2997967"/>
                </a:lnTo>
                <a:lnTo>
                  <a:pt x="0" y="29979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91806F9-337A-8114-0C05-C5D432D53DC6}"/>
              </a:ext>
            </a:extLst>
          </p:cNvPr>
          <p:cNvCxnSpPr/>
          <p:nvPr/>
        </p:nvCxnSpPr>
        <p:spPr>
          <a:xfrm>
            <a:off x="2405813" y="6362700"/>
            <a:ext cx="6058104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88B86072-A018-1F43-273D-F0AC29C5C6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09502" y="3457512"/>
            <a:ext cx="5989595" cy="41378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622300">
              <a:schemeClr val="accent2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25">
            <a:extLst>
              <a:ext uri="{FF2B5EF4-FFF2-40B4-BE49-F238E27FC236}">
                <a16:creationId xmlns:a16="http://schemas.microsoft.com/office/drawing/2014/main" id="{2D871A02-A0BB-2B55-9D7A-BE4A0757F993}"/>
              </a:ext>
            </a:extLst>
          </p:cNvPr>
          <p:cNvSpPr txBox="1"/>
          <p:nvPr/>
        </p:nvSpPr>
        <p:spPr>
          <a:xfrm>
            <a:off x="1143000" y="5638156"/>
            <a:ext cx="858373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spc="-64" dirty="0">
                <a:solidFill>
                  <a:srgbClr val="0070C0"/>
                </a:solidFill>
                <a:latin typeface="มอนตี้ Bold"/>
              </a:rPr>
              <a:t>It’s twenty.</a:t>
            </a:r>
            <a:endParaRPr lang="en-US" sz="6600" spc="-64" dirty="0">
              <a:solidFill>
                <a:srgbClr val="0070C0"/>
              </a:solidFill>
              <a:latin typeface="มอนตี้ Bold"/>
            </a:endParaRPr>
          </a:p>
        </p:txBody>
      </p:sp>
    </p:spTree>
    <p:extLst>
      <p:ext uri="{BB962C8B-B14F-4D97-AF65-F5344CB8AC3E}">
        <p14:creationId xmlns:p14="http://schemas.microsoft.com/office/powerpoint/2010/main" val="374263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96B7AB-0BE1-A1AF-3F56-1D5465DF5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828800" y="1869557"/>
            <a:ext cx="14706600" cy="7721909"/>
            <a:chOff x="0" y="0"/>
            <a:chExt cx="931674" cy="537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1675" cy="537579"/>
            </a:xfrm>
            <a:custGeom>
              <a:avLst/>
              <a:gdLst/>
              <a:ahLst/>
              <a:cxnLst/>
              <a:rect l="l" t="t" r="r" b="b"/>
              <a:pathLst>
                <a:path w="931675" h="537579">
                  <a:moveTo>
                    <a:pt x="78726" y="0"/>
                  </a:moveTo>
                  <a:lnTo>
                    <a:pt x="852948" y="0"/>
                  </a:lnTo>
                  <a:cubicBezTo>
                    <a:pt x="896428" y="0"/>
                    <a:pt x="931675" y="35247"/>
                    <a:pt x="931675" y="78726"/>
                  </a:cubicBezTo>
                  <a:lnTo>
                    <a:pt x="931675" y="458853"/>
                  </a:lnTo>
                  <a:cubicBezTo>
                    <a:pt x="931675" y="479732"/>
                    <a:pt x="923380" y="499756"/>
                    <a:pt x="908616" y="514520"/>
                  </a:cubicBezTo>
                  <a:cubicBezTo>
                    <a:pt x="893852" y="529285"/>
                    <a:pt x="873828" y="537579"/>
                    <a:pt x="852948" y="537579"/>
                  </a:cubicBezTo>
                  <a:lnTo>
                    <a:pt x="78726" y="537579"/>
                  </a:lnTo>
                  <a:cubicBezTo>
                    <a:pt x="57847" y="537579"/>
                    <a:pt x="37823" y="529285"/>
                    <a:pt x="23058" y="514520"/>
                  </a:cubicBezTo>
                  <a:cubicBezTo>
                    <a:pt x="8294" y="499756"/>
                    <a:pt x="0" y="479732"/>
                    <a:pt x="0" y="458853"/>
                  </a:cubicBezTo>
                  <a:lnTo>
                    <a:pt x="0" y="78726"/>
                  </a:lnTo>
                  <a:cubicBezTo>
                    <a:pt x="0" y="57847"/>
                    <a:pt x="8294" y="37823"/>
                    <a:pt x="23058" y="23058"/>
                  </a:cubicBezTo>
                  <a:cubicBezTo>
                    <a:pt x="37823" y="8294"/>
                    <a:pt x="57847" y="0"/>
                    <a:pt x="78726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31674" cy="575679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-290386" y="8601054"/>
            <a:ext cx="963731" cy="1729545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3703430" y="148663"/>
            <a:ext cx="10800020" cy="1447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spc="351" dirty="0">
                <a:solidFill>
                  <a:srgbClr val="FAB30C"/>
                </a:solidFill>
                <a:latin typeface="Lucky Bones"/>
              </a:rPr>
              <a:t>READ and ANSWER.</a:t>
            </a:r>
          </a:p>
        </p:txBody>
      </p:sp>
      <p:sp>
        <p:nvSpPr>
          <p:cNvPr id="29" name="Freeform 29"/>
          <p:cNvSpPr/>
          <p:nvPr/>
        </p:nvSpPr>
        <p:spPr>
          <a:xfrm>
            <a:off x="14705182" y="947527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-10800000">
            <a:off x="489728" y="1547371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3">
            <a:extLst>
              <a:ext uri="{FF2B5EF4-FFF2-40B4-BE49-F238E27FC236}">
                <a16:creationId xmlns:a16="http://schemas.microsoft.com/office/drawing/2014/main" id="{0AE8FFB2-38F5-62AA-4A62-F3041336B2CA}"/>
              </a:ext>
            </a:extLst>
          </p:cNvPr>
          <p:cNvSpPr/>
          <p:nvPr/>
        </p:nvSpPr>
        <p:spPr>
          <a:xfrm>
            <a:off x="17526000" y="8579254"/>
            <a:ext cx="963731" cy="1729545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120CD53E-7E12-07BF-99F1-39A614A49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48020" y="3057524"/>
            <a:ext cx="930275" cy="930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FA4E5-6EBC-5100-0D76-86E7EF875A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5842" y="2275937"/>
            <a:ext cx="11485487" cy="6931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2145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B3F825FE-B760-8A67-77F6-B82550B69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483" y="-52834"/>
            <a:ext cx="18382483" cy="10339834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 rot="5400000">
            <a:off x="2876587" y="12152187"/>
            <a:ext cx="7707755" cy="1825408"/>
          </a:xfrm>
          <a:custGeom>
            <a:avLst/>
            <a:gdLst/>
            <a:ahLst/>
            <a:cxnLst/>
            <a:rect l="l" t="t" r="r" b="b"/>
            <a:pathLst>
              <a:path w="7707755" h="3153173">
                <a:moveTo>
                  <a:pt x="0" y="0"/>
                </a:moveTo>
                <a:lnTo>
                  <a:pt x="7707755" y="0"/>
                </a:lnTo>
                <a:lnTo>
                  <a:pt x="7707755" y="3153172"/>
                </a:lnTo>
                <a:lnTo>
                  <a:pt x="0" y="31531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5400000">
            <a:off x="1939468" y="11470844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5400000">
            <a:off x="947706" y="10840314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5400000">
            <a:off x="24401" y="10257942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5400000">
            <a:off x="-976034" y="10146631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28">
            <a:extLst>
              <a:ext uri="{FF2B5EF4-FFF2-40B4-BE49-F238E27FC236}">
                <a16:creationId xmlns:a16="http://schemas.microsoft.com/office/drawing/2014/main" id="{3AEDBED3-7C31-935A-0C67-5BA21D2C9C49}"/>
              </a:ext>
            </a:extLst>
          </p:cNvPr>
          <p:cNvSpPr/>
          <p:nvPr/>
        </p:nvSpPr>
        <p:spPr>
          <a:xfrm rot="5400000">
            <a:off x="8447465" y="1145295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9">
            <a:extLst>
              <a:ext uri="{FF2B5EF4-FFF2-40B4-BE49-F238E27FC236}">
                <a16:creationId xmlns:a16="http://schemas.microsoft.com/office/drawing/2014/main" id="{D7A2E1AA-A2F1-5D6C-0BAB-6EEDBEC65FE9}"/>
              </a:ext>
            </a:extLst>
          </p:cNvPr>
          <p:cNvSpPr/>
          <p:nvPr/>
        </p:nvSpPr>
        <p:spPr>
          <a:xfrm rot="5400000">
            <a:off x="7455703" y="1082242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0">
            <a:extLst>
              <a:ext uri="{FF2B5EF4-FFF2-40B4-BE49-F238E27FC236}">
                <a16:creationId xmlns:a16="http://schemas.microsoft.com/office/drawing/2014/main" id="{4B25CA05-33AF-8B1C-881E-2779EFBD5AB9}"/>
              </a:ext>
            </a:extLst>
          </p:cNvPr>
          <p:cNvSpPr/>
          <p:nvPr/>
        </p:nvSpPr>
        <p:spPr>
          <a:xfrm rot="5400000">
            <a:off x="6532398" y="1024005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28">
            <a:extLst>
              <a:ext uri="{FF2B5EF4-FFF2-40B4-BE49-F238E27FC236}">
                <a16:creationId xmlns:a16="http://schemas.microsoft.com/office/drawing/2014/main" id="{2C70E6A2-C425-DB44-A748-ECE1EAA3D934}"/>
              </a:ext>
            </a:extLst>
          </p:cNvPr>
          <p:cNvSpPr/>
          <p:nvPr/>
        </p:nvSpPr>
        <p:spPr>
          <a:xfrm rot="5400000">
            <a:off x="14384421" y="1151977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29">
            <a:extLst>
              <a:ext uri="{FF2B5EF4-FFF2-40B4-BE49-F238E27FC236}">
                <a16:creationId xmlns:a16="http://schemas.microsoft.com/office/drawing/2014/main" id="{BAEB8A2F-FA7E-7149-3315-D6DDE2CCE135}"/>
              </a:ext>
            </a:extLst>
          </p:cNvPr>
          <p:cNvSpPr/>
          <p:nvPr/>
        </p:nvSpPr>
        <p:spPr>
          <a:xfrm rot="5400000">
            <a:off x="13392659" y="1088924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30">
            <a:extLst>
              <a:ext uri="{FF2B5EF4-FFF2-40B4-BE49-F238E27FC236}">
                <a16:creationId xmlns:a16="http://schemas.microsoft.com/office/drawing/2014/main" id="{E21B88FB-201E-3A9C-87EE-3AAE39C68132}"/>
              </a:ext>
            </a:extLst>
          </p:cNvPr>
          <p:cNvSpPr/>
          <p:nvPr/>
        </p:nvSpPr>
        <p:spPr>
          <a:xfrm rot="5400000">
            <a:off x="12469354" y="1030687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31">
            <a:extLst>
              <a:ext uri="{FF2B5EF4-FFF2-40B4-BE49-F238E27FC236}">
                <a16:creationId xmlns:a16="http://schemas.microsoft.com/office/drawing/2014/main" id="{5F5178BA-AB26-48C1-4505-B7C33403C370}"/>
              </a:ext>
            </a:extLst>
          </p:cNvPr>
          <p:cNvSpPr/>
          <p:nvPr/>
        </p:nvSpPr>
        <p:spPr>
          <a:xfrm rot="5400000">
            <a:off x="11468919" y="10195560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5B4BAF31-1388-2990-05EF-6FC147E10F7E}"/>
              </a:ext>
            </a:extLst>
          </p:cNvPr>
          <p:cNvSpPr txBox="1"/>
          <p:nvPr/>
        </p:nvSpPr>
        <p:spPr>
          <a:xfrm>
            <a:off x="4137373" y="245156"/>
            <a:ext cx="9753520" cy="112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7200" b="1" dirty="0">
                <a:solidFill>
                  <a:srgbClr val="0070C0"/>
                </a:solidFill>
                <a:latin typeface="Luckiest Guy"/>
              </a:rPr>
              <a:t>Let’s check.</a:t>
            </a:r>
          </a:p>
        </p:txBody>
      </p:sp>
      <p:pic>
        <p:nvPicPr>
          <p:cNvPr id="54" name="Picture 53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642D642F-7C2F-536F-E733-BB8376CB2F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274" y="2332834"/>
            <a:ext cx="9163678" cy="7311269"/>
          </a:xfrm>
          <a:prstGeom prst="rect">
            <a:avLst/>
          </a:prstGeom>
        </p:spPr>
      </p:pic>
      <p:pic>
        <p:nvPicPr>
          <p:cNvPr id="55" name="Auld Lang Syn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725FF26E-BD4B-3644-0D8A-A1D812DD5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849953" y="5535057"/>
            <a:ext cx="2131317" cy="213131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6" name="TextBox 9">
            <a:extLst>
              <a:ext uri="{FF2B5EF4-FFF2-40B4-BE49-F238E27FC236}">
                <a16:creationId xmlns:a16="http://schemas.microsoft.com/office/drawing/2014/main" id="{7D9B5A94-4D99-FC49-5CA3-B19F948377EA}"/>
              </a:ext>
            </a:extLst>
          </p:cNvPr>
          <p:cNvSpPr txBox="1"/>
          <p:nvPr/>
        </p:nvSpPr>
        <p:spPr>
          <a:xfrm>
            <a:off x="3048000" y="1669736"/>
            <a:ext cx="11932266" cy="1326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9600" dirty="0">
                <a:solidFill>
                  <a:srgbClr val="C00000"/>
                </a:solidFill>
                <a:latin typeface="Fredoka One" panose="02000000000000000000" pitchFamily="2" charset="0"/>
              </a:rPr>
              <a:t>Work in pairs. </a:t>
            </a:r>
          </a:p>
        </p:txBody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id="{A25D649B-47ED-7975-DED1-A234F4668D2F}"/>
              </a:ext>
            </a:extLst>
          </p:cNvPr>
          <p:cNvSpPr/>
          <p:nvPr/>
        </p:nvSpPr>
        <p:spPr>
          <a:xfrm>
            <a:off x="300439" y="226184"/>
            <a:ext cx="2949267" cy="2971800"/>
          </a:xfrm>
          <a:custGeom>
            <a:avLst/>
            <a:gdLst/>
            <a:ahLst/>
            <a:cxnLst/>
            <a:rect l="l" t="t" r="r" b="b"/>
            <a:pathLst>
              <a:path w="7890129" h="8229600">
                <a:moveTo>
                  <a:pt x="0" y="0"/>
                </a:moveTo>
                <a:lnTo>
                  <a:pt x="7890129" y="0"/>
                </a:lnTo>
                <a:lnTo>
                  <a:pt x="78901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2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9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96B7AB-0BE1-A1AF-3F56-1D5465DF5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977138" y="1869557"/>
            <a:ext cx="16371678" cy="7721909"/>
            <a:chOff x="0" y="0"/>
            <a:chExt cx="931674" cy="537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1675" cy="537579"/>
            </a:xfrm>
            <a:custGeom>
              <a:avLst/>
              <a:gdLst/>
              <a:ahLst/>
              <a:cxnLst/>
              <a:rect l="l" t="t" r="r" b="b"/>
              <a:pathLst>
                <a:path w="931675" h="537579">
                  <a:moveTo>
                    <a:pt x="78726" y="0"/>
                  </a:moveTo>
                  <a:lnTo>
                    <a:pt x="852948" y="0"/>
                  </a:lnTo>
                  <a:cubicBezTo>
                    <a:pt x="896428" y="0"/>
                    <a:pt x="931675" y="35247"/>
                    <a:pt x="931675" y="78726"/>
                  </a:cubicBezTo>
                  <a:lnTo>
                    <a:pt x="931675" y="458853"/>
                  </a:lnTo>
                  <a:cubicBezTo>
                    <a:pt x="931675" y="479732"/>
                    <a:pt x="923380" y="499756"/>
                    <a:pt x="908616" y="514520"/>
                  </a:cubicBezTo>
                  <a:cubicBezTo>
                    <a:pt x="893852" y="529285"/>
                    <a:pt x="873828" y="537579"/>
                    <a:pt x="852948" y="537579"/>
                  </a:cubicBezTo>
                  <a:lnTo>
                    <a:pt x="78726" y="537579"/>
                  </a:lnTo>
                  <a:cubicBezTo>
                    <a:pt x="57847" y="537579"/>
                    <a:pt x="37823" y="529285"/>
                    <a:pt x="23058" y="514520"/>
                  </a:cubicBezTo>
                  <a:cubicBezTo>
                    <a:pt x="8294" y="499756"/>
                    <a:pt x="0" y="479732"/>
                    <a:pt x="0" y="458853"/>
                  </a:cubicBezTo>
                  <a:lnTo>
                    <a:pt x="0" y="78726"/>
                  </a:lnTo>
                  <a:cubicBezTo>
                    <a:pt x="0" y="57847"/>
                    <a:pt x="8294" y="37823"/>
                    <a:pt x="23058" y="23058"/>
                  </a:cubicBezTo>
                  <a:cubicBezTo>
                    <a:pt x="37823" y="8294"/>
                    <a:pt x="57847" y="0"/>
                    <a:pt x="78726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31674" cy="575679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-290386" y="8601054"/>
            <a:ext cx="963731" cy="1729545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4208720" y="135810"/>
            <a:ext cx="9867900" cy="150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spc="351" dirty="0">
                <a:solidFill>
                  <a:srgbClr val="FAB30C"/>
                </a:solidFill>
                <a:latin typeface="Lucky Bones"/>
              </a:rPr>
              <a:t>Let’s CHECK.</a:t>
            </a:r>
          </a:p>
        </p:txBody>
      </p:sp>
      <p:sp>
        <p:nvSpPr>
          <p:cNvPr id="28" name="Freeform 28"/>
          <p:cNvSpPr/>
          <p:nvPr/>
        </p:nvSpPr>
        <p:spPr>
          <a:xfrm>
            <a:off x="12537598" y="-117783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1"/>
                </a:lnTo>
                <a:lnTo>
                  <a:pt x="0" y="18004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5476575" y="882377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-10800000">
            <a:off x="3546090" y="-61453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2"/>
                </a:lnTo>
                <a:lnTo>
                  <a:pt x="0" y="18004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3">
            <a:extLst>
              <a:ext uri="{FF2B5EF4-FFF2-40B4-BE49-F238E27FC236}">
                <a16:creationId xmlns:a16="http://schemas.microsoft.com/office/drawing/2014/main" id="{0AE8FFB2-38F5-62AA-4A62-F3041336B2CA}"/>
              </a:ext>
            </a:extLst>
          </p:cNvPr>
          <p:cNvSpPr/>
          <p:nvPr/>
        </p:nvSpPr>
        <p:spPr>
          <a:xfrm>
            <a:off x="17526000" y="8579254"/>
            <a:ext cx="963731" cy="1729545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47DCE0A8-29F9-60FB-F324-1D0E8391B6C3}"/>
              </a:ext>
            </a:extLst>
          </p:cNvPr>
          <p:cNvSpPr/>
          <p:nvPr/>
        </p:nvSpPr>
        <p:spPr>
          <a:xfrm>
            <a:off x="664826" y="1037896"/>
            <a:ext cx="1765260" cy="1808764"/>
          </a:xfrm>
          <a:custGeom>
            <a:avLst/>
            <a:gdLst/>
            <a:ahLst/>
            <a:cxnLst/>
            <a:rect l="l" t="t" r="r" b="b"/>
            <a:pathLst>
              <a:path w="2815190" h="2921079">
                <a:moveTo>
                  <a:pt x="0" y="0"/>
                </a:moveTo>
                <a:lnTo>
                  <a:pt x="2815190" y="0"/>
                </a:lnTo>
                <a:lnTo>
                  <a:pt x="2815190" y="2921079"/>
                </a:lnTo>
                <a:lnTo>
                  <a:pt x="0" y="29210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25">
            <a:extLst>
              <a:ext uri="{FF2B5EF4-FFF2-40B4-BE49-F238E27FC236}">
                <a16:creationId xmlns:a16="http://schemas.microsoft.com/office/drawing/2014/main" id="{B1D8C184-D2C3-2704-C965-6E7BD5B3E542}"/>
              </a:ext>
            </a:extLst>
          </p:cNvPr>
          <p:cNvSpPr txBox="1"/>
          <p:nvPr/>
        </p:nvSpPr>
        <p:spPr>
          <a:xfrm>
            <a:off x="1577936" y="4280414"/>
            <a:ext cx="858373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spc="-64" dirty="0">
                <a:solidFill>
                  <a:srgbClr val="763B0A"/>
                </a:solidFill>
                <a:latin typeface="มอนตี้ Bold"/>
              </a:rPr>
              <a:t>How old is your brother?</a:t>
            </a:r>
            <a:endParaRPr lang="en-US" sz="6600" spc="-64" dirty="0">
              <a:solidFill>
                <a:srgbClr val="763B0A"/>
              </a:solidFill>
              <a:latin typeface="มอนตี้ Bold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BB61B0-06BF-89BD-D15F-E9A1301D52F3}"/>
              </a:ext>
            </a:extLst>
          </p:cNvPr>
          <p:cNvCxnSpPr/>
          <p:nvPr/>
        </p:nvCxnSpPr>
        <p:spPr>
          <a:xfrm>
            <a:off x="2405813" y="6362700"/>
            <a:ext cx="6058104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25">
            <a:extLst>
              <a:ext uri="{FF2B5EF4-FFF2-40B4-BE49-F238E27FC236}">
                <a16:creationId xmlns:a16="http://schemas.microsoft.com/office/drawing/2014/main" id="{07E6A207-BC2E-59A2-D9A9-FA57EF7F02E8}"/>
              </a:ext>
            </a:extLst>
          </p:cNvPr>
          <p:cNvSpPr txBox="1"/>
          <p:nvPr/>
        </p:nvSpPr>
        <p:spPr>
          <a:xfrm>
            <a:off x="1143000" y="5638156"/>
            <a:ext cx="858373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spc="-64" dirty="0">
                <a:solidFill>
                  <a:srgbClr val="0070C0"/>
                </a:solidFill>
                <a:latin typeface="มอนตี้ Bold"/>
              </a:rPr>
              <a:t>He’s sixteen.</a:t>
            </a:r>
            <a:endParaRPr lang="en-US" sz="6600" spc="-64" dirty="0">
              <a:solidFill>
                <a:srgbClr val="0070C0"/>
              </a:solidFill>
              <a:latin typeface="มอนตี้ Bold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07BDA9-C186-8297-98BF-3141834E68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56398" y="3588060"/>
            <a:ext cx="5797686" cy="42005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glow rad="457200">
              <a:schemeClr val="accent4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409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96B7AB-0BE1-A1AF-3F56-1D5465DF5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977138" y="1869557"/>
            <a:ext cx="16371678" cy="7721909"/>
            <a:chOff x="0" y="0"/>
            <a:chExt cx="931674" cy="537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1675" cy="537579"/>
            </a:xfrm>
            <a:custGeom>
              <a:avLst/>
              <a:gdLst/>
              <a:ahLst/>
              <a:cxnLst/>
              <a:rect l="l" t="t" r="r" b="b"/>
              <a:pathLst>
                <a:path w="931675" h="537579">
                  <a:moveTo>
                    <a:pt x="78726" y="0"/>
                  </a:moveTo>
                  <a:lnTo>
                    <a:pt x="852948" y="0"/>
                  </a:lnTo>
                  <a:cubicBezTo>
                    <a:pt x="896428" y="0"/>
                    <a:pt x="931675" y="35247"/>
                    <a:pt x="931675" y="78726"/>
                  </a:cubicBezTo>
                  <a:lnTo>
                    <a:pt x="931675" y="458853"/>
                  </a:lnTo>
                  <a:cubicBezTo>
                    <a:pt x="931675" y="479732"/>
                    <a:pt x="923380" y="499756"/>
                    <a:pt x="908616" y="514520"/>
                  </a:cubicBezTo>
                  <a:cubicBezTo>
                    <a:pt x="893852" y="529285"/>
                    <a:pt x="873828" y="537579"/>
                    <a:pt x="852948" y="537579"/>
                  </a:cubicBezTo>
                  <a:lnTo>
                    <a:pt x="78726" y="537579"/>
                  </a:lnTo>
                  <a:cubicBezTo>
                    <a:pt x="57847" y="537579"/>
                    <a:pt x="37823" y="529285"/>
                    <a:pt x="23058" y="514520"/>
                  </a:cubicBezTo>
                  <a:cubicBezTo>
                    <a:pt x="8294" y="499756"/>
                    <a:pt x="0" y="479732"/>
                    <a:pt x="0" y="458853"/>
                  </a:cubicBezTo>
                  <a:lnTo>
                    <a:pt x="0" y="78726"/>
                  </a:lnTo>
                  <a:cubicBezTo>
                    <a:pt x="0" y="57847"/>
                    <a:pt x="8294" y="37823"/>
                    <a:pt x="23058" y="23058"/>
                  </a:cubicBezTo>
                  <a:cubicBezTo>
                    <a:pt x="37823" y="8294"/>
                    <a:pt x="57847" y="0"/>
                    <a:pt x="78726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31674" cy="575679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-290386" y="8601054"/>
            <a:ext cx="963731" cy="1729545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4208720" y="135810"/>
            <a:ext cx="9867900" cy="150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spc="351" dirty="0">
                <a:solidFill>
                  <a:srgbClr val="FAB30C"/>
                </a:solidFill>
                <a:latin typeface="Lucky Bones"/>
              </a:rPr>
              <a:t>Let’s CHECK.</a:t>
            </a:r>
          </a:p>
        </p:txBody>
      </p:sp>
      <p:sp>
        <p:nvSpPr>
          <p:cNvPr id="28" name="Freeform 28"/>
          <p:cNvSpPr/>
          <p:nvPr/>
        </p:nvSpPr>
        <p:spPr>
          <a:xfrm>
            <a:off x="12537598" y="-117783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1"/>
                </a:lnTo>
                <a:lnTo>
                  <a:pt x="0" y="18004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5476575" y="882377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-10800000">
            <a:off x="3546090" y="-61453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2"/>
                </a:lnTo>
                <a:lnTo>
                  <a:pt x="0" y="18004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3">
            <a:extLst>
              <a:ext uri="{FF2B5EF4-FFF2-40B4-BE49-F238E27FC236}">
                <a16:creationId xmlns:a16="http://schemas.microsoft.com/office/drawing/2014/main" id="{0AE8FFB2-38F5-62AA-4A62-F3041336B2CA}"/>
              </a:ext>
            </a:extLst>
          </p:cNvPr>
          <p:cNvSpPr/>
          <p:nvPr/>
        </p:nvSpPr>
        <p:spPr>
          <a:xfrm>
            <a:off x="17526000" y="8579254"/>
            <a:ext cx="963731" cy="1729545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48AFC626-BEB9-0418-753E-A4DD96D75A26}"/>
              </a:ext>
            </a:extLst>
          </p:cNvPr>
          <p:cNvSpPr/>
          <p:nvPr/>
        </p:nvSpPr>
        <p:spPr>
          <a:xfrm rot="204866">
            <a:off x="654859" y="1113557"/>
            <a:ext cx="1828099" cy="1825240"/>
          </a:xfrm>
          <a:custGeom>
            <a:avLst/>
            <a:gdLst/>
            <a:ahLst/>
            <a:cxnLst/>
            <a:rect l="l" t="t" r="r" b="b"/>
            <a:pathLst>
              <a:path w="2925517" h="2997968">
                <a:moveTo>
                  <a:pt x="0" y="0"/>
                </a:moveTo>
                <a:lnTo>
                  <a:pt x="2925517" y="0"/>
                </a:lnTo>
                <a:lnTo>
                  <a:pt x="2925517" y="2997968"/>
                </a:lnTo>
                <a:lnTo>
                  <a:pt x="0" y="29979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25">
            <a:extLst>
              <a:ext uri="{FF2B5EF4-FFF2-40B4-BE49-F238E27FC236}">
                <a16:creationId xmlns:a16="http://schemas.microsoft.com/office/drawing/2014/main" id="{79665A1B-99EC-9A79-E8B4-F5ACD5A09868}"/>
              </a:ext>
            </a:extLst>
          </p:cNvPr>
          <p:cNvSpPr txBox="1"/>
          <p:nvPr/>
        </p:nvSpPr>
        <p:spPr>
          <a:xfrm>
            <a:off x="1577936" y="4280414"/>
            <a:ext cx="858373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spc="-64" dirty="0">
                <a:solidFill>
                  <a:srgbClr val="763B0A"/>
                </a:solidFill>
                <a:latin typeface="มอนตี้ Bold"/>
              </a:rPr>
              <a:t>What number is it?</a:t>
            </a:r>
            <a:endParaRPr lang="en-US" sz="6600" spc="-64" dirty="0">
              <a:solidFill>
                <a:srgbClr val="763B0A"/>
              </a:solidFill>
              <a:latin typeface="มอนตี้ Bold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FE5851B-2420-1D4D-4DC7-5018E3CA6161}"/>
              </a:ext>
            </a:extLst>
          </p:cNvPr>
          <p:cNvCxnSpPr/>
          <p:nvPr/>
        </p:nvCxnSpPr>
        <p:spPr>
          <a:xfrm>
            <a:off x="2405813" y="6362700"/>
            <a:ext cx="6058104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25">
            <a:extLst>
              <a:ext uri="{FF2B5EF4-FFF2-40B4-BE49-F238E27FC236}">
                <a16:creationId xmlns:a16="http://schemas.microsoft.com/office/drawing/2014/main" id="{39C2DB47-C989-33EF-1BF1-876790E65DC7}"/>
              </a:ext>
            </a:extLst>
          </p:cNvPr>
          <p:cNvSpPr txBox="1"/>
          <p:nvPr/>
        </p:nvSpPr>
        <p:spPr>
          <a:xfrm>
            <a:off x="1143000" y="5638156"/>
            <a:ext cx="858373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spc="-64" dirty="0">
                <a:solidFill>
                  <a:srgbClr val="0070C0"/>
                </a:solidFill>
                <a:latin typeface="มอนตี้ Bold"/>
              </a:rPr>
              <a:t>It’s eleven.</a:t>
            </a:r>
            <a:endParaRPr lang="en-US" sz="6600" spc="-64" dirty="0">
              <a:solidFill>
                <a:srgbClr val="0070C0"/>
              </a:solidFill>
              <a:latin typeface="มอนตี้ Bold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AD7E81-E192-E550-6A0C-9D8232CF9C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30058" y="3415507"/>
            <a:ext cx="6514305" cy="41663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glow rad="304800">
              <a:srgbClr val="FFFF00">
                <a:alpha val="60000"/>
              </a:srgb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0391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96B7AB-0BE1-A1AF-3F56-1D5465DF5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977138" y="1869557"/>
            <a:ext cx="16371678" cy="7721909"/>
            <a:chOff x="0" y="0"/>
            <a:chExt cx="931674" cy="5375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1675" cy="537579"/>
            </a:xfrm>
            <a:custGeom>
              <a:avLst/>
              <a:gdLst/>
              <a:ahLst/>
              <a:cxnLst/>
              <a:rect l="l" t="t" r="r" b="b"/>
              <a:pathLst>
                <a:path w="931675" h="537579">
                  <a:moveTo>
                    <a:pt x="78726" y="0"/>
                  </a:moveTo>
                  <a:lnTo>
                    <a:pt x="852948" y="0"/>
                  </a:lnTo>
                  <a:cubicBezTo>
                    <a:pt x="896428" y="0"/>
                    <a:pt x="931675" y="35247"/>
                    <a:pt x="931675" y="78726"/>
                  </a:cubicBezTo>
                  <a:lnTo>
                    <a:pt x="931675" y="458853"/>
                  </a:lnTo>
                  <a:cubicBezTo>
                    <a:pt x="931675" y="479732"/>
                    <a:pt x="923380" y="499756"/>
                    <a:pt x="908616" y="514520"/>
                  </a:cubicBezTo>
                  <a:cubicBezTo>
                    <a:pt x="893852" y="529285"/>
                    <a:pt x="873828" y="537579"/>
                    <a:pt x="852948" y="537579"/>
                  </a:cubicBezTo>
                  <a:lnTo>
                    <a:pt x="78726" y="537579"/>
                  </a:lnTo>
                  <a:cubicBezTo>
                    <a:pt x="57847" y="537579"/>
                    <a:pt x="37823" y="529285"/>
                    <a:pt x="23058" y="514520"/>
                  </a:cubicBezTo>
                  <a:cubicBezTo>
                    <a:pt x="8294" y="499756"/>
                    <a:pt x="0" y="479732"/>
                    <a:pt x="0" y="458853"/>
                  </a:cubicBezTo>
                  <a:lnTo>
                    <a:pt x="0" y="78726"/>
                  </a:lnTo>
                  <a:cubicBezTo>
                    <a:pt x="0" y="57847"/>
                    <a:pt x="8294" y="37823"/>
                    <a:pt x="23058" y="23058"/>
                  </a:cubicBezTo>
                  <a:cubicBezTo>
                    <a:pt x="37823" y="8294"/>
                    <a:pt x="57847" y="0"/>
                    <a:pt x="78726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31674" cy="575679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-290386" y="8601054"/>
            <a:ext cx="963731" cy="1729545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4208720" y="135810"/>
            <a:ext cx="9867900" cy="150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spc="351" dirty="0">
                <a:solidFill>
                  <a:srgbClr val="FAB30C"/>
                </a:solidFill>
                <a:latin typeface="Lucky Bones"/>
              </a:rPr>
              <a:t>Let’s CHECK.</a:t>
            </a:r>
          </a:p>
        </p:txBody>
      </p:sp>
      <p:sp>
        <p:nvSpPr>
          <p:cNvPr id="28" name="Freeform 28"/>
          <p:cNvSpPr/>
          <p:nvPr/>
        </p:nvSpPr>
        <p:spPr>
          <a:xfrm>
            <a:off x="12537598" y="-117783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1"/>
                </a:lnTo>
                <a:lnTo>
                  <a:pt x="0" y="18004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5476575" y="882377"/>
            <a:ext cx="2972739" cy="2575135"/>
          </a:xfrm>
          <a:custGeom>
            <a:avLst/>
            <a:gdLst/>
            <a:ahLst/>
            <a:cxnLst/>
            <a:rect l="l" t="t" r="r" b="b"/>
            <a:pathLst>
              <a:path w="2972739" h="2575135">
                <a:moveTo>
                  <a:pt x="0" y="0"/>
                </a:moveTo>
                <a:lnTo>
                  <a:pt x="2972739" y="0"/>
                </a:lnTo>
                <a:lnTo>
                  <a:pt x="2972739" y="2575135"/>
                </a:lnTo>
                <a:lnTo>
                  <a:pt x="0" y="25751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-10800000">
            <a:off x="3546090" y="-61453"/>
            <a:ext cx="2078455" cy="1800462"/>
          </a:xfrm>
          <a:custGeom>
            <a:avLst/>
            <a:gdLst/>
            <a:ahLst/>
            <a:cxnLst/>
            <a:rect l="l" t="t" r="r" b="b"/>
            <a:pathLst>
              <a:path w="2078455" h="1800462">
                <a:moveTo>
                  <a:pt x="0" y="0"/>
                </a:moveTo>
                <a:lnTo>
                  <a:pt x="2078455" y="0"/>
                </a:lnTo>
                <a:lnTo>
                  <a:pt x="2078455" y="1800462"/>
                </a:lnTo>
                <a:lnTo>
                  <a:pt x="0" y="18004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3">
            <a:extLst>
              <a:ext uri="{FF2B5EF4-FFF2-40B4-BE49-F238E27FC236}">
                <a16:creationId xmlns:a16="http://schemas.microsoft.com/office/drawing/2014/main" id="{0AE8FFB2-38F5-62AA-4A62-F3041336B2CA}"/>
              </a:ext>
            </a:extLst>
          </p:cNvPr>
          <p:cNvSpPr/>
          <p:nvPr/>
        </p:nvSpPr>
        <p:spPr>
          <a:xfrm>
            <a:off x="17526000" y="8579254"/>
            <a:ext cx="963731" cy="1729545"/>
          </a:xfrm>
          <a:custGeom>
            <a:avLst/>
            <a:gdLst/>
            <a:ahLst/>
            <a:cxnLst/>
            <a:rect l="l" t="t" r="r" b="b"/>
            <a:pathLst>
              <a:path w="1459580" h="2904637">
                <a:moveTo>
                  <a:pt x="0" y="0"/>
                </a:moveTo>
                <a:lnTo>
                  <a:pt x="1459580" y="0"/>
                </a:lnTo>
                <a:lnTo>
                  <a:pt x="1459580" y="2904638"/>
                </a:lnTo>
                <a:lnTo>
                  <a:pt x="0" y="29046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E450DA4B-3C9C-6516-5EB7-ADEF5A77CE35}"/>
              </a:ext>
            </a:extLst>
          </p:cNvPr>
          <p:cNvSpPr/>
          <p:nvPr/>
        </p:nvSpPr>
        <p:spPr>
          <a:xfrm>
            <a:off x="504819" y="1174023"/>
            <a:ext cx="1834319" cy="1720407"/>
          </a:xfrm>
          <a:custGeom>
            <a:avLst/>
            <a:gdLst/>
            <a:ahLst/>
            <a:cxnLst/>
            <a:rect l="l" t="t" r="r" b="b"/>
            <a:pathLst>
              <a:path w="3084905" h="3125273">
                <a:moveTo>
                  <a:pt x="0" y="0"/>
                </a:moveTo>
                <a:lnTo>
                  <a:pt x="3084905" y="0"/>
                </a:lnTo>
                <a:lnTo>
                  <a:pt x="3084905" y="3125273"/>
                </a:lnTo>
                <a:lnTo>
                  <a:pt x="0" y="31252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25">
            <a:extLst>
              <a:ext uri="{FF2B5EF4-FFF2-40B4-BE49-F238E27FC236}">
                <a16:creationId xmlns:a16="http://schemas.microsoft.com/office/drawing/2014/main" id="{A8A7AF55-8773-C76A-1B1D-92735B2E672F}"/>
              </a:ext>
            </a:extLst>
          </p:cNvPr>
          <p:cNvSpPr txBox="1"/>
          <p:nvPr/>
        </p:nvSpPr>
        <p:spPr>
          <a:xfrm>
            <a:off x="1577936" y="4280414"/>
            <a:ext cx="858373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spc="-64" dirty="0">
                <a:solidFill>
                  <a:srgbClr val="763B0A"/>
                </a:solidFill>
                <a:latin typeface="มอนตี้ Bold"/>
              </a:rPr>
              <a:t>How old is your sister?</a:t>
            </a:r>
            <a:endParaRPr lang="en-US" sz="6600" spc="-64" dirty="0">
              <a:solidFill>
                <a:srgbClr val="763B0A"/>
              </a:solidFill>
              <a:latin typeface="มอนตี้ Bold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F30F3F-547C-0B3F-AC95-CF259C0E72D1}"/>
              </a:ext>
            </a:extLst>
          </p:cNvPr>
          <p:cNvCxnSpPr/>
          <p:nvPr/>
        </p:nvCxnSpPr>
        <p:spPr>
          <a:xfrm>
            <a:off x="2405813" y="6362700"/>
            <a:ext cx="6058104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25">
            <a:extLst>
              <a:ext uri="{FF2B5EF4-FFF2-40B4-BE49-F238E27FC236}">
                <a16:creationId xmlns:a16="http://schemas.microsoft.com/office/drawing/2014/main" id="{41F880A9-B632-9EDF-2E6C-A96D536E233A}"/>
              </a:ext>
            </a:extLst>
          </p:cNvPr>
          <p:cNvSpPr txBox="1"/>
          <p:nvPr/>
        </p:nvSpPr>
        <p:spPr>
          <a:xfrm>
            <a:off x="1143000" y="5638156"/>
            <a:ext cx="858373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spc="-64" dirty="0">
                <a:solidFill>
                  <a:srgbClr val="0070C0"/>
                </a:solidFill>
                <a:latin typeface="มอนตี้ Bold"/>
              </a:rPr>
              <a:t>She’s nineteen.</a:t>
            </a:r>
            <a:endParaRPr lang="en-US" sz="6600" spc="-64" dirty="0">
              <a:solidFill>
                <a:srgbClr val="0070C0"/>
              </a:solidFill>
              <a:latin typeface="มอนตี้ Bold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7BBB9A-B485-763A-9D91-EA6F20ED63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7998" y="3457512"/>
            <a:ext cx="5433883" cy="40027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glow rad="635000">
              <a:schemeClr val="accent3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558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56191" y="-4908019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11567" y="1327419"/>
            <a:ext cx="15183701" cy="7742018"/>
            <a:chOff x="0" y="0"/>
            <a:chExt cx="2935740" cy="14969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496905"/>
            </a:xfrm>
            <a:custGeom>
              <a:avLst/>
              <a:gdLst/>
              <a:ahLst/>
              <a:cxnLst/>
              <a:rect l="l" t="t" r="r" b="b"/>
              <a:pathLst>
                <a:path w="2935740" h="1496905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471920"/>
                  </a:lnTo>
                  <a:cubicBezTo>
                    <a:pt x="2935740" y="1485719"/>
                    <a:pt x="2924554" y="1496905"/>
                    <a:pt x="2910756" y="1496905"/>
                  </a:cubicBezTo>
                  <a:lnTo>
                    <a:pt x="24984" y="1496905"/>
                  </a:lnTo>
                  <a:cubicBezTo>
                    <a:pt x="18358" y="1496905"/>
                    <a:pt x="12003" y="1494272"/>
                    <a:pt x="7318" y="1489587"/>
                  </a:cubicBezTo>
                  <a:cubicBezTo>
                    <a:pt x="2632" y="1484902"/>
                    <a:pt x="0" y="1478547"/>
                    <a:pt x="0" y="1471920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535005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39663" y="2490244"/>
            <a:ext cx="13345100" cy="562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92"/>
              </a:lnSpc>
              <a:spcBef>
                <a:spcPts val="2400"/>
              </a:spcBef>
              <a:spcAft>
                <a:spcPts val="2400"/>
              </a:spcAft>
            </a:pPr>
            <a:r>
              <a:rPr lang="en-US" sz="27000" spc="900" dirty="0">
                <a:solidFill>
                  <a:srgbClr val="FAB30C"/>
                </a:solidFill>
                <a:latin typeface="Lucky Bones"/>
              </a:rPr>
              <a:t>Good</a:t>
            </a:r>
          </a:p>
          <a:p>
            <a:pPr algn="ctr">
              <a:lnSpc>
                <a:spcPts val="18692"/>
              </a:lnSpc>
              <a:spcBef>
                <a:spcPts val="2400"/>
              </a:spcBef>
              <a:spcAft>
                <a:spcPts val="2400"/>
              </a:spcAft>
            </a:pPr>
            <a:r>
              <a:rPr lang="en-US" sz="27000" spc="900" dirty="0">
                <a:solidFill>
                  <a:srgbClr val="FAB30C"/>
                </a:solidFill>
                <a:latin typeface="Lucky Bones"/>
              </a:rPr>
              <a:t>job!</a:t>
            </a:r>
          </a:p>
        </p:txBody>
      </p:sp>
      <p:sp>
        <p:nvSpPr>
          <p:cNvPr id="7" name="Freeform 7"/>
          <p:cNvSpPr/>
          <p:nvPr/>
        </p:nvSpPr>
        <p:spPr>
          <a:xfrm rot="-1712785">
            <a:off x="13522054" y="277577"/>
            <a:ext cx="3689018" cy="3195612"/>
          </a:xfrm>
          <a:custGeom>
            <a:avLst/>
            <a:gdLst/>
            <a:ahLst/>
            <a:cxnLst/>
            <a:rect l="l" t="t" r="r" b="b"/>
            <a:pathLst>
              <a:path w="3689018" h="3195612">
                <a:moveTo>
                  <a:pt x="0" y="0"/>
                </a:moveTo>
                <a:lnTo>
                  <a:pt x="3689018" y="0"/>
                </a:lnTo>
                <a:lnTo>
                  <a:pt x="3689018" y="3195612"/>
                </a:lnTo>
                <a:lnTo>
                  <a:pt x="0" y="31956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50892">
            <a:off x="15667913" y="2524977"/>
            <a:ext cx="2473638" cy="2142789"/>
          </a:xfrm>
          <a:custGeom>
            <a:avLst/>
            <a:gdLst/>
            <a:ahLst/>
            <a:cxnLst/>
            <a:rect l="l" t="t" r="r" b="b"/>
            <a:pathLst>
              <a:path w="2473638" h="2142789">
                <a:moveTo>
                  <a:pt x="0" y="0"/>
                </a:moveTo>
                <a:lnTo>
                  <a:pt x="2473638" y="0"/>
                </a:lnTo>
                <a:lnTo>
                  <a:pt x="2473638" y="2142788"/>
                </a:lnTo>
                <a:lnTo>
                  <a:pt x="0" y="21427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610037">
            <a:off x="-92200" y="5008776"/>
            <a:ext cx="3926266" cy="3401128"/>
          </a:xfrm>
          <a:custGeom>
            <a:avLst/>
            <a:gdLst/>
            <a:ahLst/>
            <a:cxnLst/>
            <a:rect l="l" t="t" r="r" b="b"/>
            <a:pathLst>
              <a:path w="3926266" h="3401128">
                <a:moveTo>
                  <a:pt x="0" y="0"/>
                </a:moveTo>
                <a:lnTo>
                  <a:pt x="3926266" y="0"/>
                </a:lnTo>
                <a:lnTo>
                  <a:pt x="3926266" y="3401128"/>
                </a:lnTo>
                <a:lnTo>
                  <a:pt x="0" y="3401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2055860" y="7340890"/>
            <a:ext cx="2748456" cy="2380850"/>
          </a:xfrm>
          <a:custGeom>
            <a:avLst/>
            <a:gdLst/>
            <a:ahLst/>
            <a:cxnLst/>
            <a:rect l="l" t="t" r="r" b="b"/>
            <a:pathLst>
              <a:path w="2748456" h="2380850">
                <a:moveTo>
                  <a:pt x="0" y="0"/>
                </a:moveTo>
                <a:lnTo>
                  <a:pt x="2748456" y="0"/>
                </a:lnTo>
                <a:lnTo>
                  <a:pt x="2748456" y="2380850"/>
                </a:lnTo>
                <a:lnTo>
                  <a:pt x="0" y="238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6244891" y="8177418"/>
            <a:ext cx="5798218" cy="1587061"/>
            <a:chOff x="0" y="-42127"/>
            <a:chExt cx="690654" cy="22841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89818" cy="136745"/>
            </a:xfrm>
            <a:custGeom>
              <a:avLst/>
              <a:gdLst/>
              <a:ahLst/>
              <a:cxnLst/>
              <a:rect l="l" t="t" r="r" b="b"/>
              <a:pathLst>
                <a:path w="689818" h="180794">
                  <a:moveTo>
                    <a:pt x="35471" y="0"/>
                  </a:moveTo>
                  <a:lnTo>
                    <a:pt x="654347" y="0"/>
                  </a:lnTo>
                  <a:cubicBezTo>
                    <a:pt x="663755" y="0"/>
                    <a:pt x="672777" y="3737"/>
                    <a:pt x="679429" y="10389"/>
                  </a:cubicBezTo>
                  <a:cubicBezTo>
                    <a:pt x="686081" y="17041"/>
                    <a:pt x="689818" y="26063"/>
                    <a:pt x="689818" y="35471"/>
                  </a:cubicBezTo>
                  <a:lnTo>
                    <a:pt x="689818" y="145324"/>
                  </a:lnTo>
                  <a:cubicBezTo>
                    <a:pt x="689818" y="154731"/>
                    <a:pt x="686081" y="163753"/>
                    <a:pt x="679429" y="170405"/>
                  </a:cubicBezTo>
                  <a:cubicBezTo>
                    <a:pt x="672777" y="177057"/>
                    <a:pt x="663755" y="180794"/>
                    <a:pt x="654347" y="180794"/>
                  </a:cubicBezTo>
                  <a:lnTo>
                    <a:pt x="35471" y="180794"/>
                  </a:lnTo>
                  <a:cubicBezTo>
                    <a:pt x="26063" y="180794"/>
                    <a:pt x="17041" y="177057"/>
                    <a:pt x="10389" y="170405"/>
                  </a:cubicBezTo>
                  <a:cubicBezTo>
                    <a:pt x="3737" y="163753"/>
                    <a:pt x="0" y="154731"/>
                    <a:pt x="0" y="145324"/>
                  </a:cubicBezTo>
                  <a:lnTo>
                    <a:pt x="0" y="35471"/>
                  </a:lnTo>
                  <a:cubicBezTo>
                    <a:pt x="0" y="26063"/>
                    <a:pt x="3737" y="17041"/>
                    <a:pt x="10389" y="10389"/>
                  </a:cubicBezTo>
                  <a:cubicBezTo>
                    <a:pt x="17041" y="3737"/>
                    <a:pt x="26063" y="0"/>
                    <a:pt x="35471" y="0"/>
                  </a:cubicBezTo>
                  <a:close/>
                </a:path>
              </a:pathLst>
            </a:custGeom>
            <a:solidFill>
              <a:srgbClr val="FDBFD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836" y="-42127"/>
              <a:ext cx="689818" cy="2284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4800" spc="147" dirty="0">
                  <a:solidFill>
                    <a:srgbClr val="393939"/>
                  </a:solidFill>
                  <a:latin typeface="Tropika"/>
                </a:rPr>
                <a:t>Keep moving!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109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7" name="applause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9054746" y="-5371898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52149" y="1028700"/>
            <a:ext cx="15183701" cy="8229600"/>
            <a:chOff x="0" y="0"/>
            <a:chExt cx="2935740" cy="15911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591178"/>
            </a:xfrm>
            <a:custGeom>
              <a:avLst/>
              <a:gdLst/>
              <a:ahLst/>
              <a:cxnLst/>
              <a:rect l="l" t="t" r="r" b="b"/>
              <a:pathLst>
                <a:path w="2935740" h="1591178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566193"/>
                  </a:lnTo>
                  <a:cubicBezTo>
                    <a:pt x="2935740" y="1572820"/>
                    <a:pt x="2933108" y="1579174"/>
                    <a:pt x="2928422" y="1583860"/>
                  </a:cubicBezTo>
                  <a:cubicBezTo>
                    <a:pt x="2923737" y="1588545"/>
                    <a:pt x="2917382" y="1591178"/>
                    <a:pt x="2910756" y="1591178"/>
                  </a:cubicBezTo>
                  <a:lnTo>
                    <a:pt x="24984" y="1591178"/>
                  </a:lnTo>
                  <a:cubicBezTo>
                    <a:pt x="11186" y="1591178"/>
                    <a:pt x="0" y="1579992"/>
                    <a:pt x="0" y="1566193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86000" y="2321983"/>
            <a:ext cx="13068725" cy="229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4900" b="1" spc="496" dirty="0">
                <a:solidFill>
                  <a:srgbClr val="FAB30C"/>
                </a:solidFill>
                <a:latin typeface="Lucky Bones"/>
              </a:rPr>
              <a:t>Let’s play.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82693" y="1993676"/>
            <a:ext cx="10934328" cy="77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7"/>
              </a:lnSpc>
            </a:pPr>
            <a:r>
              <a:rPr lang="en-US" sz="8800" u="sng" spc="-103" dirty="0">
                <a:solidFill>
                  <a:srgbClr val="763B0A"/>
                </a:solidFill>
                <a:latin typeface="มอนตี้ Bold"/>
              </a:rPr>
              <a:t>Activity 3</a:t>
            </a:r>
          </a:p>
        </p:txBody>
      </p:sp>
      <p:sp>
        <p:nvSpPr>
          <p:cNvPr id="8" name="Freeform 8"/>
          <p:cNvSpPr/>
          <p:nvPr/>
        </p:nvSpPr>
        <p:spPr>
          <a:xfrm>
            <a:off x="14510917" y="6172188"/>
            <a:ext cx="2748383" cy="4718253"/>
          </a:xfrm>
          <a:custGeom>
            <a:avLst/>
            <a:gdLst/>
            <a:ahLst/>
            <a:cxnLst/>
            <a:rect l="l" t="t" r="r" b="b"/>
            <a:pathLst>
              <a:path w="2748383" h="4718253">
                <a:moveTo>
                  <a:pt x="0" y="0"/>
                </a:moveTo>
                <a:lnTo>
                  <a:pt x="2748383" y="0"/>
                </a:lnTo>
                <a:lnTo>
                  <a:pt x="2748383" y="4718254"/>
                </a:lnTo>
                <a:lnTo>
                  <a:pt x="0" y="47182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905450" y="1840899"/>
            <a:ext cx="1848285" cy="1848285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4"/>
                </a:lnTo>
                <a:lnTo>
                  <a:pt x="0" y="1848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314283" y="1287125"/>
            <a:ext cx="1182333" cy="1182333"/>
          </a:xfrm>
          <a:custGeom>
            <a:avLst/>
            <a:gdLst/>
            <a:ahLst/>
            <a:cxnLst/>
            <a:rect l="l" t="t" r="r" b="b"/>
            <a:pathLst>
              <a:path w="1182333" h="1182333">
                <a:moveTo>
                  <a:pt x="0" y="0"/>
                </a:moveTo>
                <a:lnTo>
                  <a:pt x="1182333" y="0"/>
                </a:lnTo>
                <a:lnTo>
                  <a:pt x="1182333" y="1182333"/>
                </a:lnTo>
                <a:lnTo>
                  <a:pt x="0" y="11823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31B85F9A-2182-140B-E885-E494EB68A7DC}"/>
              </a:ext>
            </a:extLst>
          </p:cNvPr>
          <p:cNvSpPr txBox="1"/>
          <p:nvPr/>
        </p:nvSpPr>
        <p:spPr>
          <a:xfrm>
            <a:off x="3163770" y="4811972"/>
            <a:ext cx="1149608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C00000"/>
                </a:solidFill>
                <a:latin typeface="Gill Sans Nova Ultra Bold" panose="020B0B02020104020203" pitchFamily="34" charset="0"/>
              </a:rPr>
              <a:t>MYSTERY BAG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BFC0B735-F96A-CDFB-3132-4F9D42A01F2A}"/>
              </a:ext>
            </a:extLst>
          </p:cNvPr>
          <p:cNvSpPr/>
          <p:nvPr/>
        </p:nvSpPr>
        <p:spPr>
          <a:xfrm>
            <a:off x="1172247" y="193191"/>
            <a:ext cx="3124200" cy="3222727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5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drumroll.wav"/>
          </p:stSnd>
        </p:sndAc>
      </p:transition>
    </mc:Choice>
    <mc:Fallback xmlns="">
      <p:transition spd="slow">
        <p:random/>
        <p:sndAc>
          <p:stSnd>
            <p:snd r:embed="rId10" name="drumroll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9054746" y="-5371898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52149" y="1028700"/>
            <a:ext cx="15183701" cy="8229600"/>
            <a:chOff x="0" y="0"/>
            <a:chExt cx="2935740" cy="15911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591178"/>
            </a:xfrm>
            <a:custGeom>
              <a:avLst/>
              <a:gdLst/>
              <a:ahLst/>
              <a:cxnLst/>
              <a:rect l="l" t="t" r="r" b="b"/>
              <a:pathLst>
                <a:path w="2935740" h="1591178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566193"/>
                  </a:lnTo>
                  <a:cubicBezTo>
                    <a:pt x="2935740" y="1572820"/>
                    <a:pt x="2933108" y="1579174"/>
                    <a:pt x="2928422" y="1583860"/>
                  </a:cubicBezTo>
                  <a:cubicBezTo>
                    <a:pt x="2923737" y="1588545"/>
                    <a:pt x="2917382" y="1591178"/>
                    <a:pt x="2910756" y="1591178"/>
                  </a:cubicBezTo>
                  <a:lnTo>
                    <a:pt x="24984" y="1591178"/>
                  </a:lnTo>
                  <a:cubicBezTo>
                    <a:pt x="11186" y="1591178"/>
                    <a:pt x="0" y="1579992"/>
                    <a:pt x="0" y="1566193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427891" y="3313113"/>
            <a:ext cx="13068725" cy="4585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4900" b="1" spc="496" dirty="0">
                <a:solidFill>
                  <a:srgbClr val="FAB30C"/>
                </a:solidFill>
                <a:latin typeface="Lucky Bones"/>
              </a:rPr>
              <a:t>Warm-up </a:t>
            </a:r>
          </a:p>
          <a:p>
            <a:pPr algn="ctr"/>
            <a:r>
              <a:rPr lang="en-US" sz="14900" b="1" spc="496" dirty="0">
                <a:solidFill>
                  <a:srgbClr val="FAB30C"/>
                </a:solidFill>
                <a:latin typeface="Lucky Bones"/>
              </a:rPr>
              <a:t>and review.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75539" y="2556542"/>
            <a:ext cx="10934328" cy="77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7"/>
              </a:lnSpc>
            </a:pPr>
            <a:r>
              <a:rPr lang="en-US" sz="8800" u="sng" spc="-103" dirty="0">
                <a:solidFill>
                  <a:srgbClr val="763B0A"/>
                </a:solidFill>
                <a:latin typeface="มอนตี้ Bold"/>
              </a:rPr>
              <a:t>Activity 1</a:t>
            </a:r>
          </a:p>
        </p:txBody>
      </p:sp>
      <p:sp>
        <p:nvSpPr>
          <p:cNvPr id="8" name="Freeform 8"/>
          <p:cNvSpPr/>
          <p:nvPr/>
        </p:nvSpPr>
        <p:spPr>
          <a:xfrm>
            <a:off x="14510917" y="6172188"/>
            <a:ext cx="2748383" cy="4718253"/>
          </a:xfrm>
          <a:custGeom>
            <a:avLst/>
            <a:gdLst/>
            <a:ahLst/>
            <a:cxnLst/>
            <a:rect l="l" t="t" r="r" b="b"/>
            <a:pathLst>
              <a:path w="2748383" h="4718253">
                <a:moveTo>
                  <a:pt x="0" y="0"/>
                </a:moveTo>
                <a:lnTo>
                  <a:pt x="2748383" y="0"/>
                </a:lnTo>
                <a:lnTo>
                  <a:pt x="2748383" y="4718254"/>
                </a:lnTo>
                <a:lnTo>
                  <a:pt x="0" y="47182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905450" y="1840899"/>
            <a:ext cx="1848285" cy="1848285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4"/>
                </a:lnTo>
                <a:lnTo>
                  <a:pt x="0" y="1848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314283" y="1287125"/>
            <a:ext cx="1182333" cy="1182333"/>
          </a:xfrm>
          <a:custGeom>
            <a:avLst/>
            <a:gdLst/>
            <a:ahLst/>
            <a:cxnLst/>
            <a:rect l="l" t="t" r="r" b="b"/>
            <a:pathLst>
              <a:path w="1182333" h="1182333">
                <a:moveTo>
                  <a:pt x="0" y="0"/>
                </a:moveTo>
                <a:lnTo>
                  <a:pt x="1182333" y="0"/>
                </a:lnTo>
                <a:lnTo>
                  <a:pt x="1182333" y="1182333"/>
                </a:lnTo>
                <a:lnTo>
                  <a:pt x="0" y="11823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drumroll.wav"/>
          </p:stSnd>
        </p:sndAc>
      </p:transition>
    </mc:Choice>
    <mc:Fallback xmlns="">
      <p:transition spd="slow">
        <p:random/>
        <p:sndAc>
          <p:stSnd>
            <p:snd r:embed="rId9" name="drumroll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8F5B9-8877-7EA9-4B7A-5A42D02A18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A3F08EC3-81E1-F39F-75AE-BC49F1D274F8}"/>
              </a:ext>
            </a:extLst>
          </p:cNvPr>
          <p:cNvSpPr/>
          <p:nvPr/>
        </p:nvSpPr>
        <p:spPr>
          <a:xfrm rot="-5400000">
            <a:off x="996773" y="2563684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880472" y="351070"/>
            <a:ext cx="15008385" cy="122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6600" u="sng" dirty="0">
                <a:solidFill>
                  <a:srgbClr val="000000"/>
                </a:solidFill>
                <a:latin typeface="Luckiest Guy"/>
              </a:rPr>
              <a:t>Game</a:t>
            </a:r>
            <a:r>
              <a:rPr lang="en-US" sz="8700" dirty="0">
                <a:solidFill>
                  <a:srgbClr val="000000"/>
                </a:solidFill>
                <a:latin typeface="Luckiest Guy"/>
              </a:rPr>
              <a:t>: </a:t>
            </a:r>
            <a:r>
              <a:rPr lang="en-US" sz="87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MYSTERY BAG</a:t>
            </a: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95E13C-15D2-EE39-5E8B-37205D7DE091}"/>
              </a:ext>
            </a:extLst>
          </p:cNvPr>
          <p:cNvGrpSpPr/>
          <p:nvPr/>
        </p:nvGrpSpPr>
        <p:grpSpPr>
          <a:xfrm>
            <a:off x="1262138" y="2028637"/>
            <a:ext cx="7257546" cy="8229600"/>
            <a:chOff x="0" y="0"/>
            <a:chExt cx="1403233" cy="1591178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6DCA2C7-CD97-0D6C-5FE1-615188D20E97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E95EB27-DBA0-6C89-4A2A-96594A5A2228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22F94BA-C445-812B-44AA-A0E6912F76EF}"/>
              </a:ext>
            </a:extLst>
          </p:cNvPr>
          <p:cNvGrpSpPr/>
          <p:nvPr/>
        </p:nvGrpSpPr>
        <p:grpSpPr>
          <a:xfrm>
            <a:off x="9677650" y="2009948"/>
            <a:ext cx="7257546" cy="8229600"/>
            <a:chOff x="0" y="0"/>
            <a:chExt cx="1403233" cy="1591178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FDC348F-E47F-2972-A7AB-F5733599EBC3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082722EE-8BA2-5D33-31FE-C966159CBCDB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3">
            <a:extLst>
              <a:ext uri="{FF2B5EF4-FFF2-40B4-BE49-F238E27FC236}">
                <a16:creationId xmlns:a16="http://schemas.microsoft.com/office/drawing/2014/main" id="{6E1AF57D-FCB3-9684-77B8-15B90E5E0ADA}"/>
              </a:ext>
            </a:extLst>
          </p:cNvPr>
          <p:cNvSpPr/>
          <p:nvPr/>
        </p:nvSpPr>
        <p:spPr>
          <a:xfrm rot="2823427">
            <a:off x="15494889" y="858663"/>
            <a:ext cx="2701240" cy="2339949"/>
          </a:xfrm>
          <a:custGeom>
            <a:avLst/>
            <a:gdLst/>
            <a:ahLst/>
            <a:cxnLst/>
            <a:rect l="l" t="t" r="r" b="b"/>
            <a:pathLst>
              <a:path w="2701240" h="2339949">
                <a:moveTo>
                  <a:pt x="0" y="0"/>
                </a:moveTo>
                <a:lnTo>
                  <a:pt x="2701240" y="0"/>
                </a:lnTo>
                <a:lnTo>
                  <a:pt x="2701240" y="2339950"/>
                </a:lnTo>
                <a:lnTo>
                  <a:pt x="0" y="23399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3304A0-DFEA-AA60-25D0-7B3E63634416}"/>
              </a:ext>
            </a:extLst>
          </p:cNvPr>
          <p:cNvGrpSpPr/>
          <p:nvPr/>
        </p:nvGrpSpPr>
        <p:grpSpPr>
          <a:xfrm>
            <a:off x="2169060" y="2705100"/>
            <a:ext cx="5372100" cy="6858000"/>
            <a:chOff x="2169060" y="2705100"/>
            <a:chExt cx="5372100" cy="6858000"/>
          </a:xfrm>
        </p:grpSpPr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3F209222-EBE2-C314-A2A8-9D21D6239E5E}"/>
                </a:ext>
              </a:extLst>
            </p:cNvPr>
            <p:cNvSpPr/>
            <p:nvPr/>
          </p:nvSpPr>
          <p:spPr>
            <a:xfrm>
              <a:off x="2169060" y="2705100"/>
              <a:ext cx="5372100" cy="6858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76200">
              <a:solidFill>
                <a:schemeClr val="bg1"/>
              </a:solidFill>
            </a:ln>
            <a:effectLst>
              <a:glow rad="584200">
                <a:srgbClr val="92D05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ADDC04-9D17-0526-20D2-4CA7E802B060}"/>
                </a:ext>
              </a:extLst>
            </p:cNvPr>
            <p:cNvSpPr/>
            <p:nvPr/>
          </p:nvSpPr>
          <p:spPr>
            <a:xfrm>
              <a:off x="3561085" y="3239126"/>
              <a:ext cx="2720617" cy="538609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4400" b="0" cap="none" spc="0" dirty="0">
                  <a:ln w="0"/>
                  <a:solidFill>
                    <a:schemeClr val="bg1"/>
                  </a:solidFill>
                  <a:latin typeface=".VnVogue" panose="020B7200000000000000" pitchFamily="34" charset="0"/>
                </a:rPr>
                <a:t>n</a:t>
              </a:r>
            </a:p>
          </p:txBody>
        </p:sp>
      </p:grpSp>
      <p:sp>
        <p:nvSpPr>
          <p:cNvPr id="3" name="Freeform 3">
            <a:extLst>
              <a:ext uri="{FF2B5EF4-FFF2-40B4-BE49-F238E27FC236}">
                <a16:creationId xmlns:a16="http://schemas.microsoft.com/office/drawing/2014/main" id="{E9D35752-2A27-24AE-66AA-D9BF081779E6}"/>
              </a:ext>
            </a:extLst>
          </p:cNvPr>
          <p:cNvSpPr/>
          <p:nvPr/>
        </p:nvSpPr>
        <p:spPr>
          <a:xfrm>
            <a:off x="354617" y="296036"/>
            <a:ext cx="2368662" cy="2568934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67ADB5F-7A0E-D764-500A-46A6A81A1443}"/>
              </a:ext>
            </a:extLst>
          </p:cNvPr>
          <p:cNvGrpSpPr/>
          <p:nvPr/>
        </p:nvGrpSpPr>
        <p:grpSpPr>
          <a:xfrm>
            <a:off x="10926996" y="2919554"/>
            <a:ext cx="4953690" cy="5705662"/>
            <a:chOff x="902152" y="1843943"/>
            <a:chExt cx="2923986" cy="362703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E1B015B-999F-EDD1-290E-0B1CFF10047E}"/>
                </a:ext>
              </a:extLst>
            </p:cNvPr>
            <p:cNvGrpSpPr/>
            <p:nvPr/>
          </p:nvGrpSpPr>
          <p:grpSpPr>
            <a:xfrm>
              <a:off x="902152" y="1843943"/>
              <a:ext cx="2923986" cy="3627036"/>
              <a:chOff x="2054430" y="1817275"/>
              <a:chExt cx="2923986" cy="362703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4680926-4476-E832-06B0-AE299F8E7AC4}"/>
                  </a:ext>
                </a:extLst>
              </p:cNvPr>
              <p:cNvGrpSpPr/>
              <p:nvPr/>
            </p:nvGrpSpPr>
            <p:grpSpPr>
              <a:xfrm>
                <a:off x="2055925" y="4231397"/>
                <a:ext cx="2922491" cy="1212914"/>
                <a:chOff x="1639708" y="5044477"/>
                <a:chExt cx="2922491" cy="2518966"/>
              </a:xfrm>
              <a:solidFill>
                <a:schemeClr val="accent5">
                  <a:lumMod val="75000"/>
                </a:schemeClr>
              </a:solidFill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BB21AB8-037F-A077-28F8-CB8909EAE066}"/>
                    </a:ext>
                  </a:extLst>
                </p:cNvPr>
                <p:cNvSpPr/>
                <p:nvPr/>
              </p:nvSpPr>
              <p:spPr>
                <a:xfrm>
                  <a:off x="1639708" y="5151988"/>
                  <a:ext cx="2922491" cy="2411455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456F9465-9ED5-BFA3-9C32-E299BB5817FD}"/>
                    </a:ext>
                  </a:extLst>
                </p:cNvPr>
                <p:cNvSpPr/>
                <p:nvPr/>
              </p:nvSpPr>
              <p:spPr>
                <a:xfrm>
                  <a:off x="2089783" y="5044477"/>
                  <a:ext cx="2067627" cy="207225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9600" b="0" cap="none" spc="0" dirty="0">
                      <a:ln w="0"/>
                      <a:solidFill>
                        <a:schemeClr val="bg1"/>
                      </a:solidFill>
                      <a:latin typeface="Berlin Sans FB" panose="020E0602020502020306" pitchFamily="34" charset="0"/>
                    </a:rPr>
                    <a:t>eleven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DFADD30-796E-A156-7EB8-F033402DC1C1}"/>
                  </a:ext>
                </a:extLst>
              </p:cNvPr>
              <p:cNvSpPr/>
              <p:nvPr/>
            </p:nvSpPr>
            <p:spPr>
              <a:xfrm>
                <a:off x="2054430" y="1817275"/>
                <a:ext cx="2922491" cy="2411455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9254357-894F-EE00-E45E-8E6536821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23109" y1="23196" x2="31513" y2="62371"/>
                          <a14:foregroundMark x1="31513" y1="62371" x2="30672" y2="63918"/>
                          <a14:foregroundMark x1="59664" y1="30412" x2="74790" y2="57732"/>
                          <a14:foregroundMark x1="74790" y1="57732" x2="72689" y2="77835"/>
                          <a14:foregroundMark x1="21008" y1="29381" x2="24370" y2="62371"/>
                          <a14:foregroundMark x1="24370" y1="62371" x2="23109" y2="685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73577" y="1989835"/>
              <a:ext cx="2361893" cy="22337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5" name="unit 13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84C14AFF-DE79-4C0F-EDE7-99484783E7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45" end="7300.530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645574" y="2506901"/>
            <a:ext cx="1033206" cy="10332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2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8F5B9-8877-7EA9-4B7A-5A42D02A1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A3F08EC3-81E1-F39F-75AE-BC49F1D274F8}"/>
              </a:ext>
            </a:extLst>
          </p:cNvPr>
          <p:cNvSpPr/>
          <p:nvPr/>
        </p:nvSpPr>
        <p:spPr>
          <a:xfrm rot="-5400000">
            <a:off x="996773" y="2563684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95E13C-15D2-EE39-5E8B-37205D7DE091}"/>
              </a:ext>
            </a:extLst>
          </p:cNvPr>
          <p:cNvGrpSpPr/>
          <p:nvPr/>
        </p:nvGrpSpPr>
        <p:grpSpPr>
          <a:xfrm>
            <a:off x="1262137" y="2028637"/>
            <a:ext cx="15578063" cy="8229600"/>
            <a:chOff x="0" y="0"/>
            <a:chExt cx="1403233" cy="1591178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6DCA2C7-CD97-0D6C-5FE1-615188D20E97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E95EB27-DBA0-6C89-4A2A-96594A5A2228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D8BBEE2-C29E-1F49-3149-FB0CF19DE61D}"/>
              </a:ext>
            </a:extLst>
          </p:cNvPr>
          <p:cNvGrpSpPr/>
          <p:nvPr/>
        </p:nvGrpSpPr>
        <p:grpSpPr>
          <a:xfrm>
            <a:off x="9648389" y="2615910"/>
            <a:ext cx="5372100" cy="6858000"/>
            <a:chOff x="2169060" y="2705100"/>
            <a:chExt cx="5372100" cy="6858000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299F358D-EAE6-2F60-5C11-E558AE46B6DB}"/>
                </a:ext>
              </a:extLst>
            </p:cNvPr>
            <p:cNvSpPr/>
            <p:nvPr/>
          </p:nvSpPr>
          <p:spPr>
            <a:xfrm>
              <a:off x="2169060" y="2705100"/>
              <a:ext cx="5372100" cy="6858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76200">
              <a:solidFill>
                <a:schemeClr val="bg1"/>
              </a:solidFill>
            </a:ln>
            <a:effectLst>
              <a:glow rad="584200">
                <a:srgbClr val="92D05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DC34F23-1C17-6076-D97C-0B2D21596AE7}"/>
                </a:ext>
              </a:extLst>
            </p:cNvPr>
            <p:cNvSpPr/>
            <p:nvPr/>
          </p:nvSpPr>
          <p:spPr>
            <a:xfrm>
              <a:off x="2724317" y="3239126"/>
              <a:ext cx="4394153" cy="538609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4400" b="0" cap="none" spc="0" dirty="0">
                  <a:ln w="0"/>
                  <a:solidFill>
                    <a:schemeClr val="bg1"/>
                  </a:solidFill>
                  <a:latin typeface=".VnVogue" panose="020B7200000000000000" pitchFamily="34" charset="0"/>
                </a:rPr>
                <a:t>er</a:t>
              </a:r>
            </a:p>
          </p:txBody>
        </p:sp>
      </p:grpSp>
      <p:sp>
        <p:nvSpPr>
          <p:cNvPr id="3" name="TextBox 17">
            <a:extLst>
              <a:ext uri="{FF2B5EF4-FFF2-40B4-BE49-F238E27FC236}">
                <a16:creationId xmlns:a16="http://schemas.microsoft.com/office/drawing/2014/main" id="{2EB39280-4821-C585-E071-472FB60E86FA}"/>
              </a:ext>
            </a:extLst>
          </p:cNvPr>
          <p:cNvSpPr txBox="1"/>
          <p:nvPr/>
        </p:nvSpPr>
        <p:spPr>
          <a:xfrm>
            <a:off x="880472" y="351070"/>
            <a:ext cx="15008385" cy="122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6600" u="sng" dirty="0">
                <a:solidFill>
                  <a:srgbClr val="000000"/>
                </a:solidFill>
                <a:latin typeface="Luckiest Guy"/>
              </a:rPr>
              <a:t>Game</a:t>
            </a:r>
            <a:r>
              <a:rPr lang="en-US" sz="8700" dirty="0">
                <a:solidFill>
                  <a:srgbClr val="000000"/>
                </a:solidFill>
                <a:latin typeface="Luckiest Guy"/>
              </a:rPr>
              <a:t>: </a:t>
            </a:r>
            <a:r>
              <a:rPr lang="en-US" sz="87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MYSTERY BAG</a:t>
            </a: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BD4898A8-9A3B-133A-C0B6-761229324A75}"/>
              </a:ext>
            </a:extLst>
          </p:cNvPr>
          <p:cNvSpPr/>
          <p:nvPr/>
        </p:nvSpPr>
        <p:spPr>
          <a:xfrm>
            <a:off x="2170231" y="2878034"/>
            <a:ext cx="5999879" cy="6142864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759A2EA3-BACF-F1C8-AC8A-91DD2360B7EE}"/>
              </a:ext>
            </a:extLst>
          </p:cNvPr>
          <p:cNvSpPr/>
          <p:nvPr/>
        </p:nvSpPr>
        <p:spPr>
          <a:xfrm rot="2823427">
            <a:off x="15357808" y="1062630"/>
            <a:ext cx="2701240" cy="2339949"/>
          </a:xfrm>
          <a:custGeom>
            <a:avLst/>
            <a:gdLst/>
            <a:ahLst/>
            <a:cxnLst/>
            <a:rect l="l" t="t" r="r" b="b"/>
            <a:pathLst>
              <a:path w="2701240" h="2339949">
                <a:moveTo>
                  <a:pt x="0" y="0"/>
                </a:moveTo>
                <a:lnTo>
                  <a:pt x="2701240" y="0"/>
                </a:lnTo>
                <a:lnTo>
                  <a:pt x="2701240" y="2339950"/>
                </a:lnTo>
                <a:lnTo>
                  <a:pt x="0" y="23399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4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8F5B9-8877-7EA9-4B7A-5A42D02A1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A3F08EC3-81E1-F39F-75AE-BC49F1D274F8}"/>
              </a:ext>
            </a:extLst>
          </p:cNvPr>
          <p:cNvSpPr/>
          <p:nvPr/>
        </p:nvSpPr>
        <p:spPr>
          <a:xfrm rot="-5400000">
            <a:off x="996773" y="2563684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95E13C-15D2-EE39-5E8B-37205D7DE091}"/>
              </a:ext>
            </a:extLst>
          </p:cNvPr>
          <p:cNvGrpSpPr/>
          <p:nvPr/>
        </p:nvGrpSpPr>
        <p:grpSpPr>
          <a:xfrm>
            <a:off x="1262138" y="2028637"/>
            <a:ext cx="15654262" cy="8229600"/>
            <a:chOff x="0" y="0"/>
            <a:chExt cx="1403233" cy="1591178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6DCA2C7-CD97-0D6C-5FE1-615188D20E97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E95EB27-DBA0-6C89-4A2A-96594A5A2228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3">
            <a:extLst>
              <a:ext uri="{FF2B5EF4-FFF2-40B4-BE49-F238E27FC236}">
                <a16:creationId xmlns:a16="http://schemas.microsoft.com/office/drawing/2014/main" id="{6E1AF57D-FCB3-9684-77B8-15B90E5E0ADA}"/>
              </a:ext>
            </a:extLst>
          </p:cNvPr>
          <p:cNvSpPr/>
          <p:nvPr/>
        </p:nvSpPr>
        <p:spPr>
          <a:xfrm rot="2823427">
            <a:off x="15494889" y="858663"/>
            <a:ext cx="2701240" cy="2339949"/>
          </a:xfrm>
          <a:custGeom>
            <a:avLst/>
            <a:gdLst/>
            <a:ahLst/>
            <a:cxnLst/>
            <a:rect l="l" t="t" r="r" b="b"/>
            <a:pathLst>
              <a:path w="2701240" h="2339949">
                <a:moveTo>
                  <a:pt x="0" y="0"/>
                </a:moveTo>
                <a:lnTo>
                  <a:pt x="2701240" y="0"/>
                </a:lnTo>
                <a:lnTo>
                  <a:pt x="2701240" y="2339950"/>
                </a:lnTo>
                <a:lnTo>
                  <a:pt x="0" y="23399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06A4B8-7E28-E0BC-D0AE-B9E716D31E6A}"/>
              </a:ext>
            </a:extLst>
          </p:cNvPr>
          <p:cNvGrpSpPr/>
          <p:nvPr/>
        </p:nvGrpSpPr>
        <p:grpSpPr>
          <a:xfrm>
            <a:off x="10516757" y="2714437"/>
            <a:ext cx="5372100" cy="6858000"/>
            <a:chOff x="2286000" y="2781300"/>
            <a:chExt cx="5372100" cy="6858000"/>
          </a:xfrm>
        </p:grpSpPr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id="{36A95F0C-8914-6FC7-F53E-9D35D577D20C}"/>
                </a:ext>
              </a:extLst>
            </p:cNvPr>
            <p:cNvSpPr/>
            <p:nvPr/>
          </p:nvSpPr>
          <p:spPr>
            <a:xfrm>
              <a:off x="2286000" y="2781300"/>
              <a:ext cx="5372100" cy="6858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76200">
              <a:solidFill>
                <a:schemeClr val="bg1"/>
              </a:solidFill>
            </a:ln>
            <a:effectLst>
              <a:glow rad="584200">
                <a:srgbClr val="92D05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16EB643-82FF-2FFA-B65F-A9F02C674B6E}"/>
                </a:ext>
              </a:extLst>
            </p:cNvPr>
            <p:cNvSpPr/>
            <p:nvPr/>
          </p:nvSpPr>
          <p:spPr>
            <a:xfrm>
              <a:off x="3678025" y="3315326"/>
              <a:ext cx="2720617" cy="538609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4400" b="0" cap="none" spc="0" dirty="0">
                  <a:ln w="0"/>
                  <a:solidFill>
                    <a:schemeClr val="bg1"/>
                  </a:solidFill>
                  <a:latin typeface=".VnVogue" panose="020B7200000000000000" pitchFamily="34" charset="0"/>
                </a:rPr>
                <a:t>n</a:t>
              </a:r>
            </a:p>
          </p:txBody>
        </p:sp>
      </p:grpSp>
      <p:sp>
        <p:nvSpPr>
          <p:cNvPr id="3" name="TextBox 17">
            <a:extLst>
              <a:ext uri="{FF2B5EF4-FFF2-40B4-BE49-F238E27FC236}">
                <a16:creationId xmlns:a16="http://schemas.microsoft.com/office/drawing/2014/main" id="{FC96A964-0555-B1A9-4782-28E36851A4B0}"/>
              </a:ext>
            </a:extLst>
          </p:cNvPr>
          <p:cNvSpPr txBox="1"/>
          <p:nvPr/>
        </p:nvSpPr>
        <p:spPr>
          <a:xfrm>
            <a:off x="880472" y="351070"/>
            <a:ext cx="15008385" cy="122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6600" u="sng" dirty="0">
                <a:solidFill>
                  <a:srgbClr val="000000"/>
                </a:solidFill>
                <a:latin typeface="Luckiest Guy"/>
              </a:rPr>
              <a:t>Game</a:t>
            </a:r>
            <a:r>
              <a:rPr lang="en-US" sz="8700" dirty="0">
                <a:solidFill>
                  <a:srgbClr val="000000"/>
                </a:solidFill>
                <a:latin typeface="Luckiest Guy"/>
              </a:rPr>
              <a:t>: </a:t>
            </a:r>
            <a:r>
              <a:rPr lang="en-US" sz="87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MYSTERY BAG</a:t>
            </a: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B2A1D672-EBD3-9AFC-91EE-808EA33A44FE}"/>
              </a:ext>
            </a:extLst>
          </p:cNvPr>
          <p:cNvSpPr/>
          <p:nvPr/>
        </p:nvSpPr>
        <p:spPr>
          <a:xfrm>
            <a:off x="2399142" y="2552700"/>
            <a:ext cx="6592457" cy="6391871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6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8F5B9-8877-7EA9-4B7A-5A42D02A1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A3F08EC3-81E1-F39F-75AE-BC49F1D274F8}"/>
              </a:ext>
            </a:extLst>
          </p:cNvPr>
          <p:cNvSpPr/>
          <p:nvPr/>
        </p:nvSpPr>
        <p:spPr>
          <a:xfrm rot="-5400000">
            <a:off x="996773" y="2563684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95E13C-15D2-EE39-5E8B-37205D7DE091}"/>
              </a:ext>
            </a:extLst>
          </p:cNvPr>
          <p:cNvGrpSpPr/>
          <p:nvPr/>
        </p:nvGrpSpPr>
        <p:grpSpPr>
          <a:xfrm>
            <a:off x="1262138" y="2028637"/>
            <a:ext cx="15654262" cy="8229600"/>
            <a:chOff x="0" y="0"/>
            <a:chExt cx="1403233" cy="1591178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6DCA2C7-CD97-0D6C-5FE1-615188D20E97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E95EB27-DBA0-6C89-4A2A-96594A5A2228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3">
            <a:extLst>
              <a:ext uri="{FF2B5EF4-FFF2-40B4-BE49-F238E27FC236}">
                <a16:creationId xmlns:a16="http://schemas.microsoft.com/office/drawing/2014/main" id="{6E1AF57D-FCB3-9684-77B8-15B90E5E0ADA}"/>
              </a:ext>
            </a:extLst>
          </p:cNvPr>
          <p:cNvSpPr/>
          <p:nvPr/>
        </p:nvSpPr>
        <p:spPr>
          <a:xfrm rot="2823427">
            <a:off x="15494889" y="858663"/>
            <a:ext cx="2701240" cy="2339949"/>
          </a:xfrm>
          <a:custGeom>
            <a:avLst/>
            <a:gdLst/>
            <a:ahLst/>
            <a:cxnLst/>
            <a:rect l="l" t="t" r="r" b="b"/>
            <a:pathLst>
              <a:path w="2701240" h="2339949">
                <a:moveTo>
                  <a:pt x="0" y="0"/>
                </a:moveTo>
                <a:lnTo>
                  <a:pt x="2701240" y="0"/>
                </a:lnTo>
                <a:lnTo>
                  <a:pt x="2701240" y="2339950"/>
                </a:lnTo>
                <a:lnTo>
                  <a:pt x="0" y="23399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6D8E3C-5346-08CB-3BB5-A3BAC88CD0F5}"/>
              </a:ext>
            </a:extLst>
          </p:cNvPr>
          <p:cNvGrpSpPr/>
          <p:nvPr/>
        </p:nvGrpSpPr>
        <p:grpSpPr>
          <a:xfrm>
            <a:off x="10516757" y="2714437"/>
            <a:ext cx="5372100" cy="6858000"/>
            <a:chOff x="2362200" y="2628900"/>
            <a:chExt cx="5372100" cy="6858000"/>
          </a:xfrm>
        </p:grpSpPr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id="{36A95F0C-8914-6FC7-F53E-9D35D577D20C}"/>
                </a:ext>
              </a:extLst>
            </p:cNvPr>
            <p:cNvSpPr/>
            <p:nvPr/>
          </p:nvSpPr>
          <p:spPr>
            <a:xfrm>
              <a:off x="2362200" y="2628900"/>
              <a:ext cx="5372100" cy="6858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76200">
              <a:solidFill>
                <a:schemeClr val="bg1"/>
              </a:solidFill>
            </a:ln>
            <a:effectLst>
              <a:glow rad="584200">
                <a:srgbClr val="92D05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16EB643-82FF-2FFA-B65F-A9F02C674B6E}"/>
                </a:ext>
              </a:extLst>
            </p:cNvPr>
            <p:cNvSpPr/>
            <p:nvPr/>
          </p:nvSpPr>
          <p:spPr>
            <a:xfrm>
              <a:off x="2917457" y="3162926"/>
              <a:ext cx="4394153" cy="538609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4400" b="0" cap="none" spc="0" dirty="0">
                  <a:ln w="0"/>
                  <a:solidFill>
                    <a:schemeClr val="bg1"/>
                  </a:solidFill>
                  <a:latin typeface=".VnVogue" panose="020B7200000000000000" pitchFamily="34" charset="0"/>
                </a:rPr>
                <a:t>er</a:t>
              </a:r>
            </a:p>
          </p:txBody>
        </p:sp>
      </p:grpSp>
      <p:sp>
        <p:nvSpPr>
          <p:cNvPr id="13" name="TextBox 17">
            <a:extLst>
              <a:ext uri="{FF2B5EF4-FFF2-40B4-BE49-F238E27FC236}">
                <a16:creationId xmlns:a16="http://schemas.microsoft.com/office/drawing/2014/main" id="{97BB20D6-27CD-CE09-41F6-D74DA1C6F227}"/>
              </a:ext>
            </a:extLst>
          </p:cNvPr>
          <p:cNvSpPr txBox="1"/>
          <p:nvPr/>
        </p:nvSpPr>
        <p:spPr>
          <a:xfrm>
            <a:off x="880472" y="351070"/>
            <a:ext cx="15008385" cy="122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6600" u="sng" dirty="0">
                <a:solidFill>
                  <a:srgbClr val="000000"/>
                </a:solidFill>
                <a:latin typeface="Luckiest Guy"/>
              </a:rPr>
              <a:t>Game</a:t>
            </a:r>
            <a:r>
              <a:rPr lang="en-US" sz="8700" dirty="0">
                <a:solidFill>
                  <a:srgbClr val="000000"/>
                </a:solidFill>
                <a:latin typeface="Luckiest Guy"/>
              </a:rPr>
              <a:t>: </a:t>
            </a:r>
            <a:r>
              <a:rPr lang="en-US" sz="87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MYSTERY BAG</a:t>
            </a: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2DB3D02C-1422-8681-9930-1BADCC39E4C4}"/>
              </a:ext>
            </a:extLst>
          </p:cNvPr>
          <p:cNvSpPr/>
          <p:nvPr/>
        </p:nvSpPr>
        <p:spPr>
          <a:xfrm>
            <a:off x="2470179" y="2504287"/>
            <a:ext cx="6325757" cy="6874442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9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8F5B9-8877-7EA9-4B7A-5A42D02A1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A3F08EC3-81E1-F39F-75AE-BC49F1D274F8}"/>
              </a:ext>
            </a:extLst>
          </p:cNvPr>
          <p:cNvSpPr/>
          <p:nvPr/>
        </p:nvSpPr>
        <p:spPr>
          <a:xfrm rot="-5400000">
            <a:off x="996773" y="2563684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95E13C-15D2-EE39-5E8B-37205D7DE091}"/>
              </a:ext>
            </a:extLst>
          </p:cNvPr>
          <p:cNvGrpSpPr/>
          <p:nvPr/>
        </p:nvGrpSpPr>
        <p:grpSpPr>
          <a:xfrm>
            <a:off x="1262138" y="2028637"/>
            <a:ext cx="15654262" cy="8229600"/>
            <a:chOff x="0" y="0"/>
            <a:chExt cx="1403233" cy="1591178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6DCA2C7-CD97-0D6C-5FE1-615188D20E97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E95EB27-DBA0-6C89-4A2A-96594A5A2228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3">
            <a:extLst>
              <a:ext uri="{FF2B5EF4-FFF2-40B4-BE49-F238E27FC236}">
                <a16:creationId xmlns:a16="http://schemas.microsoft.com/office/drawing/2014/main" id="{6E1AF57D-FCB3-9684-77B8-15B90E5E0ADA}"/>
              </a:ext>
            </a:extLst>
          </p:cNvPr>
          <p:cNvSpPr/>
          <p:nvPr/>
        </p:nvSpPr>
        <p:spPr>
          <a:xfrm rot="2823427">
            <a:off x="15494889" y="858663"/>
            <a:ext cx="2701240" cy="2339949"/>
          </a:xfrm>
          <a:custGeom>
            <a:avLst/>
            <a:gdLst/>
            <a:ahLst/>
            <a:cxnLst/>
            <a:rect l="l" t="t" r="r" b="b"/>
            <a:pathLst>
              <a:path w="2701240" h="2339949">
                <a:moveTo>
                  <a:pt x="0" y="0"/>
                </a:moveTo>
                <a:lnTo>
                  <a:pt x="2701240" y="0"/>
                </a:lnTo>
                <a:lnTo>
                  <a:pt x="2701240" y="2339950"/>
                </a:lnTo>
                <a:lnTo>
                  <a:pt x="0" y="23399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6D8E3C-5346-08CB-3BB5-A3BAC88CD0F5}"/>
              </a:ext>
            </a:extLst>
          </p:cNvPr>
          <p:cNvGrpSpPr/>
          <p:nvPr/>
        </p:nvGrpSpPr>
        <p:grpSpPr>
          <a:xfrm>
            <a:off x="10516757" y="2714437"/>
            <a:ext cx="5372100" cy="6858000"/>
            <a:chOff x="2362200" y="2628900"/>
            <a:chExt cx="5372100" cy="6858000"/>
          </a:xfrm>
        </p:grpSpPr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id="{36A95F0C-8914-6FC7-F53E-9D35D577D20C}"/>
                </a:ext>
              </a:extLst>
            </p:cNvPr>
            <p:cNvSpPr/>
            <p:nvPr/>
          </p:nvSpPr>
          <p:spPr>
            <a:xfrm>
              <a:off x="2362200" y="2628900"/>
              <a:ext cx="5372100" cy="6858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76200">
              <a:solidFill>
                <a:schemeClr val="bg1"/>
              </a:solidFill>
            </a:ln>
            <a:effectLst>
              <a:glow rad="584200">
                <a:srgbClr val="92D05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16EB643-82FF-2FFA-B65F-A9F02C674B6E}"/>
                </a:ext>
              </a:extLst>
            </p:cNvPr>
            <p:cNvSpPr/>
            <p:nvPr/>
          </p:nvSpPr>
          <p:spPr>
            <a:xfrm>
              <a:off x="2917457" y="3162926"/>
              <a:ext cx="4394153" cy="538609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4400" b="0" cap="none" spc="0" dirty="0">
                  <a:ln w="0"/>
                  <a:solidFill>
                    <a:schemeClr val="bg1"/>
                  </a:solidFill>
                  <a:latin typeface=".VnVogue" panose="020B7200000000000000" pitchFamily="34" charset="0"/>
                </a:rPr>
                <a:t>er</a:t>
              </a:r>
            </a:p>
          </p:txBody>
        </p:sp>
      </p:grpSp>
      <p:sp>
        <p:nvSpPr>
          <p:cNvPr id="13" name="TextBox 17">
            <a:extLst>
              <a:ext uri="{FF2B5EF4-FFF2-40B4-BE49-F238E27FC236}">
                <a16:creationId xmlns:a16="http://schemas.microsoft.com/office/drawing/2014/main" id="{97BB20D6-27CD-CE09-41F6-D74DA1C6F227}"/>
              </a:ext>
            </a:extLst>
          </p:cNvPr>
          <p:cNvSpPr txBox="1"/>
          <p:nvPr/>
        </p:nvSpPr>
        <p:spPr>
          <a:xfrm>
            <a:off x="880472" y="351070"/>
            <a:ext cx="15008385" cy="122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6600" u="sng" dirty="0">
                <a:solidFill>
                  <a:srgbClr val="000000"/>
                </a:solidFill>
                <a:latin typeface="Luckiest Guy"/>
              </a:rPr>
              <a:t>Game</a:t>
            </a:r>
            <a:r>
              <a:rPr lang="en-US" sz="8700" dirty="0">
                <a:solidFill>
                  <a:srgbClr val="000000"/>
                </a:solidFill>
                <a:latin typeface="Luckiest Guy"/>
              </a:rPr>
              <a:t>: </a:t>
            </a:r>
            <a:r>
              <a:rPr lang="en-US" sz="87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MYSTERY BAG</a:t>
            </a: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2DB3D02C-1422-8681-9930-1BADCC39E4C4}"/>
              </a:ext>
            </a:extLst>
          </p:cNvPr>
          <p:cNvSpPr/>
          <p:nvPr/>
        </p:nvSpPr>
        <p:spPr>
          <a:xfrm>
            <a:off x="2470179" y="2504287"/>
            <a:ext cx="6325757" cy="6874442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8F5B9-8877-7EA9-4B7A-5A42D02A1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A3F08EC3-81E1-F39F-75AE-BC49F1D274F8}"/>
              </a:ext>
            </a:extLst>
          </p:cNvPr>
          <p:cNvSpPr/>
          <p:nvPr/>
        </p:nvSpPr>
        <p:spPr>
          <a:xfrm rot="-5400000">
            <a:off x="996773" y="2563684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95E13C-15D2-EE39-5E8B-37205D7DE091}"/>
              </a:ext>
            </a:extLst>
          </p:cNvPr>
          <p:cNvGrpSpPr/>
          <p:nvPr/>
        </p:nvGrpSpPr>
        <p:grpSpPr>
          <a:xfrm>
            <a:off x="1262138" y="2028637"/>
            <a:ext cx="15654262" cy="8229600"/>
            <a:chOff x="0" y="0"/>
            <a:chExt cx="1403233" cy="1591178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6DCA2C7-CD97-0D6C-5FE1-615188D20E97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E95EB27-DBA0-6C89-4A2A-96594A5A2228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3">
            <a:extLst>
              <a:ext uri="{FF2B5EF4-FFF2-40B4-BE49-F238E27FC236}">
                <a16:creationId xmlns:a16="http://schemas.microsoft.com/office/drawing/2014/main" id="{6E1AF57D-FCB3-9684-77B8-15B90E5E0ADA}"/>
              </a:ext>
            </a:extLst>
          </p:cNvPr>
          <p:cNvSpPr/>
          <p:nvPr/>
        </p:nvSpPr>
        <p:spPr>
          <a:xfrm rot="2823427">
            <a:off x="15494889" y="858663"/>
            <a:ext cx="2701240" cy="2339949"/>
          </a:xfrm>
          <a:custGeom>
            <a:avLst/>
            <a:gdLst/>
            <a:ahLst/>
            <a:cxnLst/>
            <a:rect l="l" t="t" r="r" b="b"/>
            <a:pathLst>
              <a:path w="2701240" h="2339949">
                <a:moveTo>
                  <a:pt x="0" y="0"/>
                </a:moveTo>
                <a:lnTo>
                  <a:pt x="2701240" y="0"/>
                </a:lnTo>
                <a:lnTo>
                  <a:pt x="2701240" y="2339950"/>
                </a:lnTo>
                <a:lnTo>
                  <a:pt x="0" y="23399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06A4B8-7E28-E0BC-D0AE-B9E716D31E6A}"/>
              </a:ext>
            </a:extLst>
          </p:cNvPr>
          <p:cNvGrpSpPr/>
          <p:nvPr/>
        </p:nvGrpSpPr>
        <p:grpSpPr>
          <a:xfrm>
            <a:off x="10516757" y="2714437"/>
            <a:ext cx="5372100" cy="6858000"/>
            <a:chOff x="2286000" y="2781300"/>
            <a:chExt cx="5372100" cy="6858000"/>
          </a:xfrm>
        </p:grpSpPr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id="{36A95F0C-8914-6FC7-F53E-9D35D577D20C}"/>
                </a:ext>
              </a:extLst>
            </p:cNvPr>
            <p:cNvSpPr/>
            <p:nvPr/>
          </p:nvSpPr>
          <p:spPr>
            <a:xfrm>
              <a:off x="2286000" y="2781300"/>
              <a:ext cx="5372100" cy="6858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76200">
              <a:solidFill>
                <a:schemeClr val="bg1"/>
              </a:solidFill>
            </a:ln>
            <a:effectLst>
              <a:glow rad="584200">
                <a:srgbClr val="92D05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16EB643-82FF-2FFA-B65F-A9F02C674B6E}"/>
                </a:ext>
              </a:extLst>
            </p:cNvPr>
            <p:cNvSpPr/>
            <p:nvPr/>
          </p:nvSpPr>
          <p:spPr>
            <a:xfrm>
              <a:off x="3678025" y="3315326"/>
              <a:ext cx="2720617" cy="538609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4400" b="0" cap="none" spc="0" dirty="0">
                  <a:ln w="0"/>
                  <a:solidFill>
                    <a:schemeClr val="bg1"/>
                  </a:solidFill>
                  <a:latin typeface=".VnVogue" panose="020B7200000000000000" pitchFamily="34" charset="0"/>
                </a:rPr>
                <a:t>n</a:t>
              </a:r>
            </a:p>
          </p:txBody>
        </p:sp>
      </p:grpSp>
      <p:sp>
        <p:nvSpPr>
          <p:cNvPr id="3" name="TextBox 17">
            <a:extLst>
              <a:ext uri="{FF2B5EF4-FFF2-40B4-BE49-F238E27FC236}">
                <a16:creationId xmlns:a16="http://schemas.microsoft.com/office/drawing/2014/main" id="{FC96A964-0555-B1A9-4782-28E36851A4B0}"/>
              </a:ext>
            </a:extLst>
          </p:cNvPr>
          <p:cNvSpPr txBox="1"/>
          <p:nvPr/>
        </p:nvSpPr>
        <p:spPr>
          <a:xfrm>
            <a:off x="880472" y="351070"/>
            <a:ext cx="15008385" cy="122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6600" u="sng" dirty="0">
                <a:solidFill>
                  <a:srgbClr val="000000"/>
                </a:solidFill>
                <a:latin typeface="Luckiest Guy"/>
              </a:rPr>
              <a:t>Game</a:t>
            </a:r>
            <a:r>
              <a:rPr lang="en-US" sz="8700" dirty="0">
                <a:solidFill>
                  <a:srgbClr val="000000"/>
                </a:solidFill>
                <a:latin typeface="Luckiest Guy"/>
              </a:rPr>
              <a:t>: </a:t>
            </a:r>
            <a:r>
              <a:rPr lang="en-US" sz="87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MYSTERY BAG</a:t>
            </a: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B2A1D672-EBD3-9AFC-91EE-808EA33A44FE}"/>
              </a:ext>
            </a:extLst>
          </p:cNvPr>
          <p:cNvSpPr/>
          <p:nvPr/>
        </p:nvSpPr>
        <p:spPr>
          <a:xfrm>
            <a:off x="2399142" y="2552700"/>
            <a:ext cx="6592457" cy="6391871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66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8F5B9-8877-7EA9-4B7A-5A42D02A1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A3F08EC3-81E1-F39F-75AE-BC49F1D274F8}"/>
              </a:ext>
            </a:extLst>
          </p:cNvPr>
          <p:cNvSpPr/>
          <p:nvPr/>
        </p:nvSpPr>
        <p:spPr>
          <a:xfrm rot="-5400000">
            <a:off x="996773" y="2563684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95E13C-15D2-EE39-5E8B-37205D7DE091}"/>
              </a:ext>
            </a:extLst>
          </p:cNvPr>
          <p:cNvGrpSpPr/>
          <p:nvPr/>
        </p:nvGrpSpPr>
        <p:grpSpPr>
          <a:xfrm>
            <a:off x="1262138" y="2028637"/>
            <a:ext cx="15654262" cy="8229600"/>
            <a:chOff x="0" y="0"/>
            <a:chExt cx="1403233" cy="1591178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6DCA2C7-CD97-0D6C-5FE1-615188D20E97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E95EB27-DBA0-6C89-4A2A-96594A5A2228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3">
            <a:extLst>
              <a:ext uri="{FF2B5EF4-FFF2-40B4-BE49-F238E27FC236}">
                <a16:creationId xmlns:a16="http://schemas.microsoft.com/office/drawing/2014/main" id="{6E1AF57D-FCB3-9684-77B8-15B90E5E0ADA}"/>
              </a:ext>
            </a:extLst>
          </p:cNvPr>
          <p:cNvSpPr/>
          <p:nvPr/>
        </p:nvSpPr>
        <p:spPr>
          <a:xfrm rot="2823427">
            <a:off x="15494889" y="858663"/>
            <a:ext cx="2701240" cy="2339949"/>
          </a:xfrm>
          <a:custGeom>
            <a:avLst/>
            <a:gdLst/>
            <a:ahLst/>
            <a:cxnLst/>
            <a:rect l="l" t="t" r="r" b="b"/>
            <a:pathLst>
              <a:path w="2701240" h="2339949">
                <a:moveTo>
                  <a:pt x="0" y="0"/>
                </a:moveTo>
                <a:lnTo>
                  <a:pt x="2701240" y="0"/>
                </a:lnTo>
                <a:lnTo>
                  <a:pt x="2701240" y="2339950"/>
                </a:lnTo>
                <a:lnTo>
                  <a:pt x="0" y="23399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06A4B8-7E28-E0BC-D0AE-B9E716D31E6A}"/>
              </a:ext>
            </a:extLst>
          </p:cNvPr>
          <p:cNvGrpSpPr/>
          <p:nvPr/>
        </p:nvGrpSpPr>
        <p:grpSpPr>
          <a:xfrm>
            <a:off x="10516757" y="2714437"/>
            <a:ext cx="5372100" cy="6858000"/>
            <a:chOff x="2286000" y="2781300"/>
            <a:chExt cx="5372100" cy="6858000"/>
          </a:xfrm>
        </p:grpSpPr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id="{36A95F0C-8914-6FC7-F53E-9D35D577D20C}"/>
                </a:ext>
              </a:extLst>
            </p:cNvPr>
            <p:cNvSpPr/>
            <p:nvPr/>
          </p:nvSpPr>
          <p:spPr>
            <a:xfrm>
              <a:off x="2286000" y="2781300"/>
              <a:ext cx="5372100" cy="6858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76200">
              <a:solidFill>
                <a:schemeClr val="bg1"/>
              </a:solidFill>
            </a:ln>
            <a:effectLst>
              <a:glow rad="584200">
                <a:srgbClr val="92D05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16EB643-82FF-2FFA-B65F-A9F02C674B6E}"/>
                </a:ext>
              </a:extLst>
            </p:cNvPr>
            <p:cNvSpPr/>
            <p:nvPr/>
          </p:nvSpPr>
          <p:spPr>
            <a:xfrm>
              <a:off x="3678025" y="3315326"/>
              <a:ext cx="2720617" cy="538609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4400" b="0" cap="none" spc="0" dirty="0">
                  <a:ln w="0"/>
                  <a:solidFill>
                    <a:schemeClr val="bg1"/>
                  </a:solidFill>
                  <a:latin typeface=".VnVogue" panose="020B7200000000000000" pitchFamily="34" charset="0"/>
                </a:rPr>
                <a:t>n</a:t>
              </a:r>
            </a:p>
          </p:txBody>
        </p:sp>
      </p:grpSp>
      <p:sp>
        <p:nvSpPr>
          <p:cNvPr id="3" name="TextBox 17">
            <a:extLst>
              <a:ext uri="{FF2B5EF4-FFF2-40B4-BE49-F238E27FC236}">
                <a16:creationId xmlns:a16="http://schemas.microsoft.com/office/drawing/2014/main" id="{FC96A964-0555-B1A9-4782-28E36851A4B0}"/>
              </a:ext>
            </a:extLst>
          </p:cNvPr>
          <p:cNvSpPr txBox="1"/>
          <p:nvPr/>
        </p:nvSpPr>
        <p:spPr>
          <a:xfrm>
            <a:off x="880472" y="351070"/>
            <a:ext cx="15008385" cy="122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6600" u="sng" dirty="0">
                <a:solidFill>
                  <a:srgbClr val="000000"/>
                </a:solidFill>
                <a:latin typeface="Luckiest Guy"/>
              </a:rPr>
              <a:t>Game</a:t>
            </a:r>
            <a:r>
              <a:rPr lang="en-US" sz="8700" dirty="0">
                <a:solidFill>
                  <a:srgbClr val="000000"/>
                </a:solidFill>
                <a:latin typeface="Luckiest Guy"/>
              </a:rPr>
              <a:t>: </a:t>
            </a:r>
            <a:r>
              <a:rPr lang="en-US" sz="87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MYSTERY BAG</a:t>
            </a: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B2A1D672-EBD3-9AFC-91EE-808EA33A44FE}"/>
              </a:ext>
            </a:extLst>
          </p:cNvPr>
          <p:cNvSpPr/>
          <p:nvPr/>
        </p:nvSpPr>
        <p:spPr>
          <a:xfrm>
            <a:off x="2399142" y="2552700"/>
            <a:ext cx="6592457" cy="6391871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64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8F5B9-8877-7EA9-4B7A-5A42D02A1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6" y="0"/>
            <a:ext cx="18274593" cy="102870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A3F08EC3-81E1-F39F-75AE-BC49F1D274F8}"/>
              </a:ext>
            </a:extLst>
          </p:cNvPr>
          <p:cNvSpPr/>
          <p:nvPr/>
        </p:nvSpPr>
        <p:spPr>
          <a:xfrm rot="-5400000">
            <a:off x="996773" y="2563684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2895E13C-15D2-EE39-5E8B-37205D7DE091}"/>
              </a:ext>
            </a:extLst>
          </p:cNvPr>
          <p:cNvGrpSpPr/>
          <p:nvPr/>
        </p:nvGrpSpPr>
        <p:grpSpPr>
          <a:xfrm>
            <a:off x="1262138" y="2028637"/>
            <a:ext cx="15654262" cy="8229600"/>
            <a:chOff x="0" y="0"/>
            <a:chExt cx="1403233" cy="1591178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6DCA2C7-CD97-0D6C-5FE1-615188D20E97}"/>
                </a:ext>
              </a:extLst>
            </p:cNvPr>
            <p:cNvSpPr/>
            <p:nvPr/>
          </p:nvSpPr>
          <p:spPr>
            <a:xfrm>
              <a:off x="0" y="0"/>
              <a:ext cx="1403233" cy="1591178"/>
            </a:xfrm>
            <a:custGeom>
              <a:avLst/>
              <a:gdLst/>
              <a:ahLst/>
              <a:cxnLst/>
              <a:rect l="l" t="t" r="r" b="b"/>
              <a:pathLst>
                <a:path w="1403233" h="1591178">
                  <a:moveTo>
                    <a:pt x="52270" y="0"/>
                  </a:moveTo>
                  <a:lnTo>
                    <a:pt x="1350962" y="0"/>
                  </a:lnTo>
                  <a:cubicBezTo>
                    <a:pt x="1379831" y="0"/>
                    <a:pt x="1403233" y="23402"/>
                    <a:pt x="1403233" y="52270"/>
                  </a:cubicBezTo>
                  <a:lnTo>
                    <a:pt x="1403233" y="1538907"/>
                  </a:lnTo>
                  <a:cubicBezTo>
                    <a:pt x="1403233" y="1552770"/>
                    <a:pt x="1397726" y="1566065"/>
                    <a:pt x="1387923" y="1575868"/>
                  </a:cubicBezTo>
                  <a:cubicBezTo>
                    <a:pt x="1378121" y="1585671"/>
                    <a:pt x="1364825" y="1591178"/>
                    <a:pt x="1350962" y="1591178"/>
                  </a:cubicBezTo>
                  <a:lnTo>
                    <a:pt x="52270" y="1591178"/>
                  </a:lnTo>
                  <a:cubicBezTo>
                    <a:pt x="23402" y="1591178"/>
                    <a:pt x="0" y="1567776"/>
                    <a:pt x="0" y="1538907"/>
                  </a:cubicBezTo>
                  <a:lnTo>
                    <a:pt x="0" y="52270"/>
                  </a:lnTo>
                  <a:cubicBezTo>
                    <a:pt x="0" y="23402"/>
                    <a:pt x="23402" y="0"/>
                    <a:pt x="52270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EE95EB27-DBA0-6C89-4A2A-96594A5A2228}"/>
                </a:ext>
              </a:extLst>
            </p:cNvPr>
            <p:cNvSpPr txBox="1"/>
            <p:nvPr/>
          </p:nvSpPr>
          <p:spPr>
            <a:xfrm>
              <a:off x="0" y="-38100"/>
              <a:ext cx="1403233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3">
            <a:extLst>
              <a:ext uri="{FF2B5EF4-FFF2-40B4-BE49-F238E27FC236}">
                <a16:creationId xmlns:a16="http://schemas.microsoft.com/office/drawing/2014/main" id="{6E1AF57D-FCB3-9684-77B8-15B90E5E0ADA}"/>
              </a:ext>
            </a:extLst>
          </p:cNvPr>
          <p:cNvSpPr/>
          <p:nvPr/>
        </p:nvSpPr>
        <p:spPr>
          <a:xfrm rot="2823427">
            <a:off x="15494889" y="858663"/>
            <a:ext cx="2701240" cy="2339949"/>
          </a:xfrm>
          <a:custGeom>
            <a:avLst/>
            <a:gdLst/>
            <a:ahLst/>
            <a:cxnLst/>
            <a:rect l="l" t="t" r="r" b="b"/>
            <a:pathLst>
              <a:path w="2701240" h="2339949">
                <a:moveTo>
                  <a:pt x="0" y="0"/>
                </a:moveTo>
                <a:lnTo>
                  <a:pt x="2701240" y="0"/>
                </a:lnTo>
                <a:lnTo>
                  <a:pt x="2701240" y="2339950"/>
                </a:lnTo>
                <a:lnTo>
                  <a:pt x="0" y="23399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6D8E3C-5346-08CB-3BB5-A3BAC88CD0F5}"/>
              </a:ext>
            </a:extLst>
          </p:cNvPr>
          <p:cNvGrpSpPr/>
          <p:nvPr/>
        </p:nvGrpSpPr>
        <p:grpSpPr>
          <a:xfrm>
            <a:off x="10516757" y="2714437"/>
            <a:ext cx="5372100" cy="6858000"/>
            <a:chOff x="2362200" y="2628900"/>
            <a:chExt cx="5372100" cy="6858000"/>
          </a:xfrm>
        </p:grpSpPr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id="{36A95F0C-8914-6FC7-F53E-9D35D577D20C}"/>
                </a:ext>
              </a:extLst>
            </p:cNvPr>
            <p:cNvSpPr/>
            <p:nvPr/>
          </p:nvSpPr>
          <p:spPr>
            <a:xfrm>
              <a:off x="2362200" y="2628900"/>
              <a:ext cx="5372100" cy="6858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76200">
              <a:solidFill>
                <a:schemeClr val="bg1"/>
              </a:solidFill>
            </a:ln>
            <a:effectLst>
              <a:glow rad="584200">
                <a:srgbClr val="92D05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16EB643-82FF-2FFA-B65F-A9F02C674B6E}"/>
                </a:ext>
              </a:extLst>
            </p:cNvPr>
            <p:cNvSpPr/>
            <p:nvPr/>
          </p:nvSpPr>
          <p:spPr>
            <a:xfrm>
              <a:off x="2917457" y="3162926"/>
              <a:ext cx="4394153" cy="538609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4400" b="0" cap="none" spc="0" dirty="0">
                  <a:ln w="0"/>
                  <a:solidFill>
                    <a:schemeClr val="bg1"/>
                  </a:solidFill>
                  <a:latin typeface=".VnVogue" panose="020B7200000000000000" pitchFamily="34" charset="0"/>
                </a:rPr>
                <a:t>er</a:t>
              </a:r>
            </a:p>
          </p:txBody>
        </p:sp>
      </p:grpSp>
      <p:sp>
        <p:nvSpPr>
          <p:cNvPr id="13" name="TextBox 17">
            <a:extLst>
              <a:ext uri="{FF2B5EF4-FFF2-40B4-BE49-F238E27FC236}">
                <a16:creationId xmlns:a16="http://schemas.microsoft.com/office/drawing/2014/main" id="{97BB20D6-27CD-CE09-41F6-D74DA1C6F227}"/>
              </a:ext>
            </a:extLst>
          </p:cNvPr>
          <p:cNvSpPr txBox="1"/>
          <p:nvPr/>
        </p:nvSpPr>
        <p:spPr>
          <a:xfrm>
            <a:off x="880472" y="351070"/>
            <a:ext cx="15008385" cy="122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6600" u="sng" dirty="0">
                <a:solidFill>
                  <a:srgbClr val="000000"/>
                </a:solidFill>
                <a:latin typeface="Luckiest Guy"/>
              </a:rPr>
              <a:t>Game</a:t>
            </a:r>
            <a:r>
              <a:rPr lang="en-US" sz="8700" dirty="0">
                <a:solidFill>
                  <a:srgbClr val="000000"/>
                </a:solidFill>
                <a:latin typeface="Luckiest Guy"/>
              </a:rPr>
              <a:t>: </a:t>
            </a:r>
            <a:r>
              <a:rPr lang="en-US" sz="87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MYSTERY BAG</a:t>
            </a: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2DB3D02C-1422-8681-9930-1BADCC39E4C4}"/>
              </a:ext>
            </a:extLst>
          </p:cNvPr>
          <p:cNvSpPr/>
          <p:nvPr/>
        </p:nvSpPr>
        <p:spPr>
          <a:xfrm>
            <a:off x="2470179" y="2504287"/>
            <a:ext cx="6325757" cy="6874442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7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156191" y="-4908019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11567" y="1327419"/>
            <a:ext cx="15183701" cy="7742018"/>
            <a:chOff x="0" y="0"/>
            <a:chExt cx="2935740" cy="14969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496905"/>
            </a:xfrm>
            <a:custGeom>
              <a:avLst/>
              <a:gdLst/>
              <a:ahLst/>
              <a:cxnLst/>
              <a:rect l="l" t="t" r="r" b="b"/>
              <a:pathLst>
                <a:path w="2935740" h="1496905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471920"/>
                  </a:lnTo>
                  <a:cubicBezTo>
                    <a:pt x="2935740" y="1485719"/>
                    <a:pt x="2924554" y="1496905"/>
                    <a:pt x="2910756" y="1496905"/>
                  </a:cubicBezTo>
                  <a:lnTo>
                    <a:pt x="24984" y="1496905"/>
                  </a:lnTo>
                  <a:cubicBezTo>
                    <a:pt x="18358" y="1496905"/>
                    <a:pt x="12003" y="1494272"/>
                    <a:pt x="7318" y="1489587"/>
                  </a:cubicBezTo>
                  <a:cubicBezTo>
                    <a:pt x="2632" y="1484902"/>
                    <a:pt x="0" y="1478547"/>
                    <a:pt x="0" y="1471920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535005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39663" y="2490244"/>
            <a:ext cx="13345100" cy="562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92"/>
              </a:lnSpc>
              <a:spcBef>
                <a:spcPts val="2400"/>
              </a:spcBef>
              <a:spcAft>
                <a:spcPts val="2400"/>
              </a:spcAft>
            </a:pPr>
            <a:r>
              <a:rPr lang="en-US" sz="27000" spc="900" dirty="0">
                <a:solidFill>
                  <a:srgbClr val="FAB30C"/>
                </a:solidFill>
                <a:latin typeface="Lucky Bones"/>
              </a:rPr>
              <a:t>Good</a:t>
            </a:r>
          </a:p>
          <a:p>
            <a:pPr algn="ctr">
              <a:lnSpc>
                <a:spcPts val="18692"/>
              </a:lnSpc>
              <a:spcBef>
                <a:spcPts val="2400"/>
              </a:spcBef>
              <a:spcAft>
                <a:spcPts val="2400"/>
              </a:spcAft>
            </a:pPr>
            <a:r>
              <a:rPr lang="en-US" sz="27000" spc="900" dirty="0">
                <a:solidFill>
                  <a:srgbClr val="FAB30C"/>
                </a:solidFill>
                <a:latin typeface="Lucky Bones"/>
              </a:rPr>
              <a:t>job!</a:t>
            </a:r>
          </a:p>
        </p:txBody>
      </p:sp>
      <p:sp>
        <p:nvSpPr>
          <p:cNvPr id="7" name="Freeform 7"/>
          <p:cNvSpPr/>
          <p:nvPr/>
        </p:nvSpPr>
        <p:spPr>
          <a:xfrm rot="-1712785">
            <a:off x="13522054" y="277577"/>
            <a:ext cx="3689018" cy="3195612"/>
          </a:xfrm>
          <a:custGeom>
            <a:avLst/>
            <a:gdLst/>
            <a:ahLst/>
            <a:cxnLst/>
            <a:rect l="l" t="t" r="r" b="b"/>
            <a:pathLst>
              <a:path w="3689018" h="3195612">
                <a:moveTo>
                  <a:pt x="0" y="0"/>
                </a:moveTo>
                <a:lnTo>
                  <a:pt x="3689018" y="0"/>
                </a:lnTo>
                <a:lnTo>
                  <a:pt x="3689018" y="3195612"/>
                </a:lnTo>
                <a:lnTo>
                  <a:pt x="0" y="31956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50892">
            <a:off x="15667913" y="2524977"/>
            <a:ext cx="2473638" cy="2142789"/>
          </a:xfrm>
          <a:custGeom>
            <a:avLst/>
            <a:gdLst/>
            <a:ahLst/>
            <a:cxnLst/>
            <a:rect l="l" t="t" r="r" b="b"/>
            <a:pathLst>
              <a:path w="2473638" h="2142789">
                <a:moveTo>
                  <a:pt x="0" y="0"/>
                </a:moveTo>
                <a:lnTo>
                  <a:pt x="2473638" y="0"/>
                </a:lnTo>
                <a:lnTo>
                  <a:pt x="2473638" y="2142788"/>
                </a:lnTo>
                <a:lnTo>
                  <a:pt x="0" y="21427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610037">
            <a:off x="-92200" y="5008776"/>
            <a:ext cx="3926266" cy="3401128"/>
          </a:xfrm>
          <a:custGeom>
            <a:avLst/>
            <a:gdLst/>
            <a:ahLst/>
            <a:cxnLst/>
            <a:rect l="l" t="t" r="r" b="b"/>
            <a:pathLst>
              <a:path w="3926266" h="3401128">
                <a:moveTo>
                  <a:pt x="0" y="0"/>
                </a:moveTo>
                <a:lnTo>
                  <a:pt x="3926266" y="0"/>
                </a:lnTo>
                <a:lnTo>
                  <a:pt x="3926266" y="3401128"/>
                </a:lnTo>
                <a:lnTo>
                  <a:pt x="0" y="3401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2055860" y="7340890"/>
            <a:ext cx="2748456" cy="2380850"/>
          </a:xfrm>
          <a:custGeom>
            <a:avLst/>
            <a:gdLst/>
            <a:ahLst/>
            <a:cxnLst/>
            <a:rect l="l" t="t" r="r" b="b"/>
            <a:pathLst>
              <a:path w="2748456" h="2380850">
                <a:moveTo>
                  <a:pt x="0" y="0"/>
                </a:moveTo>
                <a:lnTo>
                  <a:pt x="2748456" y="0"/>
                </a:lnTo>
                <a:lnTo>
                  <a:pt x="2748456" y="2380850"/>
                </a:lnTo>
                <a:lnTo>
                  <a:pt x="0" y="238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6244891" y="8177418"/>
            <a:ext cx="5798218" cy="1587061"/>
            <a:chOff x="0" y="-42127"/>
            <a:chExt cx="690654" cy="22841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89818" cy="136745"/>
            </a:xfrm>
            <a:custGeom>
              <a:avLst/>
              <a:gdLst/>
              <a:ahLst/>
              <a:cxnLst/>
              <a:rect l="l" t="t" r="r" b="b"/>
              <a:pathLst>
                <a:path w="689818" h="180794">
                  <a:moveTo>
                    <a:pt x="35471" y="0"/>
                  </a:moveTo>
                  <a:lnTo>
                    <a:pt x="654347" y="0"/>
                  </a:lnTo>
                  <a:cubicBezTo>
                    <a:pt x="663755" y="0"/>
                    <a:pt x="672777" y="3737"/>
                    <a:pt x="679429" y="10389"/>
                  </a:cubicBezTo>
                  <a:cubicBezTo>
                    <a:pt x="686081" y="17041"/>
                    <a:pt x="689818" y="26063"/>
                    <a:pt x="689818" y="35471"/>
                  </a:cubicBezTo>
                  <a:lnTo>
                    <a:pt x="689818" y="145324"/>
                  </a:lnTo>
                  <a:cubicBezTo>
                    <a:pt x="689818" y="154731"/>
                    <a:pt x="686081" y="163753"/>
                    <a:pt x="679429" y="170405"/>
                  </a:cubicBezTo>
                  <a:cubicBezTo>
                    <a:pt x="672777" y="177057"/>
                    <a:pt x="663755" y="180794"/>
                    <a:pt x="654347" y="180794"/>
                  </a:cubicBezTo>
                  <a:lnTo>
                    <a:pt x="35471" y="180794"/>
                  </a:lnTo>
                  <a:cubicBezTo>
                    <a:pt x="26063" y="180794"/>
                    <a:pt x="17041" y="177057"/>
                    <a:pt x="10389" y="170405"/>
                  </a:cubicBezTo>
                  <a:cubicBezTo>
                    <a:pt x="3737" y="163753"/>
                    <a:pt x="0" y="154731"/>
                    <a:pt x="0" y="145324"/>
                  </a:cubicBezTo>
                  <a:lnTo>
                    <a:pt x="0" y="35471"/>
                  </a:lnTo>
                  <a:cubicBezTo>
                    <a:pt x="0" y="26063"/>
                    <a:pt x="3737" y="17041"/>
                    <a:pt x="10389" y="10389"/>
                  </a:cubicBezTo>
                  <a:cubicBezTo>
                    <a:pt x="17041" y="3737"/>
                    <a:pt x="26063" y="0"/>
                    <a:pt x="35471" y="0"/>
                  </a:cubicBezTo>
                  <a:close/>
                </a:path>
              </a:pathLst>
            </a:custGeom>
            <a:solidFill>
              <a:srgbClr val="FDBFD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836" y="-42127"/>
              <a:ext cx="689818" cy="2284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4800" spc="147" dirty="0">
                  <a:solidFill>
                    <a:srgbClr val="393939"/>
                  </a:solidFill>
                  <a:latin typeface="Tropika"/>
                </a:rPr>
                <a:t>Keep moving!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161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7" name="applause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9054746" y="-5371898"/>
            <a:ext cx="16294455" cy="20103038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52149" y="1028700"/>
            <a:ext cx="15183701" cy="8229600"/>
            <a:chOff x="0" y="0"/>
            <a:chExt cx="2935740" cy="15911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591178"/>
            </a:xfrm>
            <a:custGeom>
              <a:avLst/>
              <a:gdLst/>
              <a:ahLst/>
              <a:cxnLst/>
              <a:rect l="l" t="t" r="r" b="b"/>
              <a:pathLst>
                <a:path w="2935740" h="1591178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566193"/>
                  </a:lnTo>
                  <a:cubicBezTo>
                    <a:pt x="2935740" y="1572820"/>
                    <a:pt x="2933108" y="1579174"/>
                    <a:pt x="2928422" y="1583860"/>
                  </a:cubicBezTo>
                  <a:cubicBezTo>
                    <a:pt x="2923737" y="1588545"/>
                    <a:pt x="2917382" y="1591178"/>
                    <a:pt x="2910756" y="1591178"/>
                  </a:cubicBezTo>
                  <a:lnTo>
                    <a:pt x="24984" y="1591178"/>
                  </a:lnTo>
                  <a:cubicBezTo>
                    <a:pt x="11186" y="1591178"/>
                    <a:pt x="0" y="1579992"/>
                    <a:pt x="0" y="1566193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88933" y="3327907"/>
            <a:ext cx="13068725" cy="4585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4900" b="1" spc="496" dirty="0">
                <a:solidFill>
                  <a:srgbClr val="FAB30C"/>
                </a:solidFill>
                <a:latin typeface="Lucky Bones"/>
              </a:rPr>
              <a:t>Fun corner </a:t>
            </a:r>
          </a:p>
          <a:p>
            <a:pPr algn="ctr"/>
            <a:r>
              <a:rPr lang="en-US" sz="14900" b="1" spc="496" dirty="0">
                <a:solidFill>
                  <a:srgbClr val="FAB30C"/>
                </a:solidFill>
                <a:latin typeface="Lucky Bones"/>
              </a:rPr>
              <a:t>and wrap-up.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90800" y="2556542"/>
            <a:ext cx="10934328" cy="77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7"/>
              </a:lnSpc>
            </a:pPr>
            <a:r>
              <a:rPr lang="en-US" sz="8800" u="sng" spc="-103" dirty="0">
                <a:solidFill>
                  <a:srgbClr val="763B0A"/>
                </a:solidFill>
                <a:latin typeface="มอนตี้ Bold"/>
              </a:rPr>
              <a:t>Activity 4</a:t>
            </a:r>
          </a:p>
        </p:txBody>
      </p:sp>
      <p:sp>
        <p:nvSpPr>
          <p:cNvPr id="8" name="Freeform 8"/>
          <p:cNvSpPr/>
          <p:nvPr/>
        </p:nvSpPr>
        <p:spPr>
          <a:xfrm>
            <a:off x="14510917" y="6172188"/>
            <a:ext cx="2748383" cy="4718253"/>
          </a:xfrm>
          <a:custGeom>
            <a:avLst/>
            <a:gdLst/>
            <a:ahLst/>
            <a:cxnLst/>
            <a:rect l="l" t="t" r="r" b="b"/>
            <a:pathLst>
              <a:path w="2748383" h="4718253">
                <a:moveTo>
                  <a:pt x="0" y="0"/>
                </a:moveTo>
                <a:lnTo>
                  <a:pt x="2748383" y="0"/>
                </a:lnTo>
                <a:lnTo>
                  <a:pt x="2748383" y="4718254"/>
                </a:lnTo>
                <a:lnTo>
                  <a:pt x="0" y="47182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905450" y="1840899"/>
            <a:ext cx="1848285" cy="1848285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4"/>
                </a:lnTo>
                <a:lnTo>
                  <a:pt x="0" y="1848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314283" y="1287125"/>
            <a:ext cx="1182333" cy="1182333"/>
          </a:xfrm>
          <a:custGeom>
            <a:avLst/>
            <a:gdLst/>
            <a:ahLst/>
            <a:cxnLst/>
            <a:rect l="l" t="t" r="r" b="b"/>
            <a:pathLst>
              <a:path w="1182333" h="1182333">
                <a:moveTo>
                  <a:pt x="0" y="0"/>
                </a:moveTo>
                <a:lnTo>
                  <a:pt x="1182333" y="0"/>
                </a:lnTo>
                <a:lnTo>
                  <a:pt x="1182333" y="1182333"/>
                </a:lnTo>
                <a:lnTo>
                  <a:pt x="0" y="11823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drumroll.wav"/>
          </p:stSnd>
        </p:sndAc>
      </p:transition>
    </mc:Choice>
    <mc:Fallback xmlns="">
      <p:transition spd="slow">
        <p:random/>
        <p:sndAc>
          <p:stSnd>
            <p:snd r:embed="rId9" name="drumroll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C0F530C-1132-909C-8D92-FC3A2DFC7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2515"/>
            <a:ext cx="18288001" cy="1049192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9398517">
            <a:off x="11555798" y="-471851"/>
            <a:ext cx="8377361" cy="6823741"/>
          </a:xfrm>
          <a:custGeom>
            <a:avLst/>
            <a:gdLst/>
            <a:ahLst/>
            <a:cxnLst/>
            <a:rect l="l" t="t" r="r" b="b"/>
            <a:pathLst>
              <a:path w="8377361" h="6823741">
                <a:moveTo>
                  <a:pt x="0" y="0"/>
                </a:moveTo>
                <a:lnTo>
                  <a:pt x="8377361" y="0"/>
                </a:lnTo>
                <a:lnTo>
                  <a:pt x="8377361" y="6823741"/>
                </a:lnTo>
                <a:lnTo>
                  <a:pt x="0" y="68237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1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475395" y="4002014"/>
            <a:ext cx="9927190" cy="8086147"/>
          </a:xfrm>
          <a:custGeom>
            <a:avLst/>
            <a:gdLst/>
            <a:ahLst/>
            <a:cxnLst/>
            <a:rect l="l" t="t" r="r" b="b"/>
            <a:pathLst>
              <a:path w="9927190" h="8086147">
                <a:moveTo>
                  <a:pt x="0" y="0"/>
                </a:moveTo>
                <a:lnTo>
                  <a:pt x="9927190" y="0"/>
                </a:lnTo>
                <a:lnTo>
                  <a:pt x="9927190" y="8086147"/>
                </a:lnTo>
                <a:lnTo>
                  <a:pt x="0" y="8086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4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921995" y="2465535"/>
            <a:ext cx="12444010" cy="5986831"/>
            <a:chOff x="0" y="0"/>
            <a:chExt cx="3123386" cy="15026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23386" cy="1502665"/>
            </a:xfrm>
            <a:custGeom>
              <a:avLst/>
              <a:gdLst/>
              <a:ahLst/>
              <a:cxnLst/>
              <a:rect l="l" t="t" r="r" b="b"/>
              <a:pathLst>
                <a:path w="3123386" h="1502665">
                  <a:moveTo>
                    <a:pt x="1561693" y="0"/>
                  </a:moveTo>
                  <a:cubicBezTo>
                    <a:pt x="699194" y="0"/>
                    <a:pt x="0" y="336383"/>
                    <a:pt x="0" y="751333"/>
                  </a:cubicBezTo>
                  <a:cubicBezTo>
                    <a:pt x="0" y="1166282"/>
                    <a:pt x="699194" y="1502665"/>
                    <a:pt x="1561693" y="1502665"/>
                  </a:cubicBezTo>
                  <a:cubicBezTo>
                    <a:pt x="2424192" y="1502665"/>
                    <a:pt x="3123386" y="1166282"/>
                    <a:pt x="3123386" y="751333"/>
                  </a:cubicBezTo>
                  <a:cubicBezTo>
                    <a:pt x="3123386" y="336383"/>
                    <a:pt x="2424192" y="0"/>
                    <a:pt x="156169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92817" y="102775"/>
              <a:ext cx="2537751" cy="12590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1525063">
            <a:off x="2439738" y="1606523"/>
            <a:ext cx="2096924" cy="2666994"/>
          </a:xfrm>
          <a:custGeom>
            <a:avLst/>
            <a:gdLst/>
            <a:ahLst/>
            <a:cxnLst/>
            <a:rect l="l" t="t" r="r" b="b"/>
            <a:pathLst>
              <a:path w="2096924" h="2666994">
                <a:moveTo>
                  <a:pt x="0" y="0"/>
                </a:moveTo>
                <a:lnTo>
                  <a:pt x="2096924" y="0"/>
                </a:lnTo>
                <a:lnTo>
                  <a:pt x="2096924" y="2666993"/>
                </a:lnTo>
                <a:lnTo>
                  <a:pt x="0" y="26669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9338">
            <a:off x="13877177" y="6252797"/>
            <a:ext cx="2562315" cy="2292107"/>
          </a:xfrm>
          <a:custGeom>
            <a:avLst/>
            <a:gdLst/>
            <a:ahLst/>
            <a:cxnLst/>
            <a:rect l="l" t="t" r="r" b="b"/>
            <a:pathLst>
              <a:path w="2562315" h="2292107">
                <a:moveTo>
                  <a:pt x="0" y="0"/>
                </a:moveTo>
                <a:lnTo>
                  <a:pt x="2562315" y="0"/>
                </a:lnTo>
                <a:lnTo>
                  <a:pt x="2562315" y="2292108"/>
                </a:lnTo>
                <a:lnTo>
                  <a:pt x="0" y="22921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778548" y="3538096"/>
            <a:ext cx="10730903" cy="3667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274"/>
              </a:lnSpc>
            </a:pPr>
            <a:r>
              <a:rPr lang="en-US" sz="13700" dirty="0">
                <a:solidFill>
                  <a:srgbClr val="2479DF"/>
                </a:solidFill>
                <a:latin typeface=".ProTeacher07 Stormtrooper" panose="020B0500000000000000" pitchFamily="34" charset="0"/>
              </a:rPr>
              <a:t>Number Matching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162800" y="2505340"/>
            <a:ext cx="3809999" cy="874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92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.ProTeacher03 AmpleSoft Bold" panose="02000000000000000000" pitchFamily="2" charset="0"/>
              </a:rPr>
              <a:t>Let’s Play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udio-logo-little-rascal-185093.wav"/>
          </p:stSnd>
        </p:sndAc>
      </p:transition>
    </mc:Choice>
    <mc:Fallback xmlns="">
      <p:transition spd="slow">
        <p:random/>
        <p:sndAc>
          <p:stSnd>
            <p:snd r:embed="rId10" name="audio-logo-little-rascal-185093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1C0C2EE-07C0-F617-292A-38DFBCD63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30" y="-10074"/>
            <a:ext cx="18304329" cy="1010657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097025" y="1028700"/>
            <a:ext cx="14093951" cy="8385901"/>
          </a:xfrm>
          <a:custGeom>
            <a:avLst/>
            <a:gdLst/>
            <a:ahLst/>
            <a:cxnLst/>
            <a:rect l="l" t="t" r="r" b="b"/>
            <a:pathLst>
              <a:path w="14093951" h="8385901">
                <a:moveTo>
                  <a:pt x="0" y="0"/>
                </a:moveTo>
                <a:lnTo>
                  <a:pt x="14093950" y="0"/>
                </a:lnTo>
                <a:lnTo>
                  <a:pt x="14093950" y="8385901"/>
                </a:lnTo>
                <a:lnTo>
                  <a:pt x="0" y="83859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37283" y="8921498"/>
            <a:ext cx="19162567" cy="10683131"/>
          </a:xfrm>
          <a:custGeom>
            <a:avLst/>
            <a:gdLst/>
            <a:ahLst/>
            <a:cxnLst/>
            <a:rect l="l" t="t" r="r" b="b"/>
            <a:pathLst>
              <a:path w="19162567" h="10683131">
                <a:moveTo>
                  <a:pt x="0" y="0"/>
                </a:moveTo>
                <a:lnTo>
                  <a:pt x="19162566" y="0"/>
                </a:lnTo>
                <a:lnTo>
                  <a:pt x="19162566" y="10683131"/>
                </a:lnTo>
                <a:lnTo>
                  <a:pt x="0" y="106831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804536" y="2971221"/>
            <a:ext cx="10591988" cy="4555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4800" dirty="0">
                <a:solidFill>
                  <a:srgbClr val="2A63F6"/>
                </a:solidFill>
                <a:latin typeface=".ProTeacher03 SVNNeutraface 2" panose="02000600040000020004" pitchFamily="2" charset="0"/>
              </a:rPr>
              <a:t>SECRET WINDOWS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019317" y="622428"/>
            <a:ext cx="8415468" cy="2269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74"/>
              </a:lnSpc>
            </a:pPr>
            <a:r>
              <a:rPr lang="en-US" sz="9600" u="sng" dirty="0">
                <a:solidFill>
                  <a:srgbClr val="26AD3C"/>
                </a:solidFill>
              </a:rPr>
              <a:t>Game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321535" y="5600700"/>
            <a:ext cx="3185001" cy="4220173"/>
          </a:xfrm>
          <a:custGeom>
            <a:avLst/>
            <a:gdLst/>
            <a:ahLst/>
            <a:cxnLst/>
            <a:rect l="l" t="t" r="r" b="b"/>
            <a:pathLst>
              <a:path w="4697781" h="5927799">
                <a:moveTo>
                  <a:pt x="4697781" y="0"/>
                </a:moveTo>
                <a:lnTo>
                  <a:pt x="0" y="0"/>
                </a:lnTo>
                <a:lnTo>
                  <a:pt x="0" y="5927800"/>
                </a:lnTo>
                <a:lnTo>
                  <a:pt x="4697781" y="5927800"/>
                </a:lnTo>
                <a:lnTo>
                  <a:pt x="469778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806595" y="5753100"/>
            <a:ext cx="3185002" cy="4067773"/>
          </a:xfrm>
          <a:custGeom>
            <a:avLst/>
            <a:gdLst/>
            <a:ahLst/>
            <a:cxnLst/>
            <a:rect l="l" t="t" r="r" b="b"/>
            <a:pathLst>
              <a:path w="4697781" h="5927799">
                <a:moveTo>
                  <a:pt x="0" y="0"/>
                </a:moveTo>
                <a:lnTo>
                  <a:pt x="4697781" y="0"/>
                </a:lnTo>
                <a:lnTo>
                  <a:pt x="4697781" y="5927800"/>
                </a:lnTo>
                <a:lnTo>
                  <a:pt x="0" y="5927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761229" y="4490142"/>
            <a:ext cx="1698319" cy="1669862"/>
          </a:xfrm>
          <a:custGeom>
            <a:avLst/>
            <a:gdLst/>
            <a:ahLst/>
            <a:cxnLst/>
            <a:rect l="l" t="t" r="r" b="b"/>
            <a:pathLst>
              <a:path w="866137" h="866137">
                <a:moveTo>
                  <a:pt x="0" y="0"/>
                </a:moveTo>
                <a:lnTo>
                  <a:pt x="866137" y="0"/>
                </a:lnTo>
                <a:lnTo>
                  <a:pt x="866137" y="866137"/>
                </a:lnTo>
                <a:lnTo>
                  <a:pt x="0" y="8661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555225" y="735811"/>
            <a:ext cx="2196406" cy="2042829"/>
          </a:xfrm>
          <a:custGeom>
            <a:avLst/>
            <a:gdLst/>
            <a:ahLst/>
            <a:cxnLst/>
            <a:rect l="l" t="t" r="r" b="b"/>
            <a:pathLst>
              <a:path w="866137" h="866137">
                <a:moveTo>
                  <a:pt x="0" y="0"/>
                </a:moveTo>
                <a:lnTo>
                  <a:pt x="866137" y="0"/>
                </a:lnTo>
                <a:lnTo>
                  <a:pt x="866137" y="866137"/>
                </a:lnTo>
                <a:lnTo>
                  <a:pt x="0" y="8661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udio-logo-little-rascal-185093.wav"/>
          </p:stSnd>
        </p:sndAc>
      </p:transition>
    </mc:Choice>
    <mc:Fallback xmlns="">
      <p:transition spd="slow">
        <p:random/>
        <p:sndAc>
          <p:stSnd>
            <p:snd r:embed="rId12" name="audio-logo-little-rascal-185093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8518" b="-68518"/>
            </a:stretch>
          </a:blipFill>
          <a:ln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04FA0C2-0E1E-F2F0-F1CB-577237073D3C}"/>
              </a:ext>
            </a:extLst>
          </p:cNvPr>
          <p:cNvGrpSpPr/>
          <p:nvPr/>
        </p:nvGrpSpPr>
        <p:grpSpPr>
          <a:xfrm>
            <a:off x="838200" y="3238500"/>
            <a:ext cx="4800600" cy="5029200"/>
            <a:chOff x="990600" y="3162300"/>
            <a:chExt cx="4800600" cy="5029200"/>
          </a:xfrm>
          <a:blipFill>
            <a:blip r:embed="rId6"/>
            <a:stretch>
              <a:fillRect/>
            </a:stretch>
          </a:blip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FED341-1BBD-7237-EAF0-29266E5511DE}"/>
                </a:ext>
              </a:extLst>
            </p:cNvPr>
            <p:cNvSpPr/>
            <p:nvPr/>
          </p:nvSpPr>
          <p:spPr>
            <a:xfrm>
              <a:off x="990600" y="3162300"/>
              <a:ext cx="4800600" cy="4953000"/>
            </a:xfrm>
            <a:prstGeom prst="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993CA20-5A8C-BF5B-5B6D-27385FBB99FE}"/>
                </a:ext>
              </a:extLst>
            </p:cNvPr>
            <p:cNvCxnSpPr>
              <a:stCxn id="22" idx="0"/>
            </p:cNvCxnSpPr>
            <p:nvPr/>
          </p:nvCxnSpPr>
          <p:spPr>
            <a:xfrm flipH="1">
              <a:off x="3352800" y="3162300"/>
              <a:ext cx="38100" cy="502920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C315A7C-2091-F23C-74CA-4C4271B9B94C}"/>
                </a:ext>
              </a:extLst>
            </p:cNvPr>
            <p:cNvCxnSpPr>
              <a:stCxn id="22" idx="1"/>
              <a:endCxn id="22" idx="3"/>
            </p:cNvCxnSpPr>
            <p:nvPr/>
          </p:nvCxnSpPr>
          <p:spPr>
            <a:xfrm>
              <a:off x="990600" y="5638800"/>
              <a:ext cx="4800600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F07146A-8B2C-AA81-8D96-CA672B89511A}"/>
              </a:ext>
            </a:extLst>
          </p:cNvPr>
          <p:cNvGrpSpPr/>
          <p:nvPr/>
        </p:nvGrpSpPr>
        <p:grpSpPr>
          <a:xfrm>
            <a:off x="6581775" y="3249385"/>
            <a:ext cx="4800600" cy="5029200"/>
            <a:chOff x="990600" y="3162300"/>
            <a:chExt cx="4800600" cy="5029200"/>
          </a:xfrm>
          <a:blipFill>
            <a:blip r:embed="rId7"/>
            <a:stretch>
              <a:fillRect/>
            </a:stretch>
          </a:blip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C52674F-D51E-6057-FE69-E3FB2C932703}"/>
                </a:ext>
              </a:extLst>
            </p:cNvPr>
            <p:cNvSpPr/>
            <p:nvPr/>
          </p:nvSpPr>
          <p:spPr>
            <a:xfrm>
              <a:off x="990600" y="3162300"/>
              <a:ext cx="4800600" cy="4953000"/>
            </a:xfrm>
            <a:prstGeom prst="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3405151-9274-4B39-058B-D2F1B2A42DFA}"/>
                </a:ext>
              </a:extLst>
            </p:cNvPr>
            <p:cNvCxnSpPr>
              <a:stCxn id="29" idx="0"/>
            </p:cNvCxnSpPr>
            <p:nvPr/>
          </p:nvCxnSpPr>
          <p:spPr>
            <a:xfrm flipH="1">
              <a:off x="3352800" y="3162300"/>
              <a:ext cx="38100" cy="502920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18673EE-FAA8-1A94-25C1-27F37574EFA9}"/>
                </a:ext>
              </a:extLst>
            </p:cNvPr>
            <p:cNvCxnSpPr>
              <a:stCxn id="29" idx="1"/>
              <a:endCxn id="29" idx="3"/>
            </p:cNvCxnSpPr>
            <p:nvPr/>
          </p:nvCxnSpPr>
          <p:spPr>
            <a:xfrm>
              <a:off x="990600" y="5638800"/>
              <a:ext cx="4800600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6126279-3F2D-5216-2B8C-C9ECADCC2C28}"/>
              </a:ext>
            </a:extLst>
          </p:cNvPr>
          <p:cNvGrpSpPr/>
          <p:nvPr/>
        </p:nvGrpSpPr>
        <p:grpSpPr>
          <a:xfrm>
            <a:off x="12442372" y="3238500"/>
            <a:ext cx="4800600" cy="5029200"/>
            <a:chOff x="990600" y="3162300"/>
            <a:chExt cx="4800600" cy="5029200"/>
          </a:xfrm>
          <a:blipFill>
            <a:blip r:embed="rId8"/>
            <a:stretch>
              <a:fillRect/>
            </a:stretch>
          </a:blip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F42941D-6DF4-434F-741B-5F82536A6A8C}"/>
                </a:ext>
              </a:extLst>
            </p:cNvPr>
            <p:cNvSpPr/>
            <p:nvPr/>
          </p:nvSpPr>
          <p:spPr>
            <a:xfrm>
              <a:off x="990600" y="3162300"/>
              <a:ext cx="4800600" cy="4953000"/>
            </a:xfrm>
            <a:prstGeom prst="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2347BC6-D6EB-8323-7483-437EF977503F}"/>
                </a:ext>
              </a:extLst>
            </p:cNvPr>
            <p:cNvCxnSpPr>
              <a:stCxn id="33" idx="0"/>
            </p:cNvCxnSpPr>
            <p:nvPr/>
          </p:nvCxnSpPr>
          <p:spPr>
            <a:xfrm flipH="1">
              <a:off x="3352800" y="3162300"/>
              <a:ext cx="38100" cy="502920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42F7C48-ABAF-A753-A53A-4D93987243B5}"/>
                </a:ext>
              </a:extLst>
            </p:cNvPr>
            <p:cNvCxnSpPr>
              <a:stCxn id="33" idx="1"/>
              <a:endCxn id="33" idx="3"/>
            </p:cNvCxnSpPr>
            <p:nvPr/>
          </p:nvCxnSpPr>
          <p:spPr>
            <a:xfrm>
              <a:off x="990600" y="5638800"/>
              <a:ext cx="4800600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EE9AA06-5CB0-0D74-AE52-C74B4D86988A}"/>
              </a:ext>
            </a:extLst>
          </p:cNvPr>
          <p:cNvGrpSpPr/>
          <p:nvPr/>
        </p:nvGrpSpPr>
        <p:grpSpPr>
          <a:xfrm>
            <a:off x="838200" y="3238500"/>
            <a:ext cx="2362200" cy="4931229"/>
            <a:chOff x="838200" y="3238500"/>
            <a:chExt cx="2362200" cy="493122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21AFDD6-63CD-79FA-3E84-5876BEDCA047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C8A7DEB-7BAD-3B88-3647-69D9D0A2BE25}"/>
                </a:ext>
              </a:extLst>
            </p:cNvPr>
            <p:cNvSpPr/>
            <p:nvPr/>
          </p:nvSpPr>
          <p:spPr>
            <a:xfrm>
              <a:off x="2422071" y="5295904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933F82-A0C1-45B0-0CA3-D12CD34C0FFF}"/>
              </a:ext>
            </a:extLst>
          </p:cNvPr>
          <p:cNvGrpSpPr/>
          <p:nvPr/>
        </p:nvGrpSpPr>
        <p:grpSpPr>
          <a:xfrm rot="10800000">
            <a:off x="3219450" y="3238500"/>
            <a:ext cx="2362200" cy="4931229"/>
            <a:chOff x="838200" y="3238500"/>
            <a:chExt cx="2362200" cy="493122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791E09-EA98-5D9A-475B-C478F0736AE0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F4AF2C-D986-13CA-08BE-CE6F2E82A8E5}"/>
                </a:ext>
              </a:extLst>
            </p:cNvPr>
            <p:cNvSpPr/>
            <p:nvPr/>
          </p:nvSpPr>
          <p:spPr>
            <a:xfrm>
              <a:off x="2403021" y="5426529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D1CCF0-49F8-44EF-1629-226C939E6FBD}"/>
              </a:ext>
            </a:extLst>
          </p:cNvPr>
          <p:cNvGrpSpPr/>
          <p:nvPr/>
        </p:nvGrpSpPr>
        <p:grpSpPr>
          <a:xfrm>
            <a:off x="6622597" y="3282042"/>
            <a:ext cx="2362200" cy="4931229"/>
            <a:chOff x="838200" y="3238500"/>
            <a:chExt cx="2362200" cy="493122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A9CBD7-BF51-2B3C-562F-B3D678566877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53DFA54-7172-D66B-1AA9-F2F1054751F9}"/>
                </a:ext>
              </a:extLst>
            </p:cNvPr>
            <p:cNvSpPr/>
            <p:nvPr/>
          </p:nvSpPr>
          <p:spPr>
            <a:xfrm>
              <a:off x="2422071" y="5295904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98F532-4067-6FD3-295F-EF67A46BF641}"/>
              </a:ext>
            </a:extLst>
          </p:cNvPr>
          <p:cNvGrpSpPr/>
          <p:nvPr/>
        </p:nvGrpSpPr>
        <p:grpSpPr>
          <a:xfrm rot="10800000">
            <a:off x="9003847" y="3282042"/>
            <a:ext cx="2362200" cy="4931229"/>
            <a:chOff x="838200" y="3238500"/>
            <a:chExt cx="2362200" cy="493122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51175E-EF48-79A1-CBF6-AA52100FED93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62ABD0D-DC04-DC9C-2BE8-5FAAE3C05D6D}"/>
                </a:ext>
              </a:extLst>
            </p:cNvPr>
            <p:cNvSpPr/>
            <p:nvPr/>
          </p:nvSpPr>
          <p:spPr>
            <a:xfrm>
              <a:off x="2403021" y="5426529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B405449-185D-7757-1701-DC39EAF279C7}"/>
              </a:ext>
            </a:extLst>
          </p:cNvPr>
          <p:cNvGrpSpPr/>
          <p:nvPr/>
        </p:nvGrpSpPr>
        <p:grpSpPr>
          <a:xfrm>
            <a:off x="12461422" y="3249385"/>
            <a:ext cx="2362200" cy="4931229"/>
            <a:chOff x="838200" y="3238500"/>
            <a:chExt cx="2362200" cy="493122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CED1E42-1234-841D-D352-24D4B874B0BF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A653C08-563B-9D68-4D21-51893D5CC7AE}"/>
                </a:ext>
              </a:extLst>
            </p:cNvPr>
            <p:cNvSpPr/>
            <p:nvPr/>
          </p:nvSpPr>
          <p:spPr>
            <a:xfrm>
              <a:off x="2422071" y="5295904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C9330C3-A8D2-CBB7-2ADD-803CDA6B4192}"/>
              </a:ext>
            </a:extLst>
          </p:cNvPr>
          <p:cNvGrpSpPr/>
          <p:nvPr/>
        </p:nvGrpSpPr>
        <p:grpSpPr>
          <a:xfrm rot="10800000">
            <a:off x="14842672" y="3249385"/>
            <a:ext cx="2362200" cy="4931229"/>
            <a:chOff x="838200" y="3238500"/>
            <a:chExt cx="2362200" cy="493122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F946015-394A-50B7-296B-62EBBC7BBE96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DAD1083-B183-3A06-A4DF-83DA9B9DDF3E}"/>
                </a:ext>
              </a:extLst>
            </p:cNvPr>
            <p:cNvSpPr/>
            <p:nvPr/>
          </p:nvSpPr>
          <p:spPr>
            <a:xfrm>
              <a:off x="2403021" y="5426529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">
            <a:extLst>
              <a:ext uri="{FF2B5EF4-FFF2-40B4-BE49-F238E27FC236}">
                <a16:creationId xmlns:a16="http://schemas.microsoft.com/office/drawing/2014/main" id="{F2F89591-1395-9B40-2695-12F131246B52}"/>
              </a:ext>
            </a:extLst>
          </p:cNvPr>
          <p:cNvGrpSpPr/>
          <p:nvPr/>
        </p:nvGrpSpPr>
        <p:grpSpPr>
          <a:xfrm>
            <a:off x="759620" y="528991"/>
            <a:ext cx="16232979" cy="2016406"/>
            <a:chOff x="0" y="0"/>
            <a:chExt cx="12556131" cy="6065520"/>
          </a:xfrm>
        </p:grpSpPr>
        <p:sp>
          <p:nvSpPr>
            <p:cNvPr id="40" name="Freeform 4">
              <a:extLst>
                <a:ext uri="{FF2B5EF4-FFF2-40B4-BE49-F238E27FC236}">
                  <a16:creationId xmlns:a16="http://schemas.microsoft.com/office/drawing/2014/main" id="{A025FD16-74D0-6AA9-CEEF-B5ED880A3798}"/>
                </a:ext>
              </a:extLst>
            </p:cNvPr>
            <p:cNvSpPr/>
            <p:nvPr/>
          </p:nvSpPr>
          <p:spPr>
            <a:xfrm>
              <a:off x="-50800" y="0"/>
              <a:ext cx="12657730" cy="6066790"/>
            </a:xfrm>
            <a:custGeom>
              <a:avLst/>
              <a:gdLst/>
              <a:ahLst/>
              <a:cxnLst/>
              <a:rect l="l" t="t" r="r" b="b"/>
              <a:pathLst>
                <a:path w="126577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901321" y="6066790"/>
                  </a:lnTo>
                  <a:lnTo>
                    <a:pt x="10901321" y="0"/>
                  </a:lnTo>
                  <a:lnTo>
                    <a:pt x="1692910" y="0"/>
                  </a:lnTo>
                  <a:close/>
                  <a:moveTo>
                    <a:pt x="11358521" y="0"/>
                  </a:moveTo>
                  <a:lnTo>
                    <a:pt x="10901321" y="0"/>
                  </a:lnTo>
                  <a:lnTo>
                    <a:pt x="10901321" y="6065520"/>
                  </a:lnTo>
                  <a:lnTo>
                    <a:pt x="10911480" y="6065520"/>
                  </a:lnTo>
                  <a:cubicBezTo>
                    <a:pt x="11650621" y="6065520"/>
                    <a:pt x="12299590" y="5462270"/>
                    <a:pt x="12352930" y="4725670"/>
                  </a:cubicBezTo>
                  <a:lnTo>
                    <a:pt x="12603121" y="1338580"/>
                  </a:lnTo>
                  <a:cubicBezTo>
                    <a:pt x="12657730" y="603250"/>
                    <a:pt x="12097661" y="0"/>
                    <a:pt x="11358521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035FA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" name="TextBox 4">
            <a:extLst>
              <a:ext uri="{FF2B5EF4-FFF2-40B4-BE49-F238E27FC236}">
                <a16:creationId xmlns:a16="http://schemas.microsoft.com/office/drawing/2014/main" id="{0866AC22-EA0A-6AF7-7C61-FF67C51A7306}"/>
              </a:ext>
            </a:extLst>
          </p:cNvPr>
          <p:cNvSpPr txBox="1"/>
          <p:nvPr/>
        </p:nvSpPr>
        <p:spPr>
          <a:xfrm>
            <a:off x="1686558" y="789215"/>
            <a:ext cx="1303982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+mj-lt"/>
              </a:rPr>
              <a:t>Which one is number nineteen?</a:t>
            </a:r>
          </a:p>
        </p:txBody>
      </p:sp>
      <p:pic>
        <p:nvPicPr>
          <p:cNvPr id="42" name="Graphic 41" descr="Badge 1 with solid fill">
            <a:extLst>
              <a:ext uri="{FF2B5EF4-FFF2-40B4-BE49-F238E27FC236}">
                <a16:creationId xmlns:a16="http://schemas.microsoft.com/office/drawing/2014/main" id="{C8D40B38-1922-FB40-3345-EC7B8B3B19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324100" y="8290758"/>
            <a:ext cx="1752599" cy="1752599"/>
          </a:xfrm>
          <a:prstGeom prst="rect">
            <a:avLst/>
          </a:prstGeom>
        </p:spPr>
      </p:pic>
      <p:pic>
        <p:nvPicPr>
          <p:cNvPr id="58" name="Graphic 57" descr="Badge with solid fill">
            <a:extLst>
              <a:ext uri="{FF2B5EF4-FFF2-40B4-BE49-F238E27FC236}">
                <a16:creationId xmlns:a16="http://schemas.microsoft.com/office/drawing/2014/main" id="{7C710774-DBA3-7FB0-4A18-64B34F89E5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105775" y="8311242"/>
            <a:ext cx="1752599" cy="1752599"/>
          </a:xfrm>
          <a:prstGeom prst="rect">
            <a:avLst/>
          </a:prstGeom>
        </p:spPr>
      </p:pic>
      <p:pic>
        <p:nvPicPr>
          <p:cNvPr id="60" name="Graphic 59" descr="Badge 3 with solid fill">
            <a:extLst>
              <a:ext uri="{FF2B5EF4-FFF2-40B4-BE49-F238E27FC236}">
                <a16:creationId xmlns:a16="http://schemas.microsoft.com/office/drawing/2014/main" id="{88299365-5B2C-AA80-07F4-E2F001E131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4031007" y="8245173"/>
            <a:ext cx="1752599" cy="1752599"/>
          </a:xfrm>
          <a:prstGeom prst="rect">
            <a:avLst/>
          </a:prstGeom>
        </p:spPr>
      </p:pic>
      <p:sp>
        <p:nvSpPr>
          <p:cNvPr id="61" name="Freeform 6">
            <a:extLst>
              <a:ext uri="{FF2B5EF4-FFF2-40B4-BE49-F238E27FC236}">
                <a16:creationId xmlns:a16="http://schemas.microsoft.com/office/drawing/2014/main" id="{53C71321-37D7-15B4-A19D-3C6428744D55}"/>
              </a:ext>
            </a:extLst>
          </p:cNvPr>
          <p:cNvSpPr/>
          <p:nvPr/>
        </p:nvSpPr>
        <p:spPr>
          <a:xfrm rot="21047930">
            <a:off x="14714033" y="-436195"/>
            <a:ext cx="3961595" cy="3573067"/>
          </a:xfrm>
          <a:custGeom>
            <a:avLst/>
            <a:gdLst/>
            <a:ahLst/>
            <a:cxnLst/>
            <a:rect l="l" t="t" r="r" b="b"/>
            <a:pathLst>
              <a:path w="4662663" h="4114800">
                <a:moveTo>
                  <a:pt x="0" y="0"/>
                </a:moveTo>
                <a:lnTo>
                  <a:pt x="4662663" y="0"/>
                </a:lnTo>
                <a:lnTo>
                  <a:pt x="46626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69136E-6 L -0.12917 0.001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69136E-6 L 0.12917 4.69136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97531E-6 L -0.12917 -1.9753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97531E-6 L 0.12917 -1.9753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12917 4.44444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44444E-6 L 0.12977 4.44444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33333E-6 4.69136E-6 L -3.33333E-6 4.44444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4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5E-6 4.69136E-6 L 3.33333E-6 4.19753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0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174 -1.97531E-6 L -0.00174 0.0001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173 -1.97531E-6 L -0.00173 0.0001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174 4.44444E-6 L -0.00174 0.0001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72222E-6 4.44444E-6 L 2.91667E-6 4.19753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5315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8518" b="-68518"/>
            </a:stretch>
          </a:blipFill>
          <a:ln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04FA0C2-0E1E-F2F0-F1CB-577237073D3C}"/>
              </a:ext>
            </a:extLst>
          </p:cNvPr>
          <p:cNvGrpSpPr/>
          <p:nvPr/>
        </p:nvGrpSpPr>
        <p:grpSpPr>
          <a:xfrm>
            <a:off x="838200" y="3238500"/>
            <a:ext cx="4800600" cy="5029200"/>
            <a:chOff x="990600" y="3162300"/>
            <a:chExt cx="4800600" cy="5029200"/>
          </a:xfrm>
          <a:blipFill>
            <a:blip r:embed="rId6"/>
            <a:stretch>
              <a:fillRect/>
            </a:stretch>
          </a:blip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FED341-1BBD-7237-EAF0-29266E5511DE}"/>
                </a:ext>
              </a:extLst>
            </p:cNvPr>
            <p:cNvSpPr/>
            <p:nvPr/>
          </p:nvSpPr>
          <p:spPr>
            <a:xfrm>
              <a:off x="990600" y="3162300"/>
              <a:ext cx="4800600" cy="4953000"/>
            </a:xfrm>
            <a:prstGeom prst="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993CA20-5A8C-BF5B-5B6D-27385FBB99FE}"/>
                </a:ext>
              </a:extLst>
            </p:cNvPr>
            <p:cNvCxnSpPr>
              <a:stCxn id="22" idx="0"/>
            </p:cNvCxnSpPr>
            <p:nvPr/>
          </p:nvCxnSpPr>
          <p:spPr>
            <a:xfrm flipH="1">
              <a:off x="3352800" y="3162300"/>
              <a:ext cx="38100" cy="502920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C315A7C-2091-F23C-74CA-4C4271B9B94C}"/>
                </a:ext>
              </a:extLst>
            </p:cNvPr>
            <p:cNvCxnSpPr>
              <a:stCxn id="22" idx="1"/>
              <a:endCxn id="22" idx="3"/>
            </p:cNvCxnSpPr>
            <p:nvPr/>
          </p:nvCxnSpPr>
          <p:spPr>
            <a:xfrm>
              <a:off x="990600" y="5638800"/>
              <a:ext cx="4800600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F07146A-8B2C-AA81-8D96-CA672B89511A}"/>
              </a:ext>
            </a:extLst>
          </p:cNvPr>
          <p:cNvGrpSpPr/>
          <p:nvPr/>
        </p:nvGrpSpPr>
        <p:grpSpPr>
          <a:xfrm>
            <a:off x="6581775" y="3249385"/>
            <a:ext cx="4800600" cy="5029200"/>
            <a:chOff x="990600" y="3162300"/>
            <a:chExt cx="4800600" cy="5029200"/>
          </a:xfrm>
          <a:blipFill>
            <a:blip r:embed="rId7"/>
            <a:stretch>
              <a:fillRect/>
            </a:stretch>
          </a:blip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C52674F-D51E-6057-FE69-E3FB2C932703}"/>
                </a:ext>
              </a:extLst>
            </p:cNvPr>
            <p:cNvSpPr/>
            <p:nvPr/>
          </p:nvSpPr>
          <p:spPr>
            <a:xfrm>
              <a:off x="990600" y="3162300"/>
              <a:ext cx="4800600" cy="4953000"/>
            </a:xfrm>
            <a:prstGeom prst="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3405151-9274-4B39-058B-D2F1B2A42DFA}"/>
                </a:ext>
              </a:extLst>
            </p:cNvPr>
            <p:cNvCxnSpPr>
              <a:stCxn id="29" idx="0"/>
            </p:cNvCxnSpPr>
            <p:nvPr/>
          </p:nvCxnSpPr>
          <p:spPr>
            <a:xfrm flipH="1">
              <a:off x="3352800" y="3162300"/>
              <a:ext cx="38100" cy="502920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18673EE-FAA8-1A94-25C1-27F37574EFA9}"/>
                </a:ext>
              </a:extLst>
            </p:cNvPr>
            <p:cNvCxnSpPr>
              <a:stCxn id="29" idx="1"/>
              <a:endCxn id="29" idx="3"/>
            </p:cNvCxnSpPr>
            <p:nvPr/>
          </p:nvCxnSpPr>
          <p:spPr>
            <a:xfrm>
              <a:off x="990600" y="5638800"/>
              <a:ext cx="4800600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6126279-3F2D-5216-2B8C-C9ECADCC2C28}"/>
              </a:ext>
            </a:extLst>
          </p:cNvPr>
          <p:cNvGrpSpPr/>
          <p:nvPr/>
        </p:nvGrpSpPr>
        <p:grpSpPr>
          <a:xfrm>
            <a:off x="12442372" y="3238500"/>
            <a:ext cx="4800600" cy="5029200"/>
            <a:chOff x="990600" y="3162300"/>
            <a:chExt cx="4800600" cy="5029200"/>
          </a:xfrm>
          <a:blipFill>
            <a:blip r:embed="rId8"/>
            <a:stretch>
              <a:fillRect/>
            </a:stretch>
          </a:blip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F42941D-6DF4-434F-741B-5F82536A6A8C}"/>
                </a:ext>
              </a:extLst>
            </p:cNvPr>
            <p:cNvSpPr/>
            <p:nvPr/>
          </p:nvSpPr>
          <p:spPr>
            <a:xfrm>
              <a:off x="990600" y="3162300"/>
              <a:ext cx="4800600" cy="4953000"/>
            </a:xfrm>
            <a:prstGeom prst="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2347BC6-D6EB-8323-7483-437EF977503F}"/>
                </a:ext>
              </a:extLst>
            </p:cNvPr>
            <p:cNvCxnSpPr>
              <a:stCxn id="33" idx="0"/>
            </p:cNvCxnSpPr>
            <p:nvPr/>
          </p:nvCxnSpPr>
          <p:spPr>
            <a:xfrm flipH="1">
              <a:off x="3352800" y="3162300"/>
              <a:ext cx="38100" cy="502920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42F7C48-ABAF-A753-A53A-4D93987243B5}"/>
                </a:ext>
              </a:extLst>
            </p:cNvPr>
            <p:cNvCxnSpPr>
              <a:stCxn id="33" idx="1"/>
              <a:endCxn id="33" idx="3"/>
            </p:cNvCxnSpPr>
            <p:nvPr/>
          </p:nvCxnSpPr>
          <p:spPr>
            <a:xfrm>
              <a:off x="990600" y="5638800"/>
              <a:ext cx="4800600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EE9AA06-5CB0-0D74-AE52-C74B4D86988A}"/>
              </a:ext>
            </a:extLst>
          </p:cNvPr>
          <p:cNvGrpSpPr/>
          <p:nvPr/>
        </p:nvGrpSpPr>
        <p:grpSpPr>
          <a:xfrm>
            <a:off x="838200" y="3238500"/>
            <a:ext cx="2362200" cy="4931229"/>
            <a:chOff x="838200" y="3238500"/>
            <a:chExt cx="2362200" cy="493122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21AFDD6-63CD-79FA-3E84-5876BEDCA047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C8A7DEB-7BAD-3B88-3647-69D9D0A2BE25}"/>
                </a:ext>
              </a:extLst>
            </p:cNvPr>
            <p:cNvSpPr/>
            <p:nvPr/>
          </p:nvSpPr>
          <p:spPr>
            <a:xfrm>
              <a:off x="2422071" y="5295904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933F82-A0C1-45B0-0CA3-D12CD34C0FFF}"/>
              </a:ext>
            </a:extLst>
          </p:cNvPr>
          <p:cNvGrpSpPr/>
          <p:nvPr/>
        </p:nvGrpSpPr>
        <p:grpSpPr>
          <a:xfrm rot="10800000">
            <a:off x="3219450" y="3238500"/>
            <a:ext cx="2362200" cy="4931229"/>
            <a:chOff x="838200" y="3238500"/>
            <a:chExt cx="2362200" cy="493122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791E09-EA98-5D9A-475B-C478F0736AE0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F4AF2C-D986-13CA-08BE-CE6F2E82A8E5}"/>
                </a:ext>
              </a:extLst>
            </p:cNvPr>
            <p:cNvSpPr/>
            <p:nvPr/>
          </p:nvSpPr>
          <p:spPr>
            <a:xfrm>
              <a:off x="2403021" y="5426529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D1CCF0-49F8-44EF-1629-226C939E6FBD}"/>
              </a:ext>
            </a:extLst>
          </p:cNvPr>
          <p:cNvGrpSpPr/>
          <p:nvPr/>
        </p:nvGrpSpPr>
        <p:grpSpPr>
          <a:xfrm>
            <a:off x="6622597" y="3282042"/>
            <a:ext cx="2362200" cy="4931229"/>
            <a:chOff x="838200" y="3238500"/>
            <a:chExt cx="2362200" cy="493122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A9CBD7-BF51-2B3C-562F-B3D678566877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53DFA54-7172-D66B-1AA9-F2F1054751F9}"/>
                </a:ext>
              </a:extLst>
            </p:cNvPr>
            <p:cNvSpPr/>
            <p:nvPr/>
          </p:nvSpPr>
          <p:spPr>
            <a:xfrm>
              <a:off x="2422071" y="5295904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98F532-4067-6FD3-295F-EF67A46BF641}"/>
              </a:ext>
            </a:extLst>
          </p:cNvPr>
          <p:cNvGrpSpPr/>
          <p:nvPr/>
        </p:nvGrpSpPr>
        <p:grpSpPr>
          <a:xfrm rot="10800000">
            <a:off x="9003847" y="3282042"/>
            <a:ext cx="2362200" cy="4931229"/>
            <a:chOff x="838200" y="3238500"/>
            <a:chExt cx="2362200" cy="493122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51175E-EF48-79A1-CBF6-AA52100FED93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62ABD0D-DC04-DC9C-2BE8-5FAAE3C05D6D}"/>
                </a:ext>
              </a:extLst>
            </p:cNvPr>
            <p:cNvSpPr/>
            <p:nvPr/>
          </p:nvSpPr>
          <p:spPr>
            <a:xfrm>
              <a:off x="2403021" y="5426529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B405449-185D-7757-1701-DC39EAF279C7}"/>
              </a:ext>
            </a:extLst>
          </p:cNvPr>
          <p:cNvGrpSpPr/>
          <p:nvPr/>
        </p:nvGrpSpPr>
        <p:grpSpPr>
          <a:xfrm>
            <a:off x="12461422" y="3249385"/>
            <a:ext cx="2362200" cy="4931229"/>
            <a:chOff x="838200" y="3238500"/>
            <a:chExt cx="2362200" cy="493122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CED1E42-1234-841D-D352-24D4B874B0BF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A653C08-563B-9D68-4D21-51893D5CC7AE}"/>
                </a:ext>
              </a:extLst>
            </p:cNvPr>
            <p:cNvSpPr/>
            <p:nvPr/>
          </p:nvSpPr>
          <p:spPr>
            <a:xfrm>
              <a:off x="2422071" y="5295904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C9330C3-A8D2-CBB7-2ADD-803CDA6B4192}"/>
              </a:ext>
            </a:extLst>
          </p:cNvPr>
          <p:cNvGrpSpPr/>
          <p:nvPr/>
        </p:nvGrpSpPr>
        <p:grpSpPr>
          <a:xfrm rot="10800000">
            <a:off x="14842672" y="3249385"/>
            <a:ext cx="2362200" cy="4931229"/>
            <a:chOff x="838200" y="3238500"/>
            <a:chExt cx="2362200" cy="493122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F946015-394A-50B7-296B-62EBBC7BBE96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DAD1083-B183-3A06-A4DF-83DA9B9DDF3E}"/>
                </a:ext>
              </a:extLst>
            </p:cNvPr>
            <p:cNvSpPr/>
            <p:nvPr/>
          </p:nvSpPr>
          <p:spPr>
            <a:xfrm>
              <a:off x="2403021" y="5426529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Graphic 2" descr="Badge 1 with solid fill">
            <a:extLst>
              <a:ext uri="{FF2B5EF4-FFF2-40B4-BE49-F238E27FC236}">
                <a16:creationId xmlns:a16="http://schemas.microsoft.com/office/drawing/2014/main" id="{0BBA6531-57BC-6505-FC62-CB35BE0610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324100" y="8290758"/>
            <a:ext cx="1752599" cy="1752599"/>
          </a:xfrm>
          <a:prstGeom prst="rect">
            <a:avLst/>
          </a:prstGeom>
        </p:spPr>
      </p:pic>
      <p:pic>
        <p:nvPicPr>
          <p:cNvPr id="5" name="Graphic 4" descr="Badge with solid fill">
            <a:extLst>
              <a:ext uri="{FF2B5EF4-FFF2-40B4-BE49-F238E27FC236}">
                <a16:creationId xmlns:a16="http://schemas.microsoft.com/office/drawing/2014/main" id="{3008401F-99CA-8E9E-1E56-0F269E26B6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105775" y="8311242"/>
            <a:ext cx="1752599" cy="1752599"/>
          </a:xfrm>
          <a:prstGeom prst="rect">
            <a:avLst/>
          </a:prstGeom>
        </p:spPr>
      </p:pic>
      <p:pic>
        <p:nvPicPr>
          <p:cNvPr id="6" name="Graphic 5" descr="Badge 3 with solid fill">
            <a:extLst>
              <a:ext uri="{FF2B5EF4-FFF2-40B4-BE49-F238E27FC236}">
                <a16:creationId xmlns:a16="http://schemas.microsoft.com/office/drawing/2014/main" id="{65B4B50E-A08B-3551-72BA-40F1F722D3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4031007" y="8245173"/>
            <a:ext cx="1752599" cy="1752599"/>
          </a:xfrm>
          <a:prstGeom prst="rect">
            <a:avLst/>
          </a:prstGeom>
        </p:spPr>
      </p:pic>
      <p:grpSp>
        <p:nvGrpSpPr>
          <p:cNvPr id="20" name="Group 3">
            <a:extLst>
              <a:ext uri="{FF2B5EF4-FFF2-40B4-BE49-F238E27FC236}">
                <a16:creationId xmlns:a16="http://schemas.microsoft.com/office/drawing/2014/main" id="{401F715A-D717-BFB8-22F5-9BC4F26310DB}"/>
              </a:ext>
            </a:extLst>
          </p:cNvPr>
          <p:cNvGrpSpPr/>
          <p:nvPr/>
        </p:nvGrpSpPr>
        <p:grpSpPr>
          <a:xfrm>
            <a:off x="838200" y="483897"/>
            <a:ext cx="16366672" cy="2049062"/>
            <a:chOff x="0" y="0"/>
            <a:chExt cx="12556131" cy="6065520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E04357CB-AB43-8687-F56D-1C253E3872F2}"/>
                </a:ext>
              </a:extLst>
            </p:cNvPr>
            <p:cNvSpPr/>
            <p:nvPr/>
          </p:nvSpPr>
          <p:spPr>
            <a:xfrm>
              <a:off x="-50800" y="0"/>
              <a:ext cx="12657730" cy="6066790"/>
            </a:xfrm>
            <a:custGeom>
              <a:avLst/>
              <a:gdLst/>
              <a:ahLst/>
              <a:cxnLst/>
              <a:rect l="l" t="t" r="r" b="b"/>
              <a:pathLst>
                <a:path w="126577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901321" y="6066790"/>
                  </a:lnTo>
                  <a:lnTo>
                    <a:pt x="10901321" y="0"/>
                  </a:lnTo>
                  <a:lnTo>
                    <a:pt x="1692910" y="0"/>
                  </a:lnTo>
                  <a:close/>
                  <a:moveTo>
                    <a:pt x="11358521" y="0"/>
                  </a:moveTo>
                  <a:lnTo>
                    <a:pt x="10901321" y="0"/>
                  </a:lnTo>
                  <a:lnTo>
                    <a:pt x="10901321" y="6065520"/>
                  </a:lnTo>
                  <a:lnTo>
                    <a:pt x="10911480" y="6065520"/>
                  </a:lnTo>
                  <a:cubicBezTo>
                    <a:pt x="11650621" y="6065520"/>
                    <a:pt x="12299590" y="5462270"/>
                    <a:pt x="12352930" y="4725670"/>
                  </a:cubicBezTo>
                  <a:lnTo>
                    <a:pt x="12603121" y="1338580"/>
                  </a:lnTo>
                  <a:cubicBezTo>
                    <a:pt x="12657730" y="603250"/>
                    <a:pt x="12097661" y="0"/>
                    <a:pt x="11358521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AE05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" name="TextBox 4">
            <a:extLst>
              <a:ext uri="{FF2B5EF4-FFF2-40B4-BE49-F238E27FC236}">
                <a16:creationId xmlns:a16="http://schemas.microsoft.com/office/drawing/2014/main" id="{0866AC22-EA0A-6AF7-7C61-FF67C51A7306}"/>
              </a:ext>
            </a:extLst>
          </p:cNvPr>
          <p:cNvSpPr txBox="1"/>
          <p:nvPr/>
        </p:nvSpPr>
        <p:spPr>
          <a:xfrm>
            <a:off x="2164802" y="903139"/>
            <a:ext cx="1250642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C00000"/>
                </a:solidFill>
                <a:latin typeface="+mj-lt"/>
              </a:rPr>
              <a:t>Window 3 is number nineteen. 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AAA30CA8-122C-22AF-B1CD-A3477C0FBAA7}"/>
              </a:ext>
            </a:extLst>
          </p:cNvPr>
          <p:cNvSpPr/>
          <p:nvPr/>
        </p:nvSpPr>
        <p:spPr>
          <a:xfrm>
            <a:off x="15035893" y="-177267"/>
            <a:ext cx="3373767" cy="3211661"/>
          </a:xfrm>
          <a:custGeom>
            <a:avLst/>
            <a:gdLst/>
            <a:ahLst/>
            <a:cxnLst/>
            <a:rect l="l" t="t" r="r" b="b"/>
            <a:pathLst>
              <a:path w="4662663" h="4114800">
                <a:moveTo>
                  <a:pt x="0" y="0"/>
                </a:moveTo>
                <a:lnTo>
                  <a:pt x="4662663" y="0"/>
                </a:lnTo>
                <a:lnTo>
                  <a:pt x="46626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C6FD960-32B1-3E2D-7AF7-5485AB04EB57}"/>
              </a:ext>
            </a:extLst>
          </p:cNvPr>
          <p:cNvSpPr/>
          <p:nvPr/>
        </p:nvSpPr>
        <p:spPr>
          <a:xfrm>
            <a:off x="12115800" y="3034394"/>
            <a:ext cx="5441056" cy="6963377"/>
          </a:xfrm>
          <a:prstGeom prst="rect">
            <a:avLst/>
          </a:prstGeom>
          <a:noFill/>
          <a:ln w="1270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nineteen">
            <a:hlinkClick r:id="" action="ppaction://media"/>
            <a:extLst>
              <a:ext uri="{FF2B5EF4-FFF2-40B4-BE49-F238E27FC236}">
                <a16:creationId xmlns:a16="http://schemas.microsoft.com/office/drawing/2014/main" id="{C2EE9068-1845-FE1A-D132-58B1A841F2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368508" y="4365627"/>
            <a:ext cx="1273175" cy="127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7462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8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4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  <a:ln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04FA0C2-0E1E-F2F0-F1CB-577237073D3C}"/>
              </a:ext>
            </a:extLst>
          </p:cNvPr>
          <p:cNvGrpSpPr/>
          <p:nvPr/>
        </p:nvGrpSpPr>
        <p:grpSpPr>
          <a:xfrm>
            <a:off x="838200" y="3238500"/>
            <a:ext cx="4800600" cy="5029200"/>
            <a:chOff x="990600" y="3162300"/>
            <a:chExt cx="4800600" cy="5029200"/>
          </a:xfrm>
          <a:blipFill>
            <a:blip r:embed="rId4"/>
            <a:stretch>
              <a:fillRect/>
            </a:stretch>
          </a:blip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FED341-1BBD-7237-EAF0-29266E5511DE}"/>
                </a:ext>
              </a:extLst>
            </p:cNvPr>
            <p:cNvSpPr/>
            <p:nvPr/>
          </p:nvSpPr>
          <p:spPr>
            <a:xfrm>
              <a:off x="990600" y="3162300"/>
              <a:ext cx="4800600" cy="495300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993CA20-5A8C-BF5B-5B6D-27385FBB99FE}"/>
                </a:ext>
              </a:extLst>
            </p:cNvPr>
            <p:cNvCxnSpPr>
              <a:stCxn id="22" idx="0"/>
            </p:cNvCxnSpPr>
            <p:nvPr/>
          </p:nvCxnSpPr>
          <p:spPr>
            <a:xfrm flipH="1">
              <a:off x="3352800" y="3162300"/>
              <a:ext cx="38100" cy="502920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C315A7C-2091-F23C-74CA-4C4271B9B94C}"/>
                </a:ext>
              </a:extLst>
            </p:cNvPr>
            <p:cNvCxnSpPr>
              <a:stCxn id="22" idx="1"/>
              <a:endCxn id="22" idx="3"/>
            </p:cNvCxnSpPr>
            <p:nvPr/>
          </p:nvCxnSpPr>
          <p:spPr>
            <a:xfrm>
              <a:off x="990600" y="5638800"/>
              <a:ext cx="4800600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F07146A-8B2C-AA81-8D96-CA672B89511A}"/>
              </a:ext>
            </a:extLst>
          </p:cNvPr>
          <p:cNvGrpSpPr/>
          <p:nvPr/>
        </p:nvGrpSpPr>
        <p:grpSpPr>
          <a:xfrm>
            <a:off x="6581775" y="3249385"/>
            <a:ext cx="4800600" cy="5029200"/>
            <a:chOff x="990600" y="3162300"/>
            <a:chExt cx="4800600" cy="5029200"/>
          </a:xfrm>
          <a:blipFill>
            <a:blip r:embed="rId6"/>
            <a:stretch>
              <a:fillRect/>
            </a:stretch>
          </a:blip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C52674F-D51E-6057-FE69-E3FB2C932703}"/>
                </a:ext>
              </a:extLst>
            </p:cNvPr>
            <p:cNvSpPr/>
            <p:nvPr/>
          </p:nvSpPr>
          <p:spPr>
            <a:xfrm>
              <a:off x="990600" y="3162300"/>
              <a:ext cx="4800600" cy="4953000"/>
            </a:xfrm>
            <a:prstGeom prst="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3405151-9274-4B39-058B-D2F1B2A42DFA}"/>
                </a:ext>
              </a:extLst>
            </p:cNvPr>
            <p:cNvCxnSpPr>
              <a:stCxn id="29" idx="0"/>
            </p:cNvCxnSpPr>
            <p:nvPr/>
          </p:nvCxnSpPr>
          <p:spPr>
            <a:xfrm flipH="1">
              <a:off x="3352800" y="3162300"/>
              <a:ext cx="38100" cy="502920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18673EE-FAA8-1A94-25C1-27F37574EFA9}"/>
                </a:ext>
              </a:extLst>
            </p:cNvPr>
            <p:cNvCxnSpPr>
              <a:stCxn id="29" idx="1"/>
              <a:endCxn id="29" idx="3"/>
            </p:cNvCxnSpPr>
            <p:nvPr/>
          </p:nvCxnSpPr>
          <p:spPr>
            <a:xfrm>
              <a:off x="990600" y="5638800"/>
              <a:ext cx="4800600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6126279-3F2D-5216-2B8C-C9ECADCC2C28}"/>
              </a:ext>
            </a:extLst>
          </p:cNvPr>
          <p:cNvGrpSpPr/>
          <p:nvPr/>
        </p:nvGrpSpPr>
        <p:grpSpPr>
          <a:xfrm>
            <a:off x="12442372" y="3238500"/>
            <a:ext cx="4800600" cy="5029200"/>
            <a:chOff x="990600" y="3162300"/>
            <a:chExt cx="4800600" cy="5029200"/>
          </a:xfrm>
          <a:blipFill>
            <a:blip r:embed="rId7"/>
            <a:stretch>
              <a:fillRect/>
            </a:stretch>
          </a:blip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F42941D-6DF4-434F-741B-5F82536A6A8C}"/>
                </a:ext>
              </a:extLst>
            </p:cNvPr>
            <p:cNvSpPr/>
            <p:nvPr/>
          </p:nvSpPr>
          <p:spPr>
            <a:xfrm>
              <a:off x="990600" y="3162300"/>
              <a:ext cx="4800600" cy="4953000"/>
            </a:xfrm>
            <a:prstGeom prst="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2347BC6-D6EB-8323-7483-437EF977503F}"/>
                </a:ext>
              </a:extLst>
            </p:cNvPr>
            <p:cNvCxnSpPr>
              <a:stCxn id="33" idx="0"/>
            </p:cNvCxnSpPr>
            <p:nvPr/>
          </p:nvCxnSpPr>
          <p:spPr>
            <a:xfrm flipH="1">
              <a:off x="3352800" y="3162300"/>
              <a:ext cx="38100" cy="502920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42F7C48-ABAF-A753-A53A-4D93987243B5}"/>
                </a:ext>
              </a:extLst>
            </p:cNvPr>
            <p:cNvCxnSpPr>
              <a:stCxn id="33" idx="1"/>
              <a:endCxn id="33" idx="3"/>
            </p:cNvCxnSpPr>
            <p:nvPr/>
          </p:nvCxnSpPr>
          <p:spPr>
            <a:xfrm>
              <a:off x="990600" y="5638800"/>
              <a:ext cx="4800600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EE9AA06-5CB0-0D74-AE52-C74B4D86988A}"/>
              </a:ext>
            </a:extLst>
          </p:cNvPr>
          <p:cNvGrpSpPr/>
          <p:nvPr/>
        </p:nvGrpSpPr>
        <p:grpSpPr>
          <a:xfrm>
            <a:off x="838200" y="3238500"/>
            <a:ext cx="2362200" cy="4931229"/>
            <a:chOff x="838200" y="3238500"/>
            <a:chExt cx="2362200" cy="493122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21AFDD6-63CD-79FA-3E84-5876BEDCA047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C8A7DEB-7BAD-3B88-3647-69D9D0A2BE25}"/>
                </a:ext>
              </a:extLst>
            </p:cNvPr>
            <p:cNvSpPr/>
            <p:nvPr/>
          </p:nvSpPr>
          <p:spPr>
            <a:xfrm>
              <a:off x="2422071" y="5295904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933F82-A0C1-45B0-0CA3-D12CD34C0FFF}"/>
              </a:ext>
            </a:extLst>
          </p:cNvPr>
          <p:cNvGrpSpPr/>
          <p:nvPr/>
        </p:nvGrpSpPr>
        <p:grpSpPr>
          <a:xfrm rot="10800000">
            <a:off x="3219450" y="3238500"/>
            <a:ext cx="2362200" cy="4931229"/>
            <a:chOff x="838200" y="3238500"/>
            <a:chExt cx="2362200" cy="493122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791E09-EA98-5D9A-475B-C478F0736AE0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F4AF2C-D986-13CA-08BE-CE6F2E82A8E5}"/>
                </a:ext>
              </a:extLst>
            </p:cNvPr>
            <p:cNvSpPr/>
            <p:nvPr/>
          </p:nvSpPr>
          <p:spPr>
            <a:xfrm>
              <a:off x="2403021" y="5426529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D1CCF0-49F8-44EF-1629-226C939E6FBD}"/>
              </a:ext>
            </a:extLst>
          </p:cNvPr>
          <p:cNvGrpSpPr/>
          <p:nvPr/>
        </p:nvGrpSpPr>
        <p:grpSpPr>
          <a:xfrm>
            <a:off x="6622597" y="3282042"/>
            <a:ext cx="2362200" cy="4931229"/>
            <a:chOff x="838200" y="3238500"/>
            <a:chExt cx="2362200" cy="493122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A9CBD7-BF51-2B3C-562F-B3D678566877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53DFA54-7172-D66B-1AA9-F2F1054751F9}"/>
                </a:ext>
              </a:extLst>
            </p:cNvPr>
            <p:cNvSpPr/>
            <p:nvPr/>
          </p:nvSpPr>
          <p:spPr>
            <a:xfrm>
              <a:off x="2422071" y="5295904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98F532-4067-6FD3-295F-EF67A46BF641}"/>
              </a:ext>
            </a:extLst>
          </p:cNvPr>
          <p:cNvGrpSpPr/>
          <p:nvPr/>
        </p:nvGrpSpPr>
        <p:grpSpPr>
          <a:xfrm rot="10800000">
            <a:off x="9003847" y="3282042"/>
            <a:ext cx="2362200" cy="4931229"/>
            <a:chOff x="838200" y="3238500"/>
            <a:chExt cx="2362200" cy="493122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51175E-EF48-79A1-CBF6-AA52100FED93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62ABD0D-DC04-DC9C-2BE8-5FAAE3C05D6D}"/>
                </a:ext>
              </a:extLst>
            </p:cNvPr>
            <p:cNvSpPr/>
            <p:nvPr/>
          </p:nvSpPr>
          <p:spPr>
            <a:xfrm>
              <a:off x="2403021" y="5426529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B405449-185D-7757-1701-DC39EAF279C7}"/>
              </a:ext>
            </a:extLst>
          </p:cNvPr>
          <p:cNvGrpSpPr/>
          <p:nvPr/>
        </p:nvGrpSpPr>
        <p:grpSpPr>
          <a:xfrm>
            <a:off x="12461422" y="3249385"/>
            <a:ext cx="2362200" cy="4931229"/>
            <a:chOff x="838200" y="3238500"/>
            <a:chExt cx="2362200" cy="493122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CED1E42-1234-841D-D352-24D4B874B0BF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A653C08-563B-9D68-4D21-51893D5CC7AE}"/>
                </a:ext>
              </a:extLst>
            </p:cNvPr>
            <p:cNvSpPr/>
            <p:nvPr/>
          </p:nvSpPr>
          <p:spPr>
            <a:xfrm>
              <a:off x="2422071" y="5295904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C9330C3-A8D2-CBB7-2ADD-803CDA6B4192}"/>
              </a:ext>
            </a:extLst>
          </p:cNvPr>
          <p:cNvGrpSpPr/>
          <p:nvPr/>
        </p:nvGrpSpPr>
        <p:grpSpPr>
          <a:xfrm rot="10800000">
            <a:off x="14842672" y="3249385"/>
            <a:ext cx="2362200" cy="4931229"/>
            <a:chOff x="838200" y="3238500"/>
            <a:chExt cx="2362200" cy="493122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F946015-394A-50B7-296B-62EBBC7BBE96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DAD1083-B183-3A06-A4DF-83DA9B9DDF3E}"/>
                </a:ext>
              </a:extLst>
            </p:cNvPr>
            <p:cNvSpPr/>
            <p:nvPr/>
          </p:nvSpPr>
          <p:spPr>
            <a:xfrm>
              <a:off x="2403021" y="5426529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">
            <a:extLst>
              <a:ext uri="{FF2B5EF4-FFF2-40B4-BE49-F238E27FC236}">
                <a16:creationId xmlns:a16="http://schemas.microsoft.com/office/drawing/2014/main" id="{F2F89591-1395-9B40-2695-12F131246B52}"/>
              </a:ext>
            </a:extLst>
          </p:cNvPr>
          <p:cNvGrpSpPr/>
          <p:nvPr/>
        </p:nvGrpSpPr>
        <p:grpSpPr>
          <a:xfrm>
            <a:off x="1365900" y="528990"/>
            <a:ext cx="14657872" cy="2016406"/>
            <a:chOff x="0" y="0"/>
            <a:chExt cx="12556131" cy="6065520"/>
          </a:xfrm>
        </p:grpSpPr>
        <p:sp>
          <p:nvSpPr>
            <p:cNvPr id="40" name="Freeform 4">
              <a:extLst>
                <a:ext uri="{FF2B5EF4-FFF2-40B4-BE49-F238E27FC236}">
                  <a16:creationId xmlns:a16="http://schemas.microsoft.com/office/drawing/2014/main" id="{A025FD16-74D0-6AA9-CEEF-B5ED880A3798}"/>
                </a:ext>
              </a:extLst>
            </p:cNvPr>
            <p:cNvSpPr/>
            <p:nvPr/>
          </p:nvSpPr>
          <p:spPr>
            <a:xfrm>
              <a:off x="-50800" y="0"/>
              <a:ext cx="12657730" cy="6066790"/>
            </a:xfrm>
            <a:custGeom>
              <a:avLst/>
              <a:gdLst/>
              <a:ahLst/>
              <a:cxnLst/>
              <a:rect l="l" t="t" r="r" b="b"/>
              <a:pathLst>
                <a:path w="126577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901321" y="6066790"/>
                  </a:lnTo>
                  <a:lnTo>
                    <a:pt x="10901321" y="0"/>
                  </a:lnTo>
                  <a:lnTo>
                    <a:pt x="1692910" y="0"/>
                  </a:lnTo>
                  <a:close/>
                  <a:moveTo>
                    <a:pt x="11358521" y="0"/>
                  </a:moveTo>
                  <a:lnTo>
                    <a:pt x="10901321" y="0"/>
                  </a:lnTo>
                  <a:lnTo>
                    <a:pt x="10901321" y="6065520"/>
                  </a:lnTo>
                  <a:lnTo>
                    <a:pt x="10911480" y="6065520"/>
                  </a:lnTo>
                  <a:cubicBezTo>
                    <a:pt x="11650621" y="6065520"/>
                    <a:pt x="12299590" y="5462270"/>
                    <a:pt x="12352930" y="4725670"/>
                  </a:cubicBezTo>
                  <a:lnTo>
                    <a:pt x="12603121" y="1338580"/>
                  </a:lnTo>
                  <a:cubicBezTo>
                    <a:pt x="12657730" y="603250"/>
                    <a:pt x="12097661" y="0"/>
                    <a:pt x="11358521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035FA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" name="TextBox 4">
            <a:extLst>
              <a:ext uri="{FF2B5EF4-FFF2-40B4-BE49-F238E27FC236}">
                <a16:creationId xmlns:a16="http://schemas.microsoft.com/office/drawing/2014/main" id="{0866AC22-EA0A-6AF7-7C61-FF67C51A7306}"/>
              </a:ext>
            </a:extLst>
          </p:cNvPr>
          <p:cNvSpPr txBox="1"/>
          <p:nvPr/>
        </p:nvSpPr>
        <p:spPr>
          <a:xfrm>
            <a:off x="3514632" y="903139"/>
            <a:ext cx="10591988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+mj-lt"/>
              </a:rPr>
              <a:t>Which one is “brother”?</a:t>
            </a:r>
          </a:p>
        </p:txBody>
      </p:sp>
      <p:pic>
        <p:nvPicPr>
          <p:cNvPr id="42" name="Graphic 41" descr="Badge 1 with solid fill">
            <a:extLst>
              <a:ext uri="{FF2B5EF4-FFF2-40B4-BE49-F238E27FC236}">
                <a16:creationId xmlns:a16="http://schemas.microsoft.com/office/drawing/2014/main" id="{C8D40B38-1922-FB40-3345-EC7B8B3B19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324100" y="8290758"/>
            <a:ext cx="1752599" cy="1752599"/>
          </a:xfrm>
          <a:prstGeom prst="rect">
            <a:avLst/>
          </a:prstGeom>
        </p:spPr>
      </p:pic>
      <p:pic>
        <p:nvPicPr>
          <p:cNvPr id="58" name="Graphic 57" descr="Badge with solid fill">
            <a:extLst>
              <a:ext uri="{FF2B5EF4-FFF2-40B4-BE49-F238E27FC236}">
                <a16:creationId xmlns:a16="http://schemas.microsoft.com/office/drawing/2014/main" id="{7C710774-DBA3-7FB0-4A18-64B34F89E5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105775" y="8311242"/>
            <a:ext cx="1752599" cy="1752599"/>
          </a:xfrm>
          <a:prstGeom prst="rect">
            <a:avLst/>
          </a:prstGeom>
        </p:spPr>
      </p:pic>
      <p:pic>
        <p:nvPicPr>
          <p:cNvPr id="60" name="Graphic 59" descr="Badge 3 with solid fill">
            <a:extLst>
              <a:ext uri="{FF2B5EF4-FFF2-40B4-BE49-F238E27FC236}">
                <a16:creationId xmlns:a16="http://schemas.microsoft.com/office/drawing/2014/main" id="{88299365-5B2C-AA80-07F4-E2F001E131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4031007" y="8245173"/>
            <a:ext cx="1752599" cy="1752599"/>
          </a:xfrm>
          <a:prstGeom prst="rect">
            <a:avLst/>
          </a:prstGeom>
        </p:spPr>
      </p:pic>
      <p:sp>
        <p:nvSpPr>
          <p:cNvPr id="61" name="Freeform 6">
            <a:extLst>
              <a:ext uri="{FF2B5EF4-FFF2-40B4-BE49-F238E27FC236}">
                <a16:creationId xmlns:a16="http://schemas.microsoft.com/office/drawing/2014/main" id="{53C71321-37D7-15B4-A19D-3C6428744D55}"/>
              </a:ext>
            </a:extLst>
          </p:cNvPr>
          <p:cNvSpPr/>
          <p:nvPr/>
        </p:nvSpPr>
        <p:spPr>
          <a:xfrm rot="21047930">
            <a:off x="14714033" y="-436195"/>
            <a:ext cx="3961595" cy="3573067"/>
          </a:xfrm>
          <a:custGeom>
            <a:avLst/>
            <a:gdLst/>
            <a:ahLst/>
            <a:cxnLst/>
            <a:rect l="l" t="t" r="r" b="b"/>
            <a:pathLst>
              <a:path w="4662663" h="4114800">
                <a:moveTo>
                  <a:pt x="0" y="0"/>
                </a:moveTo>
                <a:lnTo>
                  <a:pt x="4662663" y="0"/>
                </a:lnTo>
                <a:lnTo>
                  <a:pt x="46626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5478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69136E-6 L -0.12917 0.001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69136E-6 L 0.12917 4.69136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97531E-6 L -0.12917 -1.9753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97531E-6 L 0.12917 -1.9753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12917 4.44444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44444E-6 L 0.12977 4.44444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33333E-6 4.69136E-6 L -3.33333E-6 4.44444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4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5E-6 4.69136E-6 L 3.33333E-6 4.19753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0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174 -1.97531E-6 L -0.00174 0.0001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173 -1.97531E-6 L -0.00173 0.0001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174 4.44444E-6 L -0.00174 0.0001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72222E-6 4.44444E-6 L 2.91667E-6 4.19753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5315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8518" b="-68518"/>
            </a:stretch>
          </a:blipFill>
          <a:ln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04FA0C2-0E1E-F2F0-F1CB-577237073D3C}"/>
              </a:ext>
            </a:extLst>
          </p:cNvPr>
          <p:cNvGrpSpPr/>
          <p:nvPr/>
        </p:nvGrpSpPr>
        <p:grpSpPr>
          <a:xfrm>
            <a:off x="838200" y="3238500"/>
            <a:ext cx="4800600" cy="5029200"/>
            <a:chOff x="990600" y="3162300"/>
            <a:chExt cx="4800600" cy="5029200"/>
          </a:xfrm>
          <a:blipFill>
            <a:blip r:embed="rId6"/>
            <a:stretch>
              <a:fillRect/>
            </a:stretch>
          </a:blip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FED341-1BBD-7237-EAF0-29266E5511DE}"/>
                </a:ext>
              </a:extLst>
            </p:cNvPr>
            <p:cNvSpPr/>
            <p:nvPr/>
          </p:nvSpPr>
          <p:spPr>
            <a:xfrm>
              <a:off x="990600" y="3162300"/>
              <a:ext cx="4800600" cy="4953000"/>
            </a:xfrm>
            <a:prstGeom prst="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993CA20-5A8C-BF5B-5B6D-27385FBB99FE}"/>
                </a:ext>
              </a:extLst>
            </p:cNvPr>
            <p:cNvCxnSpPr>
              <a:stCxn id="22" idx="0"/>
            </p:cNvCxnSpPr>
            <p:nvPr/>
          </p:nvCxnSpPr>
          <p:spPr>
            <a:xfrm flipH="1">
              <a:off x="3352800" y="3162300"/>
              <a:ext cx="38100" cy="502920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C315A7C-2091-F23C-74CA-4C4271B9B94C}"/>
                </a:ext>
              </a:extLst>
            </p:cNvPr>
            <p:cNvCxnSpPr>
              <a:stCxn id="22" idx="1"/>
              <a:endCxn id="22" idx="3"/>
            </p:cNvCxnSpPr>
            <p:nvPr/>
          </p:nvCxnSpPr>
          <p:spPr>
            <a:xfrm>
              <a:off x="990600" y="5638800"/>
              <a:ext cx="4800600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F07146A-8B2C-AA81-8D96-CA672B89511A}"/>
              </a:ext>
            </a:extLst>
          </p:cNvPr>
          <p:cNvGrpSpPr/>
          <p:nvPr/>
        </p:nvGrpSpPr>
        <p:grpSpPr>
          <a:xfrm>
            <a:off x="6581775" y="3249385"/>
            <a:ext cx="4800600" cy="5029200"/>
            <a:chOff x="990600" y="3162300"/>
            <a:chExt cx="4800600" cy="5029200"/>
          </a:xfrm>
          <a:blipFill>
            <a:blip r:embed="rId7"/>
            <a:stretch>
              <a:fillRect/>
            </a:stretch>
          </a:blip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C52674F-D51E-6057-FE69-E3FB2C932703}"/>
                </a:ext>
              </a:extLst>
            </p:cNvPr>
            <p:cNvSpPr/>
            <p:nvPr/>
          </p:nvSpPr>
          <p:spPr>
            <a:xfrm>
              <a:off x="990600" y="3162300"/>
              <a:ext cx="4800600" cy="4953000"/>
            </a:xfrm>
            <a:prstGeom prst="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3405151-9274-4B39-058B-D2F1B2A42DFA}"/>
                </a:ext>
              </a:extLst>
            </p:cNvPr>
            <p:cNvCxnSpPr>
              <a:stCxn id="29" idx="0"/>
            </p:cNvCxnSpPr>
            <p:nvPr/>
          </p:nvCxnSpPr>
          <p:spPr>
            <a:xfrm flipH="1">
              <a:off x="3352800" y="3162300"/>
              <a:ext cx="38100" cy="502920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18673EE-FAA8-1A94-25C1-27F37574EFA9}"/>
                </a:ext>
              </a:extLst>
            </p:cNvPr>
            <p:cNvCxnSpPr>
              <a:stCxn id="29" idx="1"/>
              <a:endCxn id="29" idx="3"/>
            </p:cNvCxnSpPr>
            <p:nvPr/>
          </p:nvCxnSpPr>
          <p:spPr>
            <a:xfrm>
              <a:off x="990600" y="5638800"/>
              <a:ext cx="4800600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6126279-3F2D-5216-2B8C-C9ECADCC2C28}"/>
              </a:ext>
            </a:extLst>
          </p:cNvPr>
          <p:cNvGrpSpPr/>
          <p:nvPr/>
        </p:nvGrpSpPr>
        <p:grpSpPr>
          <a:xfrm>
            <a:off x="12442372" y="3238500"/>
            <a:ext cx="4800600" cy="5029200"/>
            <a:chOff x="990600" y="3162300"/>
            <a:chExt cx="4800600" cy="5029200"/>
          </a:xfrm>
          <a:blipFill>
            <a:blip r:embed="rId8"/>
            <a:stretch>
              <a:fillRect/>
            </a:stretch>
          </a:blip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F42941D-6DF4-434F-741B-5F82536A6A8C}"/>
                </a:ext>
              </a:extLst>
            </p:cNvPr>
            <p:cNvSpPr/>
            <p:nvPr/>
          </p:nvSpPr>
          <p:spPr>
            <a:xfrm>
              <a:off x="990600" y="3162300"/>
              <a:ext cx="4800600" cy="4953000"/>
            </a:xfrm>
            <a:prstGeom prst="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2347BC6-D6EB-8323-7483-437EF977503F}"/>
                </a:ext>
              </a:extLst>
            </p:cNvPr>
            <p:cNvCxnSpPr>
              <a:stCxn id="33" idx="0"/>
            </p:cNvCxnSpPr>
            <p:nvPr/>
          </p:nvCxnSpPr>
          <p:spPr>
            <a:xfrm flipH="1">
              <a:off x="3352800" y="3162300"/>
              <a:ext cx="38100" cy="502920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42F7C48-ABAF-A753-A53A-4D93987243B5}"/>
                </a:ext>
              </a:extLst>
            </p:cNvPr>
            <p:cNvCxnSpPr>
              <a:stCxn id="33" idx="1"/>
              <a:endCxn id="33" idx="3"/>
            </p:cNvCxnSpPr>
            <p:nvPr/>
          </p:nvCxnSpPr>
          <p:spPr>
            <a:xfrm>
              <a:off x="990600" y="5638800"/>
              <a:ext cx="4800600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EE9AA06-5CB0-0D74-AE52-C74B4D86988A}"/>
              </a:ext>
            </a:extLst>
          </p:cNvPr>
          <p:cNvGrpSpPr/>
          <p:nvPr/>
        </p:nvGrpSpPr>
        <p:grpSpPr>
          <a:xfrm>
            <a:off x="838200" y="3238500"/>
            <a:ext cx="2362200" cy="4931229"/>
            <a:chOff x="838200" y="3238500"/>
            <a:chExt cx="2362200" cy="493122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21AFDD6-63CD-79FA-3E84-5876BEDCA047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C8A7DEB-7BAD-3B88-3647-69D9D0A2BE25}"/>
                </a:ext>
              </a:extLst>
            </p:cNvPr>
            <p:cNvSpPr/>
            <p:nvPr/>
          </p:nvSpPr>
          <p:spPr>
            <a:xfrm>
              <a:off x="2422071" y="5295904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933F82-A0C1-45B0-0CA3-D12CD34C0FFF}"/>
              </a:ext>
            </a:extLst>
          </p:cNvPr>
          <p:cNvGrpSpPr/>
          <p:nvPr/>
        </p:nvGrpSpPr>
        <p:grpSpPr>
          <a:xfrm rot="10800000">
            <a:off x="3219450" y="3238500"/>
            <a:ext cx="2362200" cy="4931229"/>
            <a:chOff x="838200" y="3238500"/>
            <a:chExt cx="2362200" cy="493122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791E09-EA98-5D9A-475B-C478F0736AE0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F4AF2C-D986-13CA-08BE-CE6F2E82A8E5}"/>
                </a:ext>
              </a:extLst>
            </p:cNvPr>
            <p:cNvSpPr/>
            <p:nvPr/>
          </p:nvSpPr>
          <p:spPr>
            <a:xfrm>
              <a:off x="2403021" y="5426529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D1CCF0-49F8-44EF-1629-226C939E6FBD}"/>
              </a:ext>
            </a:extLst>
          </p:cNvPr>
          <p:cNvGrpSpPr/>
          <p:nvPr/>
        </p:nvGrpSpPr>
        <p:grpSpPr>
          <a:xfrm>
            <a:off x="6622597" y="3282042"/>
            <a:ext cx="2362200" cy="4931229"/>
            <a:chOff x="838200" y="3238500"/>
            <a:chExt cx="2362200" cy="493122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A9CBD7-BF51-2B3C-562F-B3D678566877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53DFA54-7172-D66B-1AA9-F2F1054751F9}"/>
                </a:ext>
              </a:extLst>
            </p:cNvPr>
            <p:cNvSpPr/>
            <p:nvPr/>
          </p:nvSpPr>
          <p:spPr>
            <a:xfrm>
              <a:off x="2422071" y="5295904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98F532-4067-6FD3-295F-EF67A46BF641}"/>
              </a:ext>
            </a:extLst>
          </p:cNvPr>
          <p:cNvGrpSpPr/>
          <p:nvPr/>
        </p:nvGrpSpPr>
        <p:grpSpPr>
          <a:xfrm rot="10800000">
            <a:off x="9003847" y="3282042"/>
            <a:ext cx="2362200" cy="4931229"/>
            <a:chOff x="838200" y="3238500"/>
            <a:chExt cx="2362200" cy="493122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51175E-EF48-79A1-CBF6-AA52100FED93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62ABD0D-DC04-DC9C-2BE8-5FAAE3C05D6D}"/>
                </a:ext>
              </a:extLst>
            </p:cNvPr>
            <p:cNvSpPr/>
            <p:nvPr/>
          </p:nvSpPr>
          <p:spPr>
            <a:xfrm>
              <a:off x="2403021" y="5426529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B405449-185D-7757-1701-DC39EAF279C7}"/>
              </a:ext>
            </a:extLst>
          </p:cNvPr>
          <p:cNvGrpSpPr/>
          <p:nvPr/>
        </p:nvGrpSpPr>
        <p:grpSpPr>
          <a:xfrm>
            <a:off x="12461422" y="3249385"/>
            <a:ext cx="2362200" cy="4931229"/>
            <a:chOff x="838200" y="3238500"/>
            <a:chExt cx="2362200" cy="493122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CED1E42-1234-841D-D352-24D4B874B0BF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A653C08-563B-9D68-4D21-51893D5CC7AE}"/>
                </a:ext>
              </a:extLst>
            </p:cNvPr>
            <p:cNvSpPr/>
            <p:nvPr/>
          </p:nvSpPr>
          <p:spPr>
            <a:xfrm>
              <a:off x="2422071" y="5295904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C9330C3-A8D2-CBB7-2ADD-803CDA6B4192}"/>
              </a:ext>
            </a:extLst>
          </p:cNvPr>
          <p:cNvGrpSpPr/>
          <p:nvPr/>
        </p:nvGrpSpPr>
        <p:grpSpPr>
          <a:xfrm rot="10800000">
            <a:off x="14842672" y="3249385"/>
            <a:ext cx="2362200" cy="4931229"/>
            <a:chOff x="838200" y="3238500"/>
            <a:chExt cx="2362200" cy="493122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F946015-394A-50B7-296B-62EBBC7BBE96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DAD1083-B183-3A06-A4DF-83DA9B9DDF3E}"/>
                </a:ext>
              </a:extLst>
            </p:cNvPr>
            <p:cNvSpPr/>
            <p:nvPr/>
          </p:nvSpPr>
          <p:spPr>
            <a:xfrm>
              <a:off x="2403021" y="5426529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Graphic 2" descr="Badge 1 with solid fill">
            <a:extLst>
              <a:ext uri="{FF2B5EF4-FFF2-40B4-BE49-F238E27FC236}">
                <a16:creationId xmlns:a16="http://schemas.microsoft.com/office/drawing/2014/main" id="{0BBA6531-57BC-6505-FC62-CB35BE0610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324100" y="8290758"/>
            <a:ext cx="1752599" cy="1752599"/>
          </a:xfrm>
          <a:prstGeom prst="rect">
            <a:avLst/>
          </a:prstGeom>
        </p:spPr>
      </p:pic>
      <p:pic>
        <p:nvPicPr>
          <p:cNvPr id="5" name="Graphic 4" descr="Badge with solid fill">
            <a:extLst>
              <a:ext uri="{FF2B5EF4-FFF2-40B4-BE49-F238E27FC236}">
                <a16:creationId xmlns:a16="http://schemas.microsoft.com/office/drawing/2014/main" id="{3008401F-99CA-8E9E-1E56-0F269E26B6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105775" y="8311242"/>
            <a:ext cx="1752599" cy="1752599"/>
          </a:xfrm>
          <a:prstGeom prst="rect">
            <a:avLst/>
          </a:prstGeom>
        </p:spPr>
      </p:pic>
      <p:pic>
        <p:nvPicPr>
          <p:cNvPr id="6" name="Graphic 5" descr="Badge 3 with solid fill">
            <a:extLst>
              <a:ext uri="{FF2B5EF4-FFF2-40B4-BE49-F238E27FC236}">
                <a16:creationId xmlns:a16="http://schemas.microsoft.com/office/drawing/2014/main" id="{65B4B50E-A08B-3551-72BA-40F1F722D3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4031007" y="8245173"/>
            <a:ext cx="1752599" cy="1752599"/>
          </a:xfrm>
          <a:prstGeom prst="rect">
            <a:avLst/>
          </a:prstGeom>
        </p:spPr>
      </p:pic>
      <p:grpSp>
        <p:nvGrpSpPr>
          <p:cNvPr id="20" name="Group 3">
            <a:extLst>
              <a:ext uri="{FF2B5EF4-FFF2-40B4-BE49-F238E27FC236}">
                <a16:creationId xmlns:a16="http://schemas.microsoft.com/office/drawing/2014/main" id="{401F715A-D717-BFB8-22F5-9BC4F26310DB}"/>
              </a:ext>
            </a:extLst>
          </p:cNvPr>
          <p:cNvGrpSpPr/>
          <p:nvPr/>
        </p:nvGrpSpPr>
        <p:grpSpPr>
          <a:xfrm>
            <a:off x="1615039" y="483897"/>
            <a:ext cx="14657872" cy="2049062"/>
            <a:chOff x="0" y="0"/>
            <a:chExt cx="12556131" cy="6065520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E04357CB-AB43-8687-F56D-1C253E3872F2}"/>
                </a:ext>
              </a:extLst>
            </p:cNvPr>
            <p:cNvSpPr/>
            <p:nvPr/>
          </p:nvSpPr>
          <p:spPr>
            <a:xfrm>
              <a:off x="-50800" y="0"/>
              <a:ext cx="12657730" cy="6066790"/>
            </a:xfrm>
            <a:custGeom>
              <a:avLst/>
              <a:gdLst/>
              <a:ahLst/>
              <a:cxnLst/>
              <a:rect l="l" t="t" r="r" b="b"/>
              <a:pathLst>
                <a:path w="126577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901321" y="6066790"/>
                  </a:lnTo>
                  <a:lnTo>
                    <a:pt x="10901321" y="0"/>
                  </a:lnTo>
                  <a:lnTo>
                    <a:pt x="1692910" y="0"/>
                  </a:lnTo>
                  <a:close/>
                  <a:moveTo>
                    <a:pt x="11358521" y="0"/>
                  </a:moveTo>
                  <a:lnTo>
                    <a:pt x="10901321" y="0"/>
                  </a:lnTo>
                  <a:lnTo>
                    <a:pt x="10901321" y="6065520"/>
                  </a:lnTo>
                  <a:lnTo>
                    <a:pt x="10911480" y="6065520"/>
                  </a:lnTo>
                  <a:cubicBezTo>
                    <a:pt x="11650621" y="6065520"/>
                    <a:pt x="12299590" y="5462270"/>
                    <a:pt x="12352930" y="4725670"/>
                  </a:cubicBezTo>
                  <a:lnTo>
                    <a:pt x="12603121" y="1338580"/>
                  </a:lnTo>
                  <a:cubicBezTo>
                    <a:pt x="12657730" y="603250"/>
                    <a:pt x="12097661" y="0"/>
                    <a:pt x="11358521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AE05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" name="TextBox 4">
            <a:extLst>
              <a:ext uri="{FF2B5EF4-FFF2-40B4-BE49-F238E27FC236}">
                <a16:creationId xmlns:a16="http://schemas.microsoft.com/office/drawing/2014/main" id="{0866AC22-EA0A-6AF7-7C61-FF67C51A7306}"/>
              </a:ext>
            </a:extLst>
          </p:cNvPr>
          <p:cNvSpPr txBox="1"/>
          <p:nvPr/>
        </p:nvSpPr>
        <p:spPr>
          <a:xfrm>
            <a:off x="3514632" y="903139"/>
            <a:ext cx="10591988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C00000"/>
                </a:solidFill>
                <a:latin typeface="+mj-lt"/>
              </a:rPr>
              <a:t>Window 1 is “brother”.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C6FD960-32B1-3E2D-7AF7-5485AB04EB57}"/>
              </a:ext>
            </a:extLst>
          </p:cNvPr>
          <p:cNvSpPr/>
          <p:nvPr/>
        </p:nvSpPr>
        <p:spPr>
          <a:xfrm>
            <a:off x="519672" y="3034394"/>
            <a:ext cx="5441056" cy="6963377"/>
          </a:xfrm>
          <a:prstGeom prst="rect">
            <a:avLst/>
          </a:prstGeom>
          <a:noFill/>
          <a:ln w="1270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unit 14 p1 listen and repeat">
            <a:hlinkClick r:id="" action="ppaction://media"/>
            <a:extLst>
              <a:ext uri="{FF2B5EF4-FFF2-40B4-BE49-F238E27FC236}">
                <a16:creationId xmlns:a16="http://schemas.microsoft.com/office/drawing/2014/main" id="{17A51EEA-ABC1-9DCF-E27E-1014BAEC28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52" end="6480.32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560557" y="3049671"/>
            <a:ext cx="1311275" cy="1311275"/>
          </a:xfrm>
          <a:prstGeom prst="rect">
            <a:avLst/>
          </a:prstGeom>
        </p:spPr>
      </p:pic>
      <p:sp>
        <p:nvSpPr>
          <p:cNvPr id="40" name="Freeform 7">
            <a:extLst>
              <a:ext uri="{FF2B5EF4-FFF2-40B4-BE49-F238E27FC236}">
                <a16:creationId xmlns:a16="http://schemas.microsoft.com/office/drawing/2014/main" id="{E4667EAC-160F-CC0E-7386-8A80A94EB17A}"/>
              </a:ext>
            </a:extLst>
          </p:cNvPr>
          <p:cNvSpPr/>
          <p:nvPr/>
        </p:nvSpPr>
        <p:spPr>
          <a:xfrm>
            <a:off x="14803048" y="-892247"/>
            <a:ext cx="3621024" cy="4114800"/>
          </a:xfrm>
          <a:custGeom>
            <a:avLst/>
            <a:gdLst/>
            <a:ahLst/>
            <a:cxnLst/>
            <a:rect l="l" t="t" r="r" b="b"/>
            <a:pathLst>
              <a:path w="3621024" h="4114800">
                <a:moveTo>
                  <a:pt x="0" y="0"/>
                </a:moveTo>
                <a:lnTo>
                  <a:pt x="3621024" y="0"/>
                </a:lnTo>
                <a:lnTo>
                  <a:pt x="36210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9211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4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  <a:ln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04FA0C2-0E1E-F2F0-F1CB-577237073D3C}"/>
              </a:ext>
            </a:extLst>
          </p:cNvPr>
          <p:cNvGrpSpPr/>
          <p:nvPr/>
        </p:nvGrpSpPr>
        <p:grpSpPr>
          <a:xfrm>
            <a:off x="838200" y="3238500"/>
            <a:ext cx="4800600" cy="5029200"/>
            <a:chOff x="990600" y="3162300"/>
            <a:chExt cx="4800600" cy="5029200"/>
          </a:xfrm>
          <a:blipFill>
            <a:blip r:embed="rId4"/>
            <a:stretch>
              <a:fillRect/>
            </a:stretch>
          </a:blip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FED341-1BBD-7237-EAF0-29266E5511DE}"/>
                </a:ext>
              </a:extLst>
            </p:cNvPr>
            <p:cNvSpPr/>
            <p:nvPr/>
          </p:nvSpPr>
          <p:spPr>
            <a:xfrm>
              <a:off x="990600" y="3162300"/>
              <a:ext cx="4800600" cy="4953000"/>
            </a:xfrm>
            <a:prstGeom prst="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993CA20-5A8C-BF5B-5B6D-27385FBB99FE}"/>
                </a:ext>
              </a:extLst>
            </p:cNvPr>
            <p:cNvCxnSpPr>
              <a:stCxn id="22" idx="0"/>
            </p:cNvCxnSpPr>
            <p:nvPr/>
          </p:nvCxnSpPr>
          <p:spPr>
            <a:xfrm flipH="1">
              <a:off x="3352800" y="3162300"/>
              <a:ext cx="38100" cy="502920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C315A7C-2091-F23C-74CA-4C4271B9B94C}"/>
                </a:ext>
              </a:extLst>
            </p:cNvPr>
            <p:cNvCxnSpPr>
              <a:stCxn id="22" idx="1"/>
              <a:endCxn id="22" idx="3"/>
            </p:cNvCxnSpPr>
            <p:nvPr/>
          </p:nvCxnSpPr>
          <p:spPr>
            <a:xfrm>
              <a:off x="990600" y="5638800"/>
              <a:ext cx="4800600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F07146A-8B2C-AA81-8D96-CA672B89511A}"/>
              </a:ext>
            </a:extLst>
          </p:cNvPr>
          <p:cNvGrpSpPr/>
          <p:nvPr/>
        </p:nvGrpSpPr>
        <p:grpSpPr>
          <a:xfrm>
            <a:off x="6581775" y="3249385"/>
            <a:ext cx="4800600" cy="5029200"/>
            <a:chOff x="990600" y="3162300"/>
            <a:chExt cx="4800600" cy="5029200"/>
          </a:xfrm>
          <a:blipFill>
            <a:blip r:embed="rId5"/>
            <a:stretch>
              <a:fillRect/>
            </a:stretch>
          </a:blip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C52674F-D51E-6057-FE69-E3FB2C932703}"/>
                </a:ext>
              </a:extLst>
            </p:cNvPr>
            <p:cNvSpPr/>
            <p:nvPr/>
          </p:nvSpPr>
          <p:spPr>
            <a:xfrm>
              <a:off x="990600" y="3162300"/>
              <a:ext cx="4800600" cy="4953000"/>
            </a:xfrm>
            <a:prstGeom prst="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3405151-9274-4B39-058B-D2F1B2A42DFA}"/>
                </a:ext>
              </a:extLst>
            </p:cNvPr>
            <p:cNvCxnSpPr>
              <a:stCxn id="29" idx="0"/>
            </p:cNvCxnSpPr>
            <p:nvPr/>
          </p:nvCxnSpPr>
          <p:spPr>
            <a:xfrm flipH="1">
              <a:off x="3352800" y="3162300"/>
              <a:ext cx="38100" cy="502920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18673EE-FAA8-1A94-25C1-27F37574EFA9}"/>
                </a:ext>
              </a:extLst>
            </p:cNvPr>
            <p:cNvCxnSpPr>
              <a:stCxn id="29" idx="1"/>
              <a:endCxn id="29" idx="3"/>
            </p:cNvCxnSpPr>
            <p:nvPr/>
          </p:nvCxnSpPr>
          <p:spPr>
            <a:xfrm>
              <a:off x="990600" y="5638800"/>
              <a:ext cx="4800600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6126279-3F2D-5216-2B8C-C9ECADCC2C28}"/>
              </a:ext>
            </a:extLst>
          </p:cNvPr>
          <p:cNvGrpSpPr/>
          <p:nvPr/>
        </p:nvGrpSpPr>
        <p:grpSpPr>
          <a:xfrm>
            <a:off x="12442372" y="3238500"/>
            <a:ext cx="4800600" cy="5029200"/>
            <a:chOff x="990600" y="3162300"/>
            <a:chExt cx="4800600" cy="5029200"/>
          </a:xfrm>
          <a:blipFill>
            <a:blip r:embed="rId6"/>
            <a:stretch>
              <a:fillRect/>
            </a:stretch>
          </a:blip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F42941D-6DF4-434F-741B-5F82536A6A8C}"/>
                </a:ext>
              </a:extLst>
            </p:cNvPr>
            <p:cNvSpPr/>
            <p:nvPr/>
          </p:nvSpPr>
          <p:spPr>
            <a:xfrm>
              <a:off x="990600" y="3162300"/>
              <a:ext cx="4800600" cy="4953000"/>
            </a:xfrm>
            <a:prstGeom prst="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2347BC6-D6EB-8323-7483-437EF977503F}"/>
                </a:ext>
              </a:extLst>
            </p:cNvPr>
            <p:cNvCxnSpPr>
              <a:stCxn id="33" idx="0"/>
            </p:cNvCxnSpPr>
            <p:nvPr/>
          </p:nvCxnSpPr>
          <p:spPr>
            <a:xfrm flipH="1">
              <a:off x="3352800" y="3162300"/>
              <a:ext cx="38100" cy="502920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42F7C48-ABAF-A753-A53A-4D93987243B5}"/>
                </a:ext>
              </a:extLst>
            </p:cNvPr>
            <p:cNvCxnSpPr>
              <a:stCxn id="33" idx="1"/>
              <a:endCxn id="33" idx="3"/>
            </p:cNvCxnSpPr>
            <p:nvPr/>
          </p:nvCxnSpPr>
          <p:spPr>
            <a:xfrm>
              <a:off x="990600" y="5638800"/>
              <a:ext cx="4800600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EE9AA06-5CB0-0D74-AE52-C74B4D86988A}"/>
              </a:ext>
            </a:extLst>
          </p:cNvPr>
          <p:cNvGrpSpPr/>
          <p:nvPr/>
        </p:nvGrpSpPr>
        <p:grpSpPr>
          <a:xfrm>
            <a:off x="838200" y="3238500"/>
            <a:ext cx="2362200" cy="4931229"/>
            <a:chOff x="838200" y="3238500"/>
            <a:chExt cx="2362200" cy="493122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21AFDD6-63CD-79FA-3E84-5876BEDCA047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C8A7DEB-7BAD-3B88-3647-69D9D0A2BE25}"/>
                </a:ext>
              </a:extLst>
            </p:cNvPr>
            <p:cNvSpPr/>
            <p:nvPr/>
          </p:nvSpPr>
          <p:spPr>
            <a:xfrm>
              <a:off x="2422071" y="5295904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933F82-A0C1-45B0-0CA3-D12CD34C0FFF}"/>
              </a:ext>
            </a:extLst>
          </p:cNvPr>
          <p:cNvGrpSpPr/>
          <p:nvPr/>
        </p:nvGrpSpPr>
        <p:grpSpPr>
          <a:xfrm rot="10800000">
            <a:off x="3219450" y="3238500"/>
            <a:ext cx="2362200" cy="4931229"/>
            <a:chOff x="838200" y="3238500"/>
            <a:chExt cx="2362200" cy="493122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791E09-EA98-5D9A-475B-C478F0736AE0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F4AF2C-D986-13CA-08BE-CE6F2E82A8E5}"/>
                </a:ext>
              </a:extLst>
            </p:cNvPr>
            <p:cNvSpPr/>
            <p:nvPr/>
          </p:nvSpPr>
          <p:spPr>
            <a:xfrm>
              <a:off x="2403021" y="5426529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D1CCF0-49F8-44EF-1629-226C939E6FBD}"/>
              </a:ext>
            </a:extLst>
          </p:cNvPr>
          <p:cNvGrpSpPr/>
          <p:nvPr/>
        </p:nvGrpSpPr>
        <p:grpSpPr>
          <a:xfrm>
            <a:off x="6622597" y="3282042"/>
            <a:ext cx="2362200" cy="4931229"/>
            <a:chOff x="838200" y="3238500"/>
            <a:chExt cx="2362200" cy="493122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A9CBD7-BF51-2B3C-562F-B3D678566877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53DFA54-7172-D66B-1AA9-F2F1054751F9}"/>
                </a:ext>
              </a:extLst>
            </p:cNvPr>
            <p:cNvSpPr/>
            <p:nvPr/>
          </p:nvSpPr>
          <p:spPr>
            <a:xfrm>
              <a:off x="2422071" y="5295904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98F532-4067-6FD3-295F-EF67A46BF641}"/>
              </a:ext>
            </a:extLst>
          </p:cNvPr>
          <p:cNvGrpSpPr/>
          <p:nvPr/>
        </p:nvGrpSpPr>
        <p:grpSpPr>
          <a:xfrm rot="10800000">
            <a:off x="9003847" y="3282042"/>
            <a:ext cx="2362200" cy="4931229"/>
            <a:chOff x="838200" y="3238500"/>
            <a:chExt cx="2362200" cy="493122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51175E-EF48-79A1-CBF6-AA52100FED93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62ABD0D-DC04-DC9C-2BE8-5FAAE3C05D6D}"/>
                </a:ext>
              </a:extLst>
            </p:cNvPr>
            <p:cNvSpPr/>
            <p:nvPr/>
          </p:nvSpPr>
          <p:spPr>
            <a:xfrm>
              <a:off x="2403021" y="5426529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B405449-185D-7757-1701-DC39EAF279C7}"/>
              </a:ext>
            </a:extLst>
          </p:cNvPr>
          <p:cNvGrpSpPr/>
          <p:nvPr/>
        </p:nvGrpSpPr>
        <p:grpSpPr>
          <a:xfrm>
            <a:off x="12461422" y="3249385"/>
            <a:ext cx="2362200" cy="4931229"/>
            <a:chOff x="838200" y="3238500"/>
            <a:chExt cx="2362200" cy="493122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CED1E42-1234-841D-D352-24D4B874B0BF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A653C08-563B-9D68-4D21-51893D5CC7AE}"/>
                </a:ext>
              </a:extLst>
            </p:cNvPr>
            <p:cNvSpPr/>
            <p:nvPr/>
          </p:nvSpPr>
          <p:spPr>
            <a:xfrm>
              <a:off x="2422071" y="5295904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C9330C3-A8D2-CBB7-2ADD-803CDA6B4192}"/>
              </a:ext>
            </a:extLst>
          </p:cNvPr>
          <p:cNvGrpSpPr/>
          <p:nvPr/>
        </p:nvGrpSpPr>
        <p:grpSpPr>
          <a:xfrm rot="10800000">
            <a:off x="14842672" y="3249385"/>
            <a:ext cx="2362200" cy="4931229"/>
            <a:chOff x="838200" y="3238500"/>
            <a:chExt cx="2362200" cy="493122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F946015-394A-50B7-296B-62EBBC7BBE96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DAD1083-B183-3A06-A4DF-83DA9B9DDF3E}"/>
                </a:ext>
              </a:extLst>
            </p:cNvPr>
            <p:cNvSpPr/>
            <p:nvPr/>
          </p:nvSpPr>
          <p:spPr>
            <a:xfrm>
              <a:off x="2403021" y="5426529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">
            <a:extLst>
              <a:ext uri="{FF2B5EF4-FFF2-40B4-BE49-F238E27FC236}">
                <a16:creationId xmlns:a16="http://schemas.microsoft.com/office/drawing/2014/main" id="{F2F89591-1395-9B40-2695-12F131246B52}"/>
              </a:ext>
            </a:extLst>
          </p:cNvPr>
          <p:cNvGrpSpPr/>
          <p:nvPr/>
        </p:nvGrpSpPr>
        <p:grpSpPr>
          <a:xfrm>
            <a:off x="685800" y="528990"/>
            <a:ext cx="16306800" cy="2016406"/>
            <a:chOff x="0" y="0"/>
            <a:chExt cx="12556131" cy="6065520"/>
          </a:xfrm>
        </p:grpSpPr>
        <p:sp>
          <p:nvSpPr>
            <p:cNvPr id="40" name="Freeform 4">
              <a:extLst>
                <a:ext uri="{FF2B5EF4-FFF2-40B4-BE49-F238E27FC236}">
                  <a16:creationId xmlns:a16="http://schemas.microsoft.com/office/drawing/2014/main" id="{A025FD16-74D0-6AA9-CEEF-B5ED880A3798}"/>
                </a:ext>
              </a:extLst>
            </p:cNvPr>
            <p:cNvSpPr/>
            <p:nvPr/>
          </p:nvSpPr>
          <p:spPr>
            <a:xfrm>
              <a:off x="-50800" y="0"/>
              <a:ext cx="12657730" cy="6066790"/>
            </a:xfrm>
            <a:custGeom>
              <a:avLst/>
              <a:gdLst/>
              <a:ahLst/>
              <a:cxnLst/>
              <a:rect l="l" t="t" r="r" b="b"/>
              <a:pathLst>
                <a:path w="126577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901321" y="6066790"/>
                  </a:lnTo>
                  <a:lnTo>
                    <a:pt x="10901321" y="0"/>
                  </a:lnTo>
                  <a:lnTo>
                    <a:pt x="1692910" y="0"/>
                  </a:lnTo>
                  <a:close/>
                  <a:moveTo>
                    <a:pt x="11358521" y="0"/>
                  </a:moveTo>
                  <a:lnTo>
                    <a:pt x="10901321" y="0"/>
                  </a:lnTo>
                  <a:lnTo>
                    <a:pt x="10901321" y="6065520"/>
                  </a:lnTo>
                  <a:lnTo>
                    <a:pt x="10911480" y="6065520"/>
                  </a:lnTo>
                  <a:cubicBezTo>
                    <a:pt x="11650621" y="6065520"/>
                    <a:pt x="12299590" y="5462270"/>
                    <a:pt x="12352930" y="4725670"/>
                  </a:cubicBezTo>
                  <a:lnTo>
                    <a:pt x="12603121" y="1338580"/>
                  </a:lnTo>
                  <a:cubicBezTo>
                    <a:pt x="12657730" y="603250"/>
                    <a:pt x="12097661" y="0"/>
                    <a:pt x="11358521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035FA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" name="TextBox 4">
            <a:extLst>
              <a:ext uri="{FF2B5EF4-FFF2-40B4-BE49-F238E27FC236}">
                <a16:creationId xmlns:a16="http://schemas.microsoft.com/office/drawing/2014/main" id="{0866AC22-EA0A-6AF7-7C61-FF67C51A7306}"/>
              </a:ext>
            </a:extLst>
          </p:cNvPr>
          <p:cNvSpPr txBox="1"/>
          <p:nvPr/>
        </p:nvSpPr>
        <p:spPr>
          <a:xfrm>
            <a:off x="1830066" y="883824"/>
            <a:ext cx="1303982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+mj-lt"/>
              </a:rPr>
              <a:t>Which one is number fifteen?</a:t>
            </a:r>
          </a:p>
        </p:txBody>
      </p:sp>
      <p:pic>
        <p:nvPicPr>
          <p:cNvPr id="42" name="Graphic 41" descr="Badge 1 with solid fill">
            <a:extLst>
              <a:ext uri="{FF2B5EF4-FFF2-40B4-BE49-F238E27FC236}">
                <a16:creationId xmlns:a16="http://schemas.microsoft.com/office/drawing/2014/main" id="{C8D40B38-1922-FB40-3345-EC7B8B3B19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324100" y="8290758"/>
            <a:ext cx="1752599" cy="1752599"/>
          </a:xfrm>
          <a:prstGeom prst="rect">
            <a:avLst/>
          </a:prstGeom>
        </p:spPr>
      </p:pic>
      <p:pic>
        <p:nvPicPr>
          <p:cNvPr id="58" name="Graphic 57" descr="Badge with solid fill">
            <a:extLst>
              <a:ext uri="{FF2B5EF4-FFF2-40B4-BE49-F238E27FC236}">
                <a16:creationId xmlns:a16="http://schemas.microsoft.com/office/drawing/2014/main" id="{7C710774-DBA3-7FB0-4A18-64B34F89E5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105775" y="8311242"/>
            <a:ext cx="1752599" cy="1752599"/>
          </a:xfrm>
          <a:prstGeom prst="rect">
            <a:avLst/>
          </a:prstGeom>
        </p:spPr>
      </p:pic>
      <p:pic>
        <p:nvPicPr>
          <p:cNvPr id="60" name="Graphic 59" descr="Badge 3 with solid fill">
            <a:extLst>
              <a:ext uri="{FF2B5EF4-FFF2-40B4-BE49-F238E27FC236}">
                <a16:creationId xmlns:a16="http://schemas.microsoft.com/office/drawing/2014/main" id="{88299365-5B2C-AA80-07F4-E2F001E131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4031007" y="8245173"/>
            <a:ext cx="1752599" cy="1752599"/>
          </a:xfrm>
          <a:prstGeom prst="rect">
            <a:avLst/>
          </a:prstGeom>
        </p:spPr>
      </p:pic>
      <p:sp>
        <p:nvSpPr>
          <p:cNvPr id="61" name="Freeform 6">
            <a:extLst>
              <a:ext uri="{FF2B5EF4-FFF2-40B4-BE49-F238E27FC236}">
                <a16:creationId xmlns:a16="http://schemas.microsoft.com/office/drawing/2014/main" id="{53C71321-37D7-15B4-A19D-3C6428744D55}"/>
              </a:ext>
            </a:extLst>
          </p:cNvPr>
          <p:cNvSpPr/>
          <p:nvPr/>
        </p:nvSpPr>
        <p:spPr>
          <a:xfrm rot="21047930">
            <a:off x="14714033" y="-436195"/>
            <a:ext cx="3961595" cy="3573067"/>
          </a:xfrm>
          <a:custGeom>
            <a:avLst/>
            <a:gdLst/>
            <a:ahLst/>
            <a:cxnLst/>
            <a:rect l="l" t="t" r="r" b="b"/>
            <a:pathLst>
              <a:path w="4662663" h="4114800">
                <a:moveTo>
                  <a:pt x="0" y="0"/>
                </a:moveTo>
                <a:lnTo>
                  <a:pt x="4662663" y="0"/>
                </a:lnTo>
                <a:lnTo>
                  <a:pt x="46626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5897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69136E-6 L -0.12917 0.001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69136E-6 L 0.12917 4.69136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97531E-6 L -0.12917 -1.9753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97531E-6 L 0.12917 -1.9753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12917 4.44444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44444E-6 L 0.12977 4.44444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33333E-6 4.69136E-6 L -3.33333E-6 4.44444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4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5E-6 4.69136E-6 L 3.33333E-6 4.19753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0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174 -1.97531E-6 L -0.00174 0.0001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173 -1.97531E-6 L -0.00173 0.0001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174 4.44444E-6 L -0.00174 0.0001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72222E-6 4.44444E-6 L 2.91667E-6 4.19753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5315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8518" b="-68518"/>
            </a:stretch>
          </a:blipFill>
          <a:ln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04FA0C2-0E1E-F2F0-F1CB-577237073D3C}"/>
              </a:ext>
            </a:extLst>
          </p:cNvPr>
          <p:cNvGrpSpPr/>
          <p:nvPr/>
        </p:nvGrpSpPr>
        <p:grpSpPr>
          <a:xfrm>
            <a:off x="838200" y="3238500"/>
            <a:ext cx="4800600" cy="5029200"/>
            <a:chOff x="990600" y="3162300"/>
            <a:chExt cx="4800600" cy="5029200"/>
          </a:xfrm>
          <a:blipFill>
            <a:blip r:embed="rId6"/>
            <a:stretch>
              <a:fillRect/>
            </a:stretch>
          </a:blip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FED341-1BBD-7237-EAF0-29266E5511DE}"/>
                </a:ext>
              </a:extLst>
            </p:cNvPr>
            <p:cNvSpPr/>
            <p:nvPr/>
          </p:nvSpPr>
          <p:spPr>
            <a:xfrm>
              <a:off x="990600" y="3162300"/>
              <a:ext cx="4800600" cy="4953000"/>
            </a:xfrm>
            <a:prstGeom prst="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993CA20-5A8C-BF5B-5B6D-27385FBB99FE}"/>
                </a:ext>
              </a:extLst>
            </p:cNvPr>
            <p:cNvCxnSpPr>
              <a:stCxn id="22" idx="0"/>
            </p:cNvCxnSpPr>
            <p:nvPr/>
          </p:nvCxnSpPr>
          <p:spPr>
            <a:xfrm flipH="1">
              <a:off x="3352800" y="3162300"/>
              <a:ext cx="38100" cy="502920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C315A7C-2091-F23C-74CA-4C4271B9B94C}"/>
                </a:ext>
              </a:extLst>
            </p:cNvPr>
            <p:cNvCxnSpPr>
              <a:stCxn id="22" idx="1"/>
              <a:endCxn id="22" idx="3"/>
            </p:cNvCxnSpPr>
            <p:nvPr/>
          </p:nvCxnSpPr>
          <p:spPr>
            <a:xfrm>
              <a:off x="990600" y="5638800"/>
              <a:ext cx="4800600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F07146A-8B2C-AA81-8D96-CA672B89511A}"/>
              </a:ext>
            </a:extLst>
          </p:cNvPr>
          <p:cNvGrpSpPr/>
          <p:nvPr/>
        </p:nvGrpSpPr>
        <p:grpSpPr>
          <a:xfrm>
            <a:off x="6581775" y="3249385"/>
            <a:ext cx="4800600" cy="5029200"/>
            <a:chOff x="990600" y="3162300"/>
            <a:chExt cx="4800600" cy="5029200"/>
          </a:xfrm>
          <a:blipFill>
            <a:blip r:embed="rId7"/>
            <a:stretch>
              <a:fillRect/>
            </a:stretch>
          </a:blip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C52674F-D51E-6057-FE69-E3FB2C932703}"/>
                </a:ext>
              </a:extLst>
            </p:cNvPr>
            <p:cNvSpPr/>
            <p:nvPr/>
          </p:nvSpPr>
          <p:spPr>
            <a:xfrm>
              <a:off x="990600" y="3162300"/>
              <a:ext cx="4800600" cy="4953000"/>
            </a:xfrm>
            <a:prstGeom prst="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3405151-9274-4B39-058B-D2F1B2A42DFA}"/>
                </a:ext>
              </a:extLst>
            </p:cNvPr>
            <p:cNvCxnSpPr>
              <a:stCxn id="29" idx="0"/>
            </p:cNvCxnSpPr>
            <p:nvPr/>
          </p:nvCxnSpPr>
          <p:spPr>
            <a:xfrm flipH="1">
              <a:off x="3352800" y="3162300"/>
              <a:ext cx="38100" cy="502920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18673EE-FAA8-1A94-25C1-27F37574EFA9}"/>
                </a:ext>
              </a:extLst>
            </p:cNvPr>
            <p:cNvCxnSpPr>
              <a:stCxn id="29" idx="1"/>
              <a:endCxn id="29" idx="3"/>
            </p:cNvCxnSpPr>
            <p:nvPr/>
          </p:nvCxnSpPr>
          <p:spPr>
            <a:xfrm>
              <a:off x="990600" y="5638800"/>
              <a:ext cx="4800600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6126279-3F2D-5216-2B8C-C9ECADCC2C28}"/>
              </a:ext>
            </a:extLst>
          </p:cNvPr>
          <p:cNvGrpSpPr/>
          <p:nvPr/>
        </p:nvGrpSpPr>
        <p:grpSpPr>
          <a:xfrm>
            <a:off x="12442372" y="3238500"/>
            <a:ext cx="4800600" cy="5029200"/>
            <a:chOff x="990600" y="3162300"/>
            <a:chExt cx="4800600" cy="5029200"/>
          </a:xfrm>
          <a:blipFill>
            <a:blip r:embed="rId8"/>
            <a:stretch>
              <a:fillRect/>
            </a:stretch>
          </a:blip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F42941D-6DF4-434F-741B-5F82536A6A8C}"/>
                </a:ext>
              </a:extLst>
            </p:cNvPr>
            <p:cNvSpPr/>
            <p:nvPr/>
          </p:nvSpPr>
          <p:spPr>
            <a:xfrm>
              <a:off x="990600" y="3162300"/>
              <a:ext cx="4800600" cy="4953000"/>
            </a:xfrm>
            <a:prstGeom prst="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2347BC6-D6EB-8323-7483-437EF977503F}"/>
                </a:ext>
              </a:extLst>
            </p:cNvPr>
            <p:cNvCxnSpPr>
              <a:stCxn id="33" idx="0"/>
            </p:cNvCxnSpPr>
            <p:nvPr/>
          </p:nvCxnSpPr>
          <p:spPr>
            <a:xfrm flipH="1">
              <a:off x="3352800" y="3162300"/>
              <a:ext cx="38100" cy="502920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42F7C48-ABAF-A753-A53A-4D93987243B5}"/>
                </a:ext>
              </a:extLst>
            </p:cNvPr>
            <p:cNvCxnSpPr>
              <a:stCxn id="33" idx="1"/>
              <a:endCxn id="33" idx="3"/>
            </p:cNvCxnSpPr>
            <p:nvPr/>
          </p:nvCxnSpPr>
          <p:spPr>
            <a:xfrm>
              <a:off x="990600" y="5638800"/>
              <a:ext cx="4800600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EE9AA06-5CB0-0D74-AE52-C74B4D86988A}"/>
              </a:ext>
            </a:extLst>
          </p:cNvPr>
          <p:cNvGrpSpPr/>
          <p:nvPr/>
        </p:nvGrpSpPr>
        <p:grpSpPr>
          <a:xfrm>
            <a:off x="838200" y="3238500"/>
            <a:ext cx="2362200" cy="4931229"/>
            <a:chOff x="838200" y="3238500"/>
            <a:chExt cx="2362200" cy="493122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21AFDD6-63CD-79FA-3E84-5876BEDCA047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C8A7DEB-7BAD-3B88-3647-69D9D0A2BE25}"/>
                </a:ext>
              </a:extLst>
            </p:cNvPr>
            <p:cNvSpPr/>
            <p:nvPr/>
          </p:nvSpPr>
          <p:spPr>
            <a:xfrm>
              <a:off x="2422071" y="5295904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933F82-A0C1-45B0-0CA3-D12CD34C0FFF}"/>
              </a:ext>
            </a:extLst>
          </p:cNvPr>
          <p:cNvGrpSpPr/>
          <p:nvPr/>
        </p:nvGrpSpPr>
        <p:grpSpPr>
          <a:xfrm rot="10800000">
            <a:off x="3219450" y="3238500"/>
            <a:ext cx="2362200" cy="4931229"/>
            <a:chOff x="838200" y="3238500"/>
            <a:chExt cx="2362200" cy="493122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791E09-EA98-5D9A-475B-C478F0736AE0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F4AF2C-D986-13CA-08BE-CE6F2E82A8E5}"/>
                </a:ext>
              </a:extLst>
            </p:cNvPr>
            <p:cNvSpPr/>
            <p:nvPr/>
          </p:nvSpPr>
          <p:spPr>
            <a:xfrm>
              <a:off x="2403021" y="5426529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D1CCF0-49F8-44EF-1629-226C939E6FBD}"/>
              </a:ext>
            </a:extLst>
          </p:cNvPr>
          <p:cNvGrpSpPr/>
          <p:nvPr/>
        </p:nvGrpSpPr>
        <p:grpSpPr>
          <a:xfrm>
            <a:off x="6622597" y="3282042"/>
            <a:ext cx="2362200" cy="4931229"/>
            <a:chOff x="838200" y="3238500"/>
            <a:chExt cx="2362200" cy="493122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A9CBD7-BF51-2B3C-562F-B3D678566877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53DFA54-7172-D66B-1AA9-F2F1054751F9}"/>
                </a:ext>
              </a:extLst>
            </p:cNvPr>
            <p:cNvSpPr/>
            <p:nvPr/>
          </p:nvSpPr>
          <p:spPr>
            <a:xfrm>
              <a:off x="2422071" y="5295904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98F532-4067-6FD3-295F-EF67A46BF641}"/>
              </a:ext>
            </a:extLst>
          </p:cNvPr>
          <p:cNvGrpSpPr/>
          <p:nvPr/>
        </p:nvGrpSpPr>
        <p:grpSpPr>
          <a:xfrm rot="10800000">
            <a:off x="9003847" y="3282042"/>
            <a:ext cx="2362200" cy="4931229"/>
            <a:chOff x="838200" y="3238500"/>
            <a:chExt cx="2362200" cy="493122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51175E-EF48-79A1-CBF6-AA52100FED93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62ABD0D-DC04-DC9C-2BE8-5FAAE3C05D6D}"/>
                </a:ext>
              </a:extLst>
            </p:cNvPr>
            <p:cNvSpPr/>
            <p:nvPr/>
          </p:nvSpPr>
          <p:spPr>
            <a:xfrm>
              <a:off x="2403021" y="5426529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B405449-185D-7757-1701-DC39EAF279C7}"/>
              </a:ext>
            </a:extLst>
          </p:cNvPr>
          <p:cNvGrpSpPr/>
          <p:nvPr/>
        </p:nvGrpSpPr>
        <p:grpSpPr>
          <a:xfrm>
            <a:off x="12461422" y="3249385"/>
            <a:ext cx="2362200" cy="4931229"/>
            <a:chOff x="838200" y="3238500"/>
            <a:chExt cx="2362200" cy="493122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CED1E42-1234-841D-D352-24D4B874B0BF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A653C08-563B-9D68-4D21-51893D5CC7AE}"/>
                </a:ext>
              </a:extLst>
            </p:cNvPr>
            <p:cNvSpPr/>
            <p:nvPr/>
          </p:nvSpPr>
          <p:spPr>
            <a:xfrm>
              <a:off x="2422071" y="5295904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C9330C3-A8D2-CBB7-2ADD-803CDA6B4192}"/>
              </a:ext>
            </a:extLst>
          </p:cNvPr>
          <p:cNvGrpSpPr/>
          <p:nvPr/>
        </p:nvGrpSpPr>
        <p:grpSpPr>
          <a:xfrm rot="10800000">
            <a:off x="14842672" y="3249385"/>
            <a:ext cx="2362200" cy="4931229"/>
            <a:chOff x="838200" y="3238500"/>
            <a:chExt cx="2362200" cy="493122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F946015-394A-50B7-296B-62EBBC7BBE96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DAD1083-B183-3A06-A4DF-83DA9B9DDF3E}"/>
                </a:ext>
              </a:extLst>
            </p:cNvPr>
            <p:cNvSpPr/>
            <p:nvPr/>
          </p:nvSpPr>
          <p:spPr>
            <a:xfrm>
              <a:off x="2403021" y="5426529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Graphic 2" descr="Badge 1 with solid fill">
            <a:extLst>
              <a:ext uri="{FF2B5EF4-FFF2-40B4-BE49-F238E27FC236}">
                <a16:creationId xmlns:a16="http://schemas.microsoft.com/office/drawing/2014/main" id="{0BBA6531-57BC-6505-FC62-CB35BE0610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324100" y="8290758"/>
            <a:ext cx="1752599" cy="1752599"/>
          </a:xfrm>
          <a:prstGeom prst="rect">
            <a:avLst/>
          </a:prstGeom>
        </p:spPr>
      </p:pic>
      <p:pic>
        <p:nvPicPr>
          <p:cNvPr id="5" name="Graphic 4" descr="Badge with solid fill">
            <a:extLst>
              <a:ext uri="{FF2B5EF4-FFF2-40B4-BE49-F238E27FC236}">
                <a16:creationId xmlns:a16="http://schemas.microsoft.com/office/drawing/2014/main" id="{3008401F-99CA-8E9E-1E56-0F269E26B6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105775" y="8311242"/>
            <a:ext cx="1752599" cy="1752599"/>
          </a:xfrm>
          <a:prstGeom prst="rect">
            <a:avLst/>
          </a:prstGeom>
        </p:spPr>
      </p:pic>
      <p:pic>
        <p:nvPicPr>
          <p:cNvPr id="6" name="Graphic 5" descr="Badge 3 with solid fill">
            <a:extLst>
              <a:ext uri="{FF2B5EF4-FFF2-40B4-BE49-F238E27FC236}">
                <a16:creationId xmlns:a16="http://schemas.microsoft.com/office/drawing/2014/main" id="{65B4B50E-A08B-3551-72BA-40F1F722D3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4031007" y="8245173"/>
            <a:ext cx="1752599" cy="1752599"/>
          </a:xfrm>
          <a:prstGeom prst="rect">
            <a:avLst/>
          </a:prstGeom>
        </p:spPr>
      </p:pic>
      <p:grpSp>
        <p:nvGrpSpPr>
          <p:cNvPr id="20" name="Group 3">
            <a:extLst>
              <a:ext uri="{FF2B5EF4-FFF2-40B4-BE49-F238E27FC236}">
                <a16:creationId xmlns:a16="http://schemas.microsoft.com/office/drawing/2014/main" id="{401F715A-D717-BFB8-22F5-9BC4F26310DB}"/>
              </a:ext>
            </a:extLst>
          </p:cNvPr>
          <p:cNvGrpSpPr/>
          <p:nvPr/>
        </p:nvGrpSpPr>
        <p:grpSpPr>
          <a:xfrm>
            <a:off x="838200" y="483897"/>
            <a:ext cx="16404772" cy="2049062"/>
            <a:chOff x="0" y="0"/>
            <a:chExt cx="12556131" cy="6065520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E04357CB-AB43-8687-F56D-1C253E3872F2}"/>
                </a:ext>
              </a:extLst>
            </p:cNvPr>
            <p:cNvSpPr/>
            <p:nvPr/>
          </p:nvSpPr>
          <p:spPr>
            <a:xfrm>
              <a:off x="-50800" y="0"/>
              <a:ext cx="12657730" cy="6066790"/>
            </a:xfrm>
            <a:custGeom>
              <a:avLst/>
              <a:gdLst/>
              <a:ahLst/>
              <a:cxnLst/>
              <a:rect l="l" t="t" r="r" b="b"/>
              <a:pathLst>
                <a:path w="126577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901321" y="6066790"/>
                  </a:lnTo>
                  <a:lnTo>
                    <a:pt x="10901321" y="0"/>
                  </a:lnTo>
                  <a:lnTo>
                    <a:pt x="1692910" y="0"/>
                  </a:lnTo>
                  <a:close/>
                  <a:moveTo>
                    <a:pt x="11358521" y="0"/>
                  </a:moveTo>
                  <a:lnTo>
                    <a:pt x="10901321" y="0"/>
                  </a:lnTo>
                  <a:lnTo>
                    <a:pt x="10901321" y="6065520"/>
                  </a:lnTo>
                  <a:lnTo>
                    <a:pt x="10911480" y="6065520"/>
                  </a:lnTo>
                  <a:cubicBezTo>
                    <a:pt x="11650621" y="6065520"/>
                    <a:pt x="12299590" y="5462270"/>
                    <a:pt x="12352930" y="4725670"/>
                  </a:cubicBezTo>
                  <a:lnTo>
                    <a:pt x="12603121" y="1338580"/>
                  </a:lnTo>
                  <a:cubicBezTo>
                    <a:pt x="12657730" y="603250"/>
                    <a:pt x="12097661" y="0"/>
                    <a:pt x="11358521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AE05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" name="TextBox 4">
            <a:extLst>
              <a:ext uri="{FF2B5EF4-FFF2-40B4-BE49-F238E27FC236}">
                <a16:creationId xmlns:a16="http://schemas.microsoft.com/office/drawing/2014/main" id="{0866AC22-EA0A-6AF7-7C61-FF67C51A7306}"/>
              </a:ext>
            </a:extLst>
          </p:cNvPr>
          <p:cNvSpPr txBox="1"/>
          <p:nvPr/>
        </p:nvSpPr>
        <p:spPr>
          <a:xfrm>
            <a:off x="2691493" y="868016"/>
            <a:ext cx="1204922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C00000"/>
                </a:solidFill>
                <a:latin typeface="+mj-lt"/>
              </a:rPr>
              <a:t>Window 2 is number fifteen. 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AAA30CA8-122C-22AF-B1CD-A3477C0FBAA7}"/>
              </a:ext>
            </a:extLst>
          </p:cNvPr>
          <p:cNvSpPr/>
          <p:nvPr/>
        </p:nvSpPr>
        <p:spPr>
          <a:xfrm>
            <a:off x="15035893" y="-177267"/>
            <a:ext cx="3373767" cy="3211661"/>
          </a:xfrm>
          <a:custGeom>
            <a:avLst/>
            <a:gdLst/>
            <a:ahLst/>
            <a:cxnLst/>
            <a:rect l="l" t="t" r="r" b="b"/>
            <a:pathLst>
              <a:path w="4662663" h="4114800">
                <a:moveTo>
                  <a:pt x="0" y="0"/>
                </a:moveTo>
                <a:lnTo>
                  <a:pt x="4662663" y="0"/>
                </a:lnTo>
                <a:lnTo>
                  <a:pt x="46626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C6FD960-32B1-3E2D-7AF7-5485AB04EB57}"/>
              </a:ext>
            </a:extLst>
          </p:cNvPr>
          <p:cNvSpPr/>
          <p:nvPr/>
        </p:nvSpPr>
        <p:spPr>
          <a:xfrm>
            <a:off x="6189651" y="2952630"/>
            <a:ext cx="5441056" cy="7091407"/>
          </a:xfrm>
          <a:prstGeom prst="rect">
            <a:avLst/>
          </a:prstGeom>
          <a:noFill/>
          <a:ln w="1270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unit 13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F8958B8F-F3F4-D054-C489-7E4A1AF2A2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41" end="527.530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477822" y="2016785"/>
            <a:ext cx="1033206" cy="10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0119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99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4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  <a:ln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04FA0C2-0E1E-F2F0-F1CB-577237073D3C}"/>
              </a:ext>
            </a:extLst>
          </p:cNvPr>
          <p:cNvGrpSpPr/>
          <p:nvPr/>
        </p:nvGrpSpPr>
        <p:grpSpPr>
          <a:xfrm>
            <a:off x="838200" y="3238500"/>
            <a:ext cx="4800600" cy="5029200"/>
            <a:chOff x="990600" y="3162300"/>
            <a:chExt cx="4800600" cy="5029200"/>
          </a:xfrm>
          <a:blipFill>
            <a:blip r:embed="rId4"/>
            <a:stretch>
              <a:fillRect/>
            </a:stretch>
          </a:blip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FED341-1BBD-7237-EAF0-29266E5511DE}"/>
                </a:ext>
              </a:extLst>
            </p:cNvPr>
            <p:cNvSpPr/>
            <p:nvPr/>
          </p:nvSpPr>
          <p:spPr>
            <a:xfrm>
              <a:off x="990600" y="3162300"/>
              <a:ext cx="4800600" cy="4953000"/>
            </a:xfrm>
            <a:prstGeom prst="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993CA20-5A8C-BF5B-5B6D-27385FBB99FE}"/>
                </a:ext>
              </a:extLst>
            </p:cNvPr>
            <p:cNvCxnSpPr>
              <a:stCxn id="22" idx="0"/>
            </p:cNvCxnSpPr>
            <p:nvPr/>
          </p:nvCxnSpPr>
          <p:spPr>
            <a:xfrm flipH="1">
              <a:off x="3352800" y="3162300"/>
              <a:ext cx="38100" cy="502920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C315A7C-2091-F23C-74CA-4C4271B9B94C}"/>
                </a:ext>
              </a:extLst>
            </p:cNvPr>
            <p:cNvCxnSpPr>
              <a:stCxn id="22" idx="1"/>
              <a:endCxn id="22" idx="3"/>
            </p:cNvCxnSpPr>
            <p:nvPr/>
          </p:nvCxnSpPr>
          <p:spPr>
            <a:xfrm>
              <a:off x="990600" y="5638800"/>
              <a:ext cx="4800600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F07146A-8B2C-AA81-8D96-CA672B89511A}"/>
              </a:ext>
            </a:extLst>
          </p:cNvPr>
          <p:cNvGrpSpPr/>
          <p:nvPr/>
        </p:nvGrpSpPr>
        <p:grpSpPr>
          <a:xfrm>
            <a:off x="6581775" y="3249385"/>
            <a:ext cx="4800600" cy="5029200"/>
            <a:chOff x="990600" y="3162300"/>
            <a:chExt cx="4800600" cy="5029200"/>
          </a:xfrm>
          <a:blipFill>
            <a:blip r:embed="rId5"/>
            <a:stretch>
              <a:fillRect/>
            </a:stretch>
          </a:blip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C52674F-D51E-6057-FE69-E3FB2C932703}"/>
                </a:ext>
              </a:extLst>
            </p:cNvPr>
            <p:cNvSpPr/>
            <p:nvPr/>
          </p:nvSpPr>
          <p:spPr>
            <a:xfrm>
              <a:off x="990600" y="3162300"/>
              <a:ext cx="4800600" cy="4953000"/>
            </a:xfrm>
            <a:prstGeom prst="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3405151-9274-4B39-058B-D2F1B2A42DFA}"/>
                </a:ext>
              </a:extLst>
            </p:cNvPr>
            <p:cNvCxnSpPr>
              <a:stCxn id="29" idx="0"/>
            </p:cNvCxnSpPr>
            <p:nvPr/>
          </p:nvCxnSpPr>
          <p:spPr>
            <a:xfrm flipH="1">
              <a:off x="3352800" y="3162300"/>
              <a:ext cx="38100" cy="502920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18673EE-FAA8-1A94-25C1-27F37574EFA9}"/>
                </a:ext>
              </a:extLst>
            </p:cNvPr>
            <p:cNvCxnSpPr>
              <a:stCxn id="29" idx="1"/>
              <a:endCxn id="29" idx="3"/>
            </p:cNvCxnSpPr>
            <p:nvPr/>
          </p:nvCxnSpPr>
          <p:spPr>
            <a:xfrm>
              <a:off x="990600" y="5638800"/>
              <a:ext cx="4800600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6126279-3F2D-5216-2B8C-C9ECADCC2C28}"/>
              </a:ext>
            </a:extLst>
          </p:cNvPr>
          <p:cNvGrpSpPr/>
          <p:nvPr/>
        </p:nvGrpSpPr>
        <p:grpSpPr>
          <a:xfrm>
            <a:off x="12442372" y="3238500"/>
            <a:ext cx="4800600" cy="5029200"/>
            <a:chOff x="990600" y="3162300"/>
            <a:chExt cx="4800600" cy="5029200"/>
          </a:xfrm>
          <a:blipFill>
            <a:blip r:embed="rId6"/>
            <a:stretch>
              <a:fillRect/>
            </a:stretch>
          </a:blip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F42941D-6DF4-434F-741B-5F82536A6A8C}"/>
                </a:ext>
              </a:extLst>
            </p:cNvPr>
            <p:cNvSpPr/>
            <p:nvPr/>
          </p:nvSpPr>
          <p:spPr>
            <a:xfrm>
              <a:off x="990600" y="3162300"/>
              <a:ext cx="4800600" cy="4953000"/>
            </a:xfrm>
            <a:prstGeom prst="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2347BC6-D6EB-8323-7483-437EF977503F}"/>
                </a:ext>
              </a:extLst>
            </p:cNvPr>
            <p:cNvCxnSpPr>
              <a:stCxn id="33" idx="0"/>
            </p:cNvCxnSpPr>
            <p:nvPr/>
          </p:nvCxnSpPr>
          <p:spPr>
            <a:xfrm flipH="1">
              <a:off x="3352800" y="3162300"/>
              <a:ext cx="38100" cy="502920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42F7C48-ABAF-A753-A53A-4D93987243B5}"/>
                </a:ext>
              </a:extLst>
            </p:cNvPr>
            <p:cNvCxnSpPr>
              <a:stCxn id="33" idx="1"/>
              <a:endCxn id="33" idx="3"/>
            </p:cNvCxnSpPr>
            <p:nvPr/>
          </p:nvCxnSpPr>
          <p:spPr>
            <a:xfrm>
              <a:off x="990600" y="5638800"/>
              <a:ext cx="4800600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EE9AA06-5CB0-0D74-AE52-C74B4D86988A}"/>
              </a:ext>
            </a:extLst>
          </p:cNvPr>
          <p:cNvGrpSpPr/>
          <p:nvPr/>
        </p:nvGrpSpPr>
        <p:grpSpPr>
          <a:xfrm>
            <a:off x="838200" y="3238500"/>
            <a:ext cx="2362200" cy="4931229"/>
            <a:chOff x="838200" y="3238500"/>
            <a:chExt cx="2362200" cy="493122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21AFDD6-63CD-79FA-3E84-5876BEDCA047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C8A7DEB-7BAD-3B88-3647-69D9D0A2BE25}"/>
                </a:ext>
              </a:extLst>
            </p:cNvPr>
            <p:cNvSpPr/>
            <p:nvPr/>
          </p:nvSpPr>
          <p:spPr>
            <a:xfrm>
              <a:off x="2422071" y="5295904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933F82-A0C1-45B0-0CA3-D12CD34C0FFF}"/>
              </a:ext>
            </a:extLst>
          </p:cNvPr>
          <p:cNvGrpSpPr/>
          <p:nvPr/>
        </p:nvGrpSpPr>
        <p:grpSpPr>
          <a:xfrm rot="10800000">
            <a:off x="3219450" y="3238500"/>
            <a:ext cx="2362200" cy="4931229"/>
            <a:chOff x="838200" y="3238500"/>
            <a:chExt cx="2362200" cy="493122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791E09-EA98-5D9A-475B-C478F0736AE0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F4AF2C-D986-13CA-08BE-CE6F2E82A8E5}"/>
                </a:ext>
              </a:extLst>
            </p:cNvPr>
            <p:cNvSpPr/>
            <p:nvPr/>
          </p:nvSpPr>
          <p:spPr>
            <a:xfrm>
              <a:off x="2403021" y="5426529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D1CCF0-49F8-44EF-1629-226C939E6FBD}"/>
              </a:ext>
            </a:extLst>
          </p:cNvPr>
          <p:cNvGrpSpPr/>
          <p:nvPr/>
        </p:nvGrpSpPr>
        <p:grpSpPr>
          <a:xfrm>
            <a:off x="6622597" y="3282042"/>
            <a:ext cx="2362200" cy="4931229"/>
            <a:chOff x="838200" y="3238500"/>
            <a:chExt cx="2362200" cy="493122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A9CBD7-BF51-2B3C-562F-B3D678566877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53DFA54-7172-D66B-1AA9-F2F1054751F9}"/>
                </a:ext>
              </a:extLst>
            </p:cNvPr>
            <p:cNvSpPr/>
            <p:nvPr/>
          </p:nvSpPr>
          <p:spPr>
            <a:xfrm>
              <a:off x="2422071" y="5295904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98F532-4067-6FD3-295F-EF67A46BF641}"/>
              </a:ext>
            </a:extLst>
          </p:cNvPr>
          <p:cNvGrpSpPr/>
          <p:nvPr/>
        </p:nvGrpSpPr>
        <p:grpSpPr>
          <a:xfrm rot="10800000">
            <a:off x="9003847" y="3282042"/>
            <a:ext cx="2362200" cy="4931229"/>
            <a:chOff x="838200" y="3238500"/>
            <a:chExt cx="2362200" cy="493122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51175E-EF48-79A1-CBF6-AA52100FED93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62ABD0D-DC04-DC9C-2BE8-5FAAE3C05D6D}"/>
                </a:ext>
              </a:extLst>
            </p:cNvPr>
            <p:cNvSpPr/>
            <p:nvPr/>
          </p:nvSpPr>
          <p:spPr>
            <a:xfrm>
              <a:off x="2403021" y="5426529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B405449-185D-7757-1701-DC39EAF279C7}"/>
              </a:ext>
            </a:extLst>
          </p:cNvPr>
          <p:cNvGrpSpPr/>
          <p:nvPr/>
        </p:nvGrpSpPr>
        <p:grpSpPr>
          <a:xfrm>
            <a:off x="12461422" y="3249385"/>
            <a:ext cx="2362200" cy="4931229"/>
            <a:chOff x="838200" y="3238500"/>
            <a:chExt cx="2362200" cy="493122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CED1E42-1234-841D-D352-24D4B874B0BF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A653C08-563B-9D68-4D21-51893D5CC7AE}"/>
                </a:ext>
              </a:extLst>
            </p:cNvPr>
            <p:cNvSpPr/>
            <p:nvPr/>
          </p:nvSpPr>
          <p:spPr>
            <a:xfrm>
              <a:off x="2422071" y="5295904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C9330C3-A8D2-CBB7-2ADD-803CDA6B4192}"/>
              </a:ext>
            </a:extLst>
          </p:cNvPr>
          <p:cNvGrpSpPr/>
          <p:nvPr/>
        </p:nvGrpSpPr>
        <p:grpSpPr>
          <a:xfrm rot="10800000">
            <a:off x="14842672" y="3249385"/>
            <a:ext cx="2362200" cy="4931229"/>
            <a:chOff x="838200" y="3238500"/>
            <a:chExt cx="2362200" cy="493122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F946015-394A-50B7-296B-62EBBC7BBE96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DAD1083-B183-3A06-A4DF-83DA9B9DDF3E}"/>
                </a:ext>
              </a:extLst>
            </p:cNvPr>
            <p:cNvSpPr/>
            <p:nvPr/>
          </p:nvSpPr>
          <p:spPr>
            <a:xfrm>
              <a:off x="2403021" y="5426529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">
            <a:extLst>
              <a:ext uri="{FF2B5EF4-FFF2-40B4-BE49-F238E27FC236}">
                <a16:creationId xmlns:a16="http://schemas.microsoft.com/office/drawing/2014/main" id="{F2F89591-1395-9B40-2695-12F131246B52}"/>
              </a:ext>
            </a:extLst>
          </p:cNvPr>
          <p:cNvGrpSpPr/>
          <p:nvPr/>
        </p:nvGrpSpPr>
        <p:grpSpPr>
          <a:xfrm>
            <a:off x="1365900" y="528990"/>
            <a:ext cx="14657872" cy="2016406"/>
            <a:chOff x="0" y="0"/>
            <a:chExt cx="12556131" cy="6065520"/>
          </a:xfrm>
        </p:grpSpPr>
        <p:sp>
          <p:nvSpPr>
            <p:cNvPr id="40" name="Freeform 4">
              <a:extLst>
                <a:ext uri="{FF2B5EF4-FFF2-40B4-BE49-F238E27FC236}">
                  <a16:creationId xmlns:a16="http://schemas.microsoft.com/office/drawing/2014/main" id="{A025FD16-74D0-6AA9-CEEF-B5ED880A3798}"/>
                </a:ext>
              </a:extLst>
            </p:cNvPr>
            <p:cNvSpPr/>
            <p:nvPr/>
          </p:nvSpPr>
          <p:spPr>
            <a:xfrm>
              <a:off x="-50800" y="0"/>
              <a:ext cx="12657730" cy="6066790"/>
            </a:xfrm>
            <a:custGeom>
              <a:avLst/>
              <a:gdLst/>
              <a:ahLst/>
              <a:cxnLst/>
              <a:rect l="l" t="t" r="r" b="b"/>
              <a:pathLst>
                <a:path w="126577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901321" y="6066790"/>
                  </a:lnTo>
                  <a:lnTo>
                    <a:pt x="10901321" y="0"/>
                  </a:lnTo>
                  <a:lnTo>
                    <a:pt x="1692910" y="0"/>
                  </a:lnTo>
                  <a:close/>
                  <a:moveTo>
                    <a:pt x="11358521" y="0"/>
                  </a:moveTo>
                  <a:lnTo>
                    <a:pt x="10901321" y="0"/>
                  </a:lnTo>
                  <a:lnTo>
                    <a:pt x="10901321" y="6065520"/>
                  </a:lnTo>
                  <a:lnTo>
                    <a:pt x="10911480" y="6065520"/>
                  </a:lnTo>
                  <a:cubicBezTo>
                    <a:pt x="11650621" y="6065520"/>
                    <a:pt x="12299590" y="5462270"/>
                    <a:pt x="12352930" y="4725670"/>
                  </a:cubicBezTo>
                  <a:lnTo>
                    <a:pt x="12603121" y="1338580"/>
                  </a:lnTo>
                  <a:cubicBezTo>
                    <a:pt x="12657730" y="603250"/>
                    <a:pt x="12097661" y="0"/>
                    <a:pt x="11358521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035FA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" name="TextBox 4">
            <a:extLst>
              <a:ext uri="{FF2B5EF4-FFF2-40B4-BE49-F238E27FC236}">
                <a16:creationId xmlns:a16="http://schemas.microsoft.com/office/drawing/2014/main" id="{0866AC22-EA0A-6AF7-7C61-FF67C51A7306}"/>
              </a:ext>
            </a:extLst>
          </p:cNvPr>
          <p:cNvSpPr txBox="1"/>
          <p:nvPr/>
        </p:nvSpPr>
        <p:spPr>
          <a:xfrm>
            <a:off x="2204925" y="903139"/>
            <a:ext cx="1283096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+mj-lt"/>
              </a:rPr>
              <a:t>Which one is “grandfather”?</a:t>
            </a:r>
          </a:p>
        </p:txBody>
      </p:sp>
      <p:pic>
        <p:nvPicPr>
          <p:cNvPr id="42" name="Graphic 41" descr="Badge 1 with solid fill">
            <a:extLst>
              <a:ext uri="{FF2B5EF4-FFF2-40B4-BE49-F238E27FC236}">
                <a16:creationId xmlns:a16="http://schemas.microsoft.com/office/drawing/2014/main" id="{C8D40B38-1922-FB40-3345-EC7B8B3B19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324100" y="8290758"/>
            <a:ext cx="1752599" cy="1752599"/>
          </a:xfrm>
          <a:prstGeom prst="rect">
            <a:avLst/>
          </a:prstGeom>
        </p:spPr>
      </p:pic>
      <p:pic>
        <p:nvPicPr>
          <p:cNvPr id="58" name="Graphic 57" descr="Badge with solid fill">
            <a:extLst>
              <a:ext uri="{FF2B5EF4-FFF2-40B4-BE49-F238E27FC236}">
                <a16:creationId xmlns:a16="http://schemas.microsoft.com/office/drawing/2014/main" id="{7C710774-DBA3-7FB0-4A18-64B34F89E5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105775" y="8311242"/>
            <a:ext cx="1752599" cy="1752599"/>
          </a:xfrm>
          <a:prstGeom prst="rect">
            <a:avLst/>
          </a:prstGeom>
        </p:spPr>
      </p:pic>
      <p:pic>
        <p:nvPicPr>
          <p:cNvPr id="60" name="Graphic 59" descr="Badge 3 with solid fill">
            <a:extLst>
              <a:ext uri="{FF2B5EF4-FFF2-40B4-BE49-F238E27FC236}">
                <a16:creationId xmlns:a16="http://schemas.microsoft.com/office/drawing/2014/main" id="{88299365-5B2C-AA80-07F4-E2F001E131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4031007" y="8245173"/>
            <a:ext cx="1752599" cy="1752599"/>
          </a:xfrm>
          <a:prstGeom prst="rect">
            <a:avLst/>
          </a:prstGeom>
        </p:spPr>
      </p:pic>
      <p:sp>
        <p:nvSpPr>
          <p:cNvPr id="61" name="Freeform 6">
            <a:extLst>
              <a:ext uri="{FF2B5EF4-FFF2-40B4-BE49-F238E27FC236}">
                <a16:creationId xmlns:a16="http://schemas.microsoft.com/office/drawing/2014/main" id="{53C71321-37D7-15B4-A19D-3C6428744D55}"/>
              </a:ext>
            </a:extLst>
          </p:cNvPr>
          <p:cNvSpPr/>
          <p:nvPr/>
        </p:nvSpPr>
        <p:spPr>
          <a:xfrm rot="21047930">
            <a:off x="14714033" y="-436195"/>
            <a:ext cx="3961595" cy="3573067"/>
          </a:xfrm>
          <a:custGeom>
            <a:avLst/>
            <a:gdLst/>
            <a:ahLst/>
            <a:cxnLst/>
            <a:rect l="l" t="t" r="r" b="b"/>
            <a:pathLst>
              <a:path w="4662663" h="4114800">
                <a:moveTo>
                  <a:pt x="0" y="0"/>
                </a:moveTo>
                <a:lnTo>
                  <a:pt x="4662663" y="0"/>
                </a:lnTo>
                <a:lnTo>
                  <a:pt x="46626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3872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69136E-6 L -0.12917 0.001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69136E-6 L 0.12917 4.69136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97531E-6 L -0.12917 -1.9753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97531E-6 L 0.12917 -1.9753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12917 4.44444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44444E-6 L 0.12977 4.44444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33333E-6 4.69136E-6 L -3.33333E-6 4.44444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4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5E-6 4.69136E-6 L 3.33333E-6 4.19753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0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174 -1.97531E-6 L -0.00174 0.0001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173 -1.97531E-6 L -0.00173 0.0001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174 4.44444E-6 L -0.00174 0.0001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72222E-6 4.44444E-6 L 2.91667E-6 4.19753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5315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8518" b="-68518"/>
            </a:stretch>
          </a:blipFill>
          <a:ln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04FA0C2-0E1E-F2F0-F1CB-577237073D3C}"/>
              </a:ext>
            </a:extLst>
          </p:cNvPr>
          <p:cNvGrpSpPr/>
          <p:nvPr/>
        </p:nvGrpSpPr>
        <p:grpSpPr>
          <a:xfrm>
            <a:off x="838200" y="3238500"/>
            <a:ext cx="4800600" cy="5029200"/>
            <a:chOff x="990600" y="3162300"/>
            <a:chExt cx="4800600" cy="5029200"/>
          </a:xfrm>
          <a:blipFill>
            <a:blip r:embed="rId6"/>
            <a:stretch>
              <a:fillRect/>
            </a:stretch>
          </a:blip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FED341-1BBD-7237-EAF0-29266E5511DE}"/>
                </a:ext>
              </a:extLst>
            </p:cNvPr>
            <p:cNvSpPr/>
            <p:nvPr/>
          </p:nvSpPr>
          <p:spPr>
            <a:xfrm>
              <a:off x="990600" y="3162300"/>
              <a:ext cx="4800600" cy="4953000"/>
            </a:xfrm>
            <a:prstGeom prst="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993CA20-5A8C-BF5B-5B6D-27385FBB99FE}"/>
                </a:ext>
              </a:extLst>
            </p:cNvPr>
            <p:cNvCxnSpPr>
              <a:stCxn id="22" idx="0"/>
            </p:cNvCxnSpPr>
            <p:nvPr/>
          </p:nvCxnSpPr>
          <p:spPr>
            <a:xfrm flipH="1">
              <a:off x="3352800" y="3162300"/>
              <a:ext cx="38100" cy="502920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C315A7C-2091-F23C-74CA-4C4271B9B94C}"/>
                </a:ext>
              </a:extLst>
            </p:cNvPr>
            <p:cNvCxnSpPr>
              <a:stCxn id="22" idx="1"/>
              <a:endCxn id="22" idx="3"/>
            </p:cNvCxnSpPr>
            <p:nvPr/>
          </p:nvCxnSpPr>
          <p:spPr>
            <a:xfrm>
              <a:off x="990600" y="5638800"/>
              <a:ext cx="4800600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F07146A-8B2C-AA81-8D96-CA672B89511A}"/>
              </a:ext>
            </a:extLst>
          </p:cNvPr>
          <p:cNvGrpSpPr/>
          <p:nvPr/>
        </p:nvGrpSpPr>
        <p:grpSpPr>
          <a:xfrm>
            <a:off x="6581775" y="3249385"/>
            <a:ext cx="4800600" cy="5029200"/>
            <a:chOff x="990600" y="3162300"/>
            <a:chExt cx="4800600" cy="5029200"/>
          </a:xfrm>
          <a:blipFill>
            <a:blip r:embed="rId7"/>
            <a:stretch>
              <a:fillRect/>
            </a:stretch>
          </a:blip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C52674F-D51E-6057-FE69-E3FB2C932703}"/>
                </a:ext>
              </a:extLst>
            </p:cNvPr>
            <p:cNvSpPr/>
            <p:nvPr/>
          </p:nvSpPr>
          <p:spPr>
            <a:xfrm>
              <a:off x="990600" y="3162300"/>
              <a:ext cx="4800600" cy="4953000"/>
            </a:xfrm>
            <a:prstGeom prst="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3405151-9274-4B39-058B-D2F1B2A42DFA}"/>
                </a:ext>
              </a:extLst>
            </p:cNvPr>
            <p:cNvCxnSpPr>
              <a:stCxn id="29" idx="0"/>
            </p:cNvCxnSpPr>
            <p:nvPr/>
          </p:nvCxnSpPr>
          <p:spPr>
            <a:xfrm flipH="1">
              <a:off x="3352800" y="3162300"/>
              <a:ext cx="38100" cy="502920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18673EE-FAA8-1A94-25C1-27F37574EFA9}"/>
                </a:ext>
              </a:extLst>
            </p:cNvPr>
            <p:cNvCxnSpPr>
              <a:stCxn id="29" idx="1"/>
              <a:endCxn id="29" idx="3"/>
            </p:cNvCxnSpPr>
            <p:nvPr/>
          </p:nvCxnSpPr>
          <p:spPr>
            <a:xfrm>
              <a:off x="990600" y="5638800"/>
              <a:ext cx="4800600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6126279-3F2D-5216-2B8C-C9ECADCC2C28}"/>
              </a:ext>
            </a:extLst>
          </p:cNvPr>
          <p:cNvGrpSpPr/>
          <p:nvPr/>
        </p:nvGrpSpPr>
        <p:grpSpPr>
          <a:xfrm>
            <a:off x="12442372" y="3238500"/>
            <a:ext cx="4800600" cy="5029200"/>
            <a:chOff x="990600" y="3162300"/>
            <a:chExt cx="4800600" cy="5029200"/>
          </a:xfrm>
          <a:blipFill>
            <a:blip r:embed="rId8"/>
            <a:stretch>
              <a:fillRect/>
            </a:stretch>
          </a:blip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F42941D-6DF4-434F-741B-5F82536A6A8C}"/>
                </a:ext>
              </a:extLst>
            </p:cNvPr>
            <p:cNvSpPr/>
            <p:nvPr/>
          </p:nvSpPr>
          <p:spPr>
            <a:xfrm>
              <a:off x="990600" y="3162300"/>
              <a:ext cx="4800600" cy="4953000"/>
            </a:xfrm>
            <a:prstGeom prst="rect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2347BC6-D6EB-8323-7483-437EF977503F}"/>
                </a:ext>
              </a:extLst>
            </p:cNvPr>
            <p:cNvCxnSpPr>
              <a:stCxn id="33" idx="0"/>
            </p:cNvCxnSpPr>
            <p:nvPr/>
          </p:nvCxnSpPr>
          <p:spPr>
            <a:xfrm flipH="1">
              <a:off x="3352800" y="3162300"/>
              <a:ext cx="38100" cy="502920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42F7C48-ABAF-A753-A53A-4D93987243B5}"/>
                </a:ext>
              </a:extLst>
            </p:cNvPr>
            <p:cNvCxnSpPr>
              <a:stCxn id="33" idx="1"/>
              <a:endCxn id="33" idx="3"/>
            </p:cNvCxnSpPr>
            <p:nvPr/>
          </p:nvCxnSpPr>
          <p:spPr>
            <a:xfrm>
              <a:off x="990600" y="5638800"/>
              <a:ext cx="4800600" cy="0"/>
            </a:xfrm>
            <a:prstGeom prst="line">
              <a:avLst/>
            </a:prstGeom>
            <a:grpFill/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EE9AA06-5CB0-0D74-AE52-C74B4D86988A}"/>
              </a:ext>
            </a:extLst>
          </p:cNvPr>
          <p:cNvGrpSpPr/>
          <p:nvPr/>
        </p:nvGrpSpPr>
        <p:grpSpPr>
          <a:xfrm>
            <a:off x="838200" y="3238500"/>
            <a:ext cx="2362200" cy="4931229"/>
            <a:chOff x="838200" y="3238500"/>
            <a:chExt cx="2362200" cy="493122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21AFDD6-63CD-79FA-3E84-5876BEDCA047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C8A7DEB-7BAD-3B88-3647-69D9D0A2BE25}"/>
                </a:ext>
              </a:extLst>
            </p:cNvPr>
            <p:cNvSpPr/>
            <p:nvPr/>
          </p:nvSpPr>
          <p:spPr>
            <a:xfrm>
              <a:off x="2422071" y="5295904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933F82-A0C1-45B0-0CA3-D12CD34C0FFF}"/>
              </a:ext>
            </a:extLst>
          </p:cNvPr>
          <p:cNvGrpSpPr/>
          <p:nvPr/>
        </p:nvGrpSpPr>
        <p:grpSpPr>
          <a:xfrm rot="10800000">
            <a:off x="3219450" y="3238500"/>
            <a:ext cx="2362200" cy="4931229"/>
            <a:chOff x="838200" y="3238500"/>
            <a:chExt cx="2362200" cy="493122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791E09-EA98-5D9A-475B-C478F0736AE0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F4AF2C-D986-13CA-08BE-CE6F2E82A8E5}"/>
                </a:ext>
              </a:extLst>
            </p:cNvPr>
            <p:cNvSpPr/>
            <p:nvPr/>
          </p:nvSpPr>
          <p:spPr>
            <a:xfrm>
              <a:off x="2403021" y="5426529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D1CCF0-49F8-44EF-1629-226C939E6FBD}"/>
              </a:ext>
            </a:extLst>
          </p:cNvPr>
          <p:cNvGrpSpPr/>
          <p:nvPr/>
        </p:nvGrpSpPr>
        <p:grpSpPr>
          <a:xfrm>
            <a:off x="6622597" y="3282042"/>
            <a:ext cx="2362200" cy="4931229"/>
            <a:chOff x="838200" y="3238500"/>
            <a:chExt cx="2362200" cy="493122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A9CBD7-BF51-2B3C-562F-B3D678566877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53DFA54-7172-D66B-1AA9-F2F1054751F9}"/>
                </a:ext>
              </a:extLst>
            </p:cNvPr>
            <p:cNvSpPr/>
            <p:nvPr/>
          </p:nvSpPr>
          <p:spPr>
            <a:xfrm>
              <a:off x="2422071" y="5295904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98F532-4067-6FD3-295F-EF67A46BF641}"/>
              </a:ext>
            </a:extLst>
          </p:cNvPr>
          <p:cNvGrpSpPr/>
          <p:nvPr/>
        </p:nvGrpSpPr>
        <p:grpSpPr>
          <a:xfrm rot="10800000">
            <a:off x="9003847" y="3282042"/>
            <a:ext cx="2362200" cy="4931229"/>
            <a:chOff x="838200" y="3238500"/>
            <a:chExt cx="2362200" cy="493122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51175E-EF48-79A1-CBF6-AA52100FED93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62ABD0D-DC04-DC9C-2BE8-5FAAE3C05D6D}"/>
                </a:ext>
              </a:extLst>
            </p:cNvPr>
            <p:cNvSpPr/>
            <p:nvPr/>
          </p:nvSpPr>
          <p:spPr>
            <a:xfrm>
              <a:off x="2403021" y="5426529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B405449-185D-7757-1701-DC39EAF279C7}"/>
              </a:ext>
            </a:extLst>
          </p:cNvPr>
          <p:cNvGrpSpPr/>
          <p:nvPr/>
        </p:nvGrpSpPr>
        <p:grpSpPr>
          <a:xfrm>
            <a:off x="12461422" y="3249385"/>
            <a:ext cx="2362200" cy="4931229"/>
            <a:chOff x="838200" y="3238500"/>
            <a:chExt cx="2362200" cy="493122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CED1E42-1234-841D-D352-24D4B874B0BF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A653C08-563B-9D68-4D21-51893D5CC7AE}"/>
                </a:ext>
              </a:extLst>
            </p:cNvPr>
            <p:cNvSpPr/>
            <p:nvPr/>
          </p:nvSpPr>
          <p:spPr>
            <a:xfrm>
              <a:off x="2422071" y="5295904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C9330C3-A8D2-CBB7-2ADD-803CDA6B4192}"/>
              </a:ext>
            </a:extLst>
          </p:cNvPr>
          <p:cNvGrpSpPr/>
          <p:nvPr/>
        </p:nvGrpSpPr>
        <p:grpSpPr>
          <a:xfrm rot="10800000">
            <a:off x="14842672" y="3249385"/>
            <a:ext cx="2362200" cy="4931229"/>
            <a:chOff x="838200" y="3238500"/>
            <a:chExt cx="2362200" cy="493122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F946015-394A-50B7-296B-62EBBC7BBE96}"/>
                </a:ext>
              </a:extLst>
            </p:cNvPr>
            <p:cNvSpPr/>
            <p:nvPr/>
          </p:nvSpPr>
          <p:spPr>
            <a:xfrm>
              <a:off x="838200" y="3238500"/>
              <a:ext cx="2362200" cy="49312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DAD1083-B183-3A06-A4DF-83DA9B9DDF3E}"/>
                </a:ext>
              </a:extLst>
            </p:cNvPr>
            <p:cNvSpPr/>
            <p:nvPr/>
          </p:nvSpPr>
          <p:spPr>
            <a:xfrm>
              <a:off x="2403021" y="5426529"/>
              <a:ext cx="604158" cy="68579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Graphic 2" descr="Badge 1 with solid fill">
            <a:extLst>
              <a:ext uri="{FF2B5EF4-FFF2-40B4-BE49-F238E27FC236}">
                <a16:creationId xmlns:a16="http://schemas.microsoft.com/office/drawing/2014/main" id="{0BBA6531-57BC-6505-FC62-CB35BE0610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324100" y="8290758"/>
            <a:ext cx="1752599" cy="1752599"/>
          </a:xfrm>
          <a:prstGeom prst="rect">
            <a:avLst/>
          </a:prstGeom>
        </p:spPr>
      </p:pic>
      <p:pic>
        <p:nvPicPr>
          <p:cNvPr id="5" name="Graphic 4" descr="Badge with solid fill">
            <a:extLst>
              <a:ext uri="{FF2B5EF4-FFF2-40B4-BE49-F238E27FC236}">
                <a16:creationId xmlns:a16="http://schemas.microsoft.com/office/drawing/2014/main" id="{3008401F-99CA-8E9E-1E56-0F269E26B6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105775" y="8311242"/>
            <a:ext cx="1752599" cy="1752599"/>
          </a:xfrm>
          <a:prstGeom prst="rect">
            <a:avLst/>
          </a:prstGeom>
        </p:spPr>
      </p:pic>
      <p:pic>
        <p:nvPicPr>
          <p:cNvPr id="6" name="Graphic 5" descr="Badge 3 with solid fill">
            <a:extLst>
              <a:ext uri="{FF2B5EF4-FFF2-40B4-BE49-F238E27FC236}">
                <a16:creationId xmlns:a16="http://schemas.microsoft.com/office/drawing/2014/main" id="{65B4B50E-A08B-3551-72BA-40F1F722D3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4031007" y="8245173"/>
            <a:ext cx="1752599" cy="1752599"/>
          </a:xfrm>
          <a:prstGeom prst="rect">
            <a:avLst/>
          </a:prstGeom>
        </p:spPr>
      </p:pic>
      <p:grpSp>
        <p:nvGrpSpPr>
          <p:cNvPr id="20" name="Group 3">
            <a:extLst>
              <a:ext uri="{FF2B5EF4-FFF2-40B4-BE49-F238E27FC236}">
                <a16:creationId xmlns:a16="http://schemas.microsoft.com/office/drawing/2014/main" id="{401F715A-D717-BFB8-22F5-9BC4F26310DB}"/>
              </a:ext>
            </a:extLst>
          </p:cNvPr>
          <p:cNvGrpSpPr/>
          <p:nvPr/>
        </p:nvGrpSpPr>
        <p:grpSpPr>
          <a:xfrm>
            <a:off x="1615039" y="483897"/>
            <a:ext cx="14657872" cy="2049062"/>
            <a:chOff x="0" y="0"/>
            <a:chExt cx="12556131" cy="6065520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E04357CB-AB43-8687-F56D-1C253E3872F2}"/>
                </a:ext>
              </a:extLst>
            </p:cNvPr>
            <p:cNvSpPr/>
            <p:nvPr/>
          </p:nvSpPr>
          <p:spPr>
            <a:xfrm>
              <a:off x="-50800" y="0"/>
              <a:ext cx="12657730" cy="6066790"/>
            </a:xfrm>
            <a:custGeom>
              <a:avLst/>
              <a:gdLst/>
              <a:ahLst/>
              <a:cxnLst/>
              <a:rect l="l" t="t" r="r" b="b"/>
              <a:pathLst>
                <a:path w="12657730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10901321" y="6066790"/>
                  </a:lnTo>
                  <a:lnTo>
                    <a:pt x="10901321" y="0"/>
                  </a:lnTo>
                  <a:lnTo>
                    <a:pt x="1692910" y="0"/>
                  </a:lnTo>
                  <a:close/>
                  <a:moveTo>
                    <a:pt x="11358521" y="0"/>
                  </a:moveTo>
                  <a:lnTo>
                    <a:pt x="10901321" y="0"/>
                  </a:lnTo>
                  <a:lnTo>
                    <a:pt x="10901321" y="6065520"/>
                  </a:lnTo>
                  <a:lnTo>
                    <a:pt x="10911480" y="6065520"/>
                  </a:lnTo>
                  <a:cubicBezTo>
                    <a:pt x="11650621" y="6065520"/>
                    <a:pt x="12299590" y="5462270"/>
                    <a:pt x="12352930" y="4725670"/>
                  </a:cubicBezTo>
                  <a:lnTo>
                    <a:pt x="12603121" y="1338580"/>
                  </a:lnTo>
                  <a:cubicBezTo>
                    <a:pt x="12657730" y="603250"/>
                    <a:pt x="12097661" y="0"/>
                    <a:pt x="11358521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FAE05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" name="TextBox 4">
            <a:extLst>
              <a:ext uri="{FF2B5EF4-FFF2-40B4-BE49-F238E27FC236}">
                <a16:creationId xmlns:a16="http://schemas.microsoft.com/office/drawing/2014/main" id="{0866AC22-EA0A-6AF7-7C61-FF67C51A7306}"/>
              </a:ext>
            </a:extLst>
          </p:cNvPr>
          <p:cNvSpPr txBox="1"/>
          <p:nvPr/>
        </p:nvSpPr>
        <p:spPr>
          <a:xfrm>
            <a:off x="2133599" y="903139"/>
            <a:ext cx="1350645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C00000"/>
                </a:solidFill>
                <a:latin typeface="+mj-lt"/>
              </a:rPr>
              <a:t>Window 3 is “grandfather”.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C6FD960-32B1-3E2D-7AF7-5485AB04EB57}"/>
              </a:ext>
            </a:extLst>
          </p:cNvPr>
          <p:cNvSpPr/>
          <p:nvPr/>
        </p:nvSpPr>
        <p:spPr>
          <a:xfrm>
            <a:off x="12129407" y="3017285"/>
            <a:ext cx="5441056" cy="7045141"/>
          </a:xfrm>
          <a:prstGeom prst="rect">
            <a:avLst/>
          </a:prstGeom>
          <a:noFill/>
          <a:ln w="1270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grandfather">
            <a:hlinkClick r:id="" action="ppaction://media"/>
            <a:extLst>
              <a:ext uri="{FF2B5EF4-FFF2-40B4-BE49-F238E27FC236}">
                <a16:creationId xmlns:a16="http://schemas.microsoft.com/office/drawing/2014/main" id="{1A8C2CBC-69C7-4611-DD6C-F206DE4B3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736521" y="1921398"/>
            <a:ext cx="1248839" cy="1248839"/>
          </a:xfrm>
          <a:prstGeom prst="rect">
            <a:avLst/>
          </a:prstGeom>
        </p:spPr>
      </p:pic>
      <p:sp>
        <p:nvSpPr>
          <p:cNvPr id="40" name="Freeform 7">
            <a:extLst>
              <a:ext uri="{FF2B5EF4-FFF2-40B4-BE49-F238E27FC236}">
                <a16:creationId xmlns:a16="http://schemas.microsoft.com/office/drawing/2014/main" id="{CCA82366-7446-6E52-E99C-FC83223DE788}"/>
              </a:ext>
            </a:extLst>
          </p:cNvPr>
          <p:cNvSpPr/>
          <p:nvPr/>
        </p:nvSpPr>
        <p:spPr>
          <a:xfrm>
            <a:off x="14582952" y="-1316647"/>
            <a:ext cx="3621024" cy="4114800"/>
          </a:xfrm>
          <a:custGeom>
            <a:avLst/>
            <a:gdLst/>
            <a:ahLst/>
            <a:cxnLst/>
            <a:rect l="l" t="t" r="r" b="b"/>
            <a:pathLst>
              <a:path w="3621024" h="4114800">
                <a:moveTo>
                  <a:pt x="0" y="0"/>
                </a:moveTo>
                <a:lnTo>
                  <a:pt x="3621024" y="0"/>
                </a:lnTo>
                <a:lnTo>
                  <a:pt x="36210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889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8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4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5E5145-6170-0E94-328D-3DCE0E5F9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29" y="0"/>
            <a:ext cx="18344911" cy="956158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37283" y="8921498"/>
            <a:ext cx="19162567" cy="10683131"/>
          </a:xfrm>
          <a:custGeom>
            <a:avLst/>
            <a:gdLst/>
            <a:ahLst/>
            <a:cxnLst/>
            <a:rect l="l" t="t" r="r" b="b"/>
            <a:pathLst>
              <a:path w="19162567" h="10683131">
                <a:moveTo>
                  <a:pt x="0" y="0"/>
                </a:moveTo>
                <a:lnTo>
                  <a:pt x="19162566" y="0"/>
                </a:lnTo>
                <a:lnTo>
                  <a:pt x="19162566" y="10683131"/>
                </a:lnTo>
                <a:lnTo>
                  <a:pt x="0" y="106831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809794" y="698904"/>
            <a:ext cx="8668411" cy="7931596"/>
          </a:xfrm>
          <a:custGeom>
            <a:avLst/>
            <a:gdLst/>
            <a:ahLst/>
            <a:cxnLst/>
            <a:rect l="l" t="t" r="r" b="b"/>
            <a:pathLst>
              <a:path w="8668411" h="7931596">
                <a:moveTo>
                  <a:pt x="0" y="0"/>
                </a:moveTo>
                <a:lnTo>
                  <a:pt x="8668412" y="0"/>
                </a:lnTo>
                <a:lnTo>
                  <a:pt x="8668412" y="7931596"/>
                </a:lnTo>
                <a:lnTo>
                  <a:pt x="0" y="79315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53895" y="3584298"/>
            <a:ext cx="6114876" cy="5977291"/>
          </a:xfrm>
          <a:custGeom>
            <a:avLst/>
            <a:gdLst/>
            <a:ahLst/>
            <a:cxnLst/>
            <a:rect l="l" t="t" r="r" b="b"/>
            <a:pathLst>
              <a:path w="6114876" h="5977291">
                <a:moveTo>
                  <a:pt x="0" y="0"/>
                </a:moveTo>
                <a:lnTo>
                  <a:pt x="6114876" y="0"/>
                </a:lnTo>
                <a:lnTo>
                  <a:pt x="6114876" y="5977290"/>
                </a:lnTo>
                <a:lnTo>
                  <a:pt x="0" y="59772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317682" y="2360688"/>
            <a:ext cx="4941618" cy="7200900"/>
          </a:xfrm>
          <a:custGeom>
            <a:avLst/>
            <a:gdLst/>
            <a:ahLst/>
            <a:cxnLst/>
            <a:rect l="l" t="t" r="r" b="b"/>
            <a:pathLst>
              <a:path w="4941618" h="7200900">
                <a:moveTo>
                  <a:pt x="0" y="0"/>
                </a:moveTo>
                <a:lnTo>
                  <a:pt x="4941618" y="0"/>
                </a:lnTo>
                <a:lnTo>
                  <a:pt x="4941618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341646" y="2100090"/>
            <a:ext cx="9232545" cy="4721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25"/>
              </a:lnSpc>
            </a:pPr>
            <a:r>
              <a:rPr lang="en-US" sz="21907" dirty="0">
                <a:solidFill>
                  <a:srgbClr val="FFFFFF"/>
                </a:solidFill>
                <a:latin typeface=".ProTeacher05 SVNShintia Script" panose="02000804000000020003" pitchFamily="2" charset="0"/>
              </a:rPr>
              <a:t>Thank</a:t>
            </a:r>
          </a:p>
          <a:p>
            <a:pPr algn="ctr">
              <a:lnSpc>
                <a:spcPts val="17525"/>
              </a:lnSpc>
            </a:pPr>
            <a:r>
              <a:rPr lang="en-US" sz="21907" dirty="0">
                <a:solidFill>
                  <a:srgbClr val="FFFFFF"/>
                </a:solidFill>
                <a:latin typeface=".ProTeacher05 SVNShintia Script" panose="02000804000000020003" pitchFamily="2" charset="0"/>
              </a:rPr>
              <a:t>You!</a:t>
            </a:r>
          </a:p>
        </p:txBody>
      </p:sp>
      <p:sp>
        <p:nvSpPr>
          <p:cNvPr id="7" name="Freeform 7"/>
          <p:cNvSpPr/>
          <p:nvPr/>
        </p:nvSpPr>
        <p:spPr>
          <a:xfrm>
            <a:off x="6279143" y="5753100"/>
            <a:ext cx="866137" cy="866137"/>
          </a:xfrm>
          <a:custGeom>
            <a:avLst/>
            <a:gdLst/>
            <a:ahLst/>
            <a:cxnLst/>
            <a:rect l="l" t="t" r="r" b="b"/>
            <a:pathLst>
              <a:path w="866137" h="866137">
                <a:moveTo>
                  <a:pt x="0" y="0"/>
                </a:moveTo>
                <a:lnTo>
                  <a:pt x="866137" y="0"/>
                </a:lnTo>
                <a:lnTo>
                  <a:pt x="866137" y="866137"/>
                </a:lnTo>
                <a:lnTo>
                  <a:pt x="0" y="8661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039600" y="1211969"/>
            <a:ext cx="866137" cy="866137"/>
          </a:xfrm>
          <a:custGeom>
            <a:avLst/>
            <a:gdLst/>
            <a:ahLst/>
            <a:cxnLst/>
            <a:rect l="l" t="t" r="r" b="b"/>
            <a:pathLst>
              <a:path w="866137" h="866137">
                <a:moveTo>
                  <a:pt x="0" y="0"/>
                </a:moveTo>
                <a:lnTo>
                  <a:pt x="866137" y="0"/>
                </a:lnTo>
                <a:lnTo>
                  <a:pt x="866137" y="866137"/>
                </a:lnTo>
                <a:lnTo>
                  <a:pt x="0" y="8661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4" name="applaus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CA34948-F7CA-3895-F419-D877C91B5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42515"/>
            <a:ext cx="18288001" cy="1049192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463581" y="-945715"/>
            <a:ext cx="7475598" cy="6089215"/>
          </a:xfrm>
          <a:custGeom>
            <a:avLst/>
            <a:gdLst/>
            <a:ahLst/>
            <a:cxnLst/>
            <a:rect l="l" t="t" r="r" b="b"/>
            <a:pathLst>
              <a:path w="7475598" h="6089215">
                <a:moveTo>
                  <a:pt x="0" y="0"/>
                </a:moveTo>
                <a:lnTo>
                  <a:pt x="7475599" y="0"/>
                </a:lnTo>
                <a:lnTo>
                  <a:pt x="7475599" y="6089215"/>
                </a:lnTo>
                <a:lnTo>
                  <a:pt x="0" y="60892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5208" y="2098893"/>
            <a:ext cx="5329427" cy="4341061"/>
          </a:xfrm>
          <a:custGeom>
            <a:avLst/>
            <a:gdLst/>
            <a:ahLst/>
            <a:cxnLst/>
            <a:rect l="l" t="t" r="r" b="b"/>
            <a:pathLst>
              <a:path w="5329427" h="4341061">
                <a:moveTo>
                  <a:pt x="0" y="0"/>
                </a:moveTo>
                <a:lnTo>
                  <a:pt x="5329427" y="0"/>
                </a:lnTo>
                <a:lnTo>
                  <a:pt x="5329427" y="4341060"/>
                </a:lnTo>
                <a:lnTo>
                  <a:pt x="0" y="43410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5000"/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996648" y="800101"/>
            <a:ext cx="7947431" cy="1909792"/>
            <a:chOff x="0" y="0"/>
            <a:chExt cx="2093151" cy="3931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93151" cy="393142"/>
            </a:xfrm>
            <a:custGeom>
              <a:avLst/>
              <a:gdLst/>
              <a:ahLst/>
              <a:cxnLst/>
              <a:rect l="l" t="t" r="r" b="b"/>
              <a:pathLst>
                <a:path w="2093151" h="393142">
                  <a:moveTo>
                    <a:pt x="49681" y="0"/>
                  </a:moveTo>
                  <a:lnTo>
                    <a:pt x="2043469" y="0"/>
                  </a:lnTo>
                  <a:cubicBezTo>
                    <a:pt x="2056646" y="0"/>
                    <a:pt x="2069282" y="5234"/>
                    <a:pt x="2078599" y="14551"/>
                  </a:cubicBezTo>
                  <a:cubicBezTo>
                    <a:pt x="2087917" y="23868"/>
                    <a:pt x="2093151" y="36505"/>
                    <a:pt x="2093151" y="49681"/>
                  </a:cubicBezTo>
                  <a:lnTo>
                    <a:pt x="2093151" y="343460"/>
                  </a:lnTo>
                  <a:cubicBezTo>
                    <a:pt x="2093151" y="356637"/>
                    <a:pt x="2087917" y="369273"/>
                    <a:pt x="2078599" y="378590"/>
                  </a:cubicBezTo>
                  <a:cubicBezTo>
                    <a:pt x="2069282" y="387907"/>
                    <a:pt x="2056646" y="393142"/>
                    <a:pt x="2043469" y="393142"/>
                  </a:cubicBezTo>
                  <a:lnTo>
                    <a:pt x="49681" y="393142"/>
                  </a:lnTo>
                  <a:cubicBezTo>
                    <a:pt x="36505" y="393142"/>
                    <a:pt x="23868" y="387907"/>
                    <a:pt x="14551" y="378590"/>
                  </a:cubicBezTo>
                  <a:cubicBezTo>
                    <a:pt x="5234" y="369273"/>
                    <a:pt x="0" y="356637"/>
                    <a:pt x="0" y="343460"/>
                  </a:cubicBezTo>
                  <a:lnTo>
                    <a:pt x="0" y="49681"/>
                  </a:lnTo>
                  <a:cubicBezTo>
                    <a:pt x="0" y="36505"/>
                    <a:pt x="5234" y="23868"/>
                    <a:pt x="14551" y="14551"/>
                  </a:cubicBezTo>
                  <a:cubicBezTo>
                    <a:pt x="23868" y="5234"/>
                    <a:pt x="36505" y="0"/>
                    <a:pt x="496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093151" cy="4312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996856" y="3221429"/>
            <a:ext cx="4901460" cy="6036871"/>
            <a:chOff x="0" y="0"/>
            <a:chExt cx="1290920" cy="15899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90920" cy="1589958"/>
            </a:xfrm>
            <a:custGeom>
              <a:avLst/>
              <a:gdLst/>
              <a:ahLst/>
              <a:cxnLst/>
              <a:rect l="l" t="t" r="r" b="b"/>
              <a:pathLst>
                <a:path w="1290920" h="1589958">
                  <a:moveTo>
                    <a:pt x="80555" y="0"/>
                  </a:moveTo>
                  <a:lnTo>
                    <a:pt x="1210364" y="0"/>
                  </a:lnTo>
                  <a:cubicBezTo>
                    <a:pt x="1231729" y="0"/>
                    <a:pt x="1252219" y="8487"/>
                    <a:pt x="1267326" y="23594"/>
                  </a:cubicBezTo>
                  <a:cubicBezTo>
                    <a:pt x="1282433" y="38701"/>
                    <a:pt x="1290920" y="59191"/>
                    <a:pt x="1290920" y="80555"/>
                  </a:cubicBezTo>
                  <a:lnTo>
                    <a:pt x="1290920" y="1509403"/>
                  </a:lnTo>
                  <a:cubicBezTo>
                    <a:pt x="1290920" y="1553892"/>
                    <a:pt x="1254854" y="1589958"/>
                    <a:pt x="1210364" y="1589958"/>
                  </a:cubicBezTo>
                  <a:lnTo>
                    <a:pt x="80555" y="1589958"/>
                  </a:lnTo>
                  <a:cubicBezTo>
                    <a:pt x="36066" y="1589958"/>
                    <a:pt x="0" y="1553892"/>
                    <a:pt x="0" y="1509403"/>
                  </a:cubicBezTo>
                  <a:lnTo>
                    <a:pt x="0" y="80555"/>
                  </a:lnTo>
                  <a:cubicBezTo>
                    <a:pt x="0" y="36066"/>
                    <a:pt x="36066" y="0"/>
                    <a:pt x="805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290920" cy="1628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2332045" y="3781346"/>
            <a:ext cx="9147886" cy="7451369"/>
          </a:xfrm>
          <a:custGeom>
            <a:avLst/>
            <a:gdLst/>
            <a:ahLst/>
            <a:cxnLst/>
            <a:rect l="l" t="t" r="r" b="b"/>
            <a:pathLst>
              <a:path w="9147886" h="7451369">
                <a:moveTo>
                  <a:pt x="0" y="0"/>
                </a:moveTo>
                <a:lnTo>
                  <a:pt x="9147886" y="0"/>
                </a:lnTo>
                <a:lnTo>
                  <a:pt x="9147886" y="7451369"/>
                </a:lnTo>
                <a:lnTo>
                  <a:pt x="0" y="74513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6624875" y="3221429"/>
            <a:ext cx="4901460" cy="6036871"/>
            <a:chOff x="0" y="0"/>
            <a:chExt cx="1290920" cy="158995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90920" cy="1589958"/>
            </a:xfrm>
            <a:custGeom>
              <a:avLst/>
              <a:gdLst/>
              <a:ahLst/>
              <a:cxnLst/>
              <a:rect l="l" t="t" r="r" b="b"/>
              <a:pathLst>
                <a:path w="1290920" h="1589958">
                  <a:moveTo>
                    <a:pt x="80555" y="0"/>
                  </a:moveTo>
                  <a:lnTo>
                    <a:pt x="1210364" y="0"/>
                  </a:lnTo>
                  <a:cubicBezTo>
                    <a:pt x="1231729" y="0"/>
                    <a:pt x="1252219" y="8487"/>
                    <a:pt x="1267326" y="23594"/>
                  </a:cubicBezTo>
                  <a:cubicBezTo>
                    <a:pt x="1282433" y="38701"/>
                    <a:pt x="1290920" y="59191"/>
                    <a:pt x="1290920" y="80555"/>
                  </a:cubicBezTo>
                  <a:lnTo>
                    <a:pt x="1290920" y="1509403"/>
                  </a:lnTo>
                  <a:cubicBezTo>
                    <a:pt x="1290920" y="1553892"/>
                    <a:pt x="1254854" y="1589958"/>
                    <a:pt x="1210364" y="1589958"/>
                  </a:cubicBezTo>
                  <a:lnTo>
                    <a:pt x="80555" y="1589958"/>
                  </a:lnTo>
                  <a:cubicBezTo>
                    <a:pt x="36066" y="1589958"/>
                    <a:pt x="0" y="1553892"/>
                    <a:pt x="0" y="1509403"/>
                  </a:cubicBezTo>
                  <a:lnTo>
                    <a:pt x="0" y="80555"/>
                  </a:lnTo>
                  <a:cubicBezTo>
                    <a:pt x="0" y="36066"/>
                    <a:pt x="36066" y="0"/>
                    <a:pt x="805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290920" cy="1628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5371" y="7724357"/>
            <a:ext cx="5329427" cy="4341061"/>
          </a:xfrm>
          <a:custGeom>
            <a:avLst/>
            <a:gdLst/>
            <a:ahLst/>
            <a:cxnLst/>
            <a:rect l="l" t="t" r="r" b="b"/>
            <a:pathLst>
              <a:path w="5329427" h="4341061">
                <a:moveTo>
                  <a:pt x="0" y="0"/>
                </a:moveTo>
                <a:lnTo>
                  <a:pt x="5329427" y="0"/>
                </a:lnTo>
                <a:lnTo>
                  <a:pt x="5329427" y="4341061"/>
                </a:lnTo>
                <a:lnTo>
                  <a:pt x="0" y="43410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5000"/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1252893" y="3221429"/>
            <a:ext cx="4901460" cy="6036871"/>
            <a:chOff x="0" y="0"/>
            <a:chExt cx="1290920" cy="15899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90920" cy="1589958"/>
            </a:xfrm>
            <a:custGeom>
              <a:avLst/>
              <a:gdLst/>
              <a:ahLst/>
              <a:cxnLst/>
              <a:rect l="l" t="t" r="r" b="b"/>
              <a:pathLst>
                <a:path w="1290920" h="1589958">
                  <a:moveTo>
                    <a:pt x="80555" y="0"/>
                  </a:moveTo>
                  <a:lnTo>
                    <a:pt x="1210364" y="0"/>
                  </a:lnTo>
                  <a:cubicBezTo>
                    <a:pt x="1231729" y="0"/>
                    <a:pt x="1252219" y="8487"/>
                    <a:pt x="1267326" y="23594"/>
                  </a:cubicBezTo>
                  <a:cubicBezTo>
                    <a:pt x="1282433" y="38701"/>
                    <a:pt x="1290920" y="59191"/>
                    <a:pt x="1290920" y="80555"/>
                  </a:cubicBezTo>
                  <a:lnTo>
                    <a:pt x="1290920" y="1509403"/>
                  </a:lnTo>
                  <a:cubicBezTo>
                    <a:pt x="1290920" y="1553892"/>
                    <a:pt x="1254854" y="1589958"/>
                    <a:pt x="1210364" y="1589958"/>
                  </a:cubicBezTo>
                  <a:lnTo>
                    <a:pt x="80555" y="1589958"/>
                  </a:lnTo>
                  <a:cubicBezTo>
                    <a:pt x="36066" y="1589958"/>
                    <a:pt x="0" y="1553892"/>
                    <a:pt x="0" y="1509403"/>
                  </a:cubicBezTo>
                  <a:lnTo>
                    <a:pt x="0" y="80555"/>
                  </a:lnTo>
                  <a:cubicBezTo>
                    <a:pt x="0" y="36066"/>
                    <a:pt x="36066" y="0"/>
                    <a:pt x="805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90920" cy="1628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5791335" y="1368600"/>
            <a:ext cx="6358056" cy="1153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416"/>
              </a:lnSpc>
            </a:pPr>
            <a:r>
              <a:rPr lang="en-US" sz="10790" spc="690" dirty="0">
                <a:solidFill>
                  <a:srgbClr val="0070C0"/>
                </a:solidFill>
                <a:latin typeface="+mj-lt"/>
              </a:rPr>
              <a:t>nineteen</a:t>
            </a:r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71ECFF57-8F2C-618F-165C-2EFF11B298D8}"/>
              </a:ext>
            </a:extLst>
          </p:cNvPr>
          <p:cNvSpPr/>
          <p:nvPr/>
        </p:nvSpPr>
        <p:spPr>
          <a:xfrm>
            <a:off x="12465590" y="426942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CF4A461E-88B0-1FB1-6B27-A3E87D43C5B5}"/>
              </a:ext>
            </a:extLst>
          </p:cNvPr>
          <p:cNvSpPr/>
          <p:nvPr/>
        </p:nvSpPr>
        <p:spPr>
          <a:xfrm>
            <a:off x="7031243" y="426942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9">
            <a:extLst>
              <a:ext uri="{FF2B5EF4-FFF2-40B4-BE49-F238E27FC236}">
                <a16:creationId xmlns:a16="http://schemas.microsoft.com/office/drawing/2014/main" id="{6E0F6F9C-3E0D-002D-2D4A-2F7444B89960}"/>
              </a:ext>
            </a:extLst>
          </p:cNvPr>
          <p:cNvSpPr/>
          <p:nvPr/>
        </p:nvSpPr>
        <p:spPr>
          <a:xfrm>
            <a:off x="1542817" y="423332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4"/>
          <p:cNvSpPr/>
          <p:nvPr/>
        </p:nvSpPr>
        <p:spPr>
          <a:xfrm>
            <a:off x="3218778" y="1818590"/>
            <a:ext cx="2702856" cy="2274079"/>
          </a:xfrm>
          <a:custGeom>
            <a:avLst/>
            <a:gdLst/>
            <a:ahLst/>
            <a:cxnLst/>
            <a:rect l="l" t="t" r="r" b="b"/>
            <a:pathLst>
              <a:path w="2602883" h="2707811">
                <a:moveTo>
                  <a:pt x="0" y="0"/>
                </a:moveTo>
                <a:lnTo>
                  <a:pt x="2602883" y="0"/>
                </a:lnTo>
                <a:lnTo>
                  <a:pt x="2602883" y="2707811"/>
                </a:lnTo>
                <a:lnTo>
                  <a:pt x="0" y="27078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nineteen">
            <a:hlinkClick r:id="" action="ppaction://media"/>
            <a:extLst>
              <a:ext uri="{FF2B5EF4-FFF2-40B4-BE49-F238E27FC236}">
                <a16:creationId xmlns:a16="http://schemas.microsoft.com/office/drawing/2014/main" id="{DF3FBD9A-7C3E-2452-5275-2285FD60C9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466123" y="5288393"/>
            <a:ext cx="981267" cy="9812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8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431E7BE-1671-0C09-38A9-DFDB5A69C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42515"/>
            <a:ext cx="18288001" cy="1049192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463581" y="-945715"/>
            <a:ext cx="7475598" cy="6089215"/>
          </a:xfrm>
          <a:custGeom>
            <a:avLst/>
            <a:gdLst/>
            <a:ahLst/>
            <a:cxnLst/>
            <a:rect l="l" t="t" r="r" b="b"/>
            <a:pathLst>
              <a:path w="7475598" h="6089215">
                <a:moveTo>
                  <a:pt x="0" y="0"/>
                </a:moveTo>
                <a:lnTo>
                  <a:pt x="7475599" y="0"/>
                </a:lnTo>
                <a:lnTo>
                  <a:pt x="7475599" y="6089215"/>
                </a:lnTo>
                <a:lnTo>
                  <a:pt x="0" y="60892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5208" y="2098893"/>
            <a:ext cx="5329427" cy="4341061"/>
          </a:xfrm>
          <a:custGeom>
            <a:avLst/>
            <a:gdLst/>
            <a:ahLst/>
            <a:cxnLst/>
            <a:rect l="l" t="t" r="r" b="b"/>
            <a:pathLst>
              <a:path w="5329427" h="4341061">
                <a:moveTo>
                  <a:pt x="0" y="0"/>
                </a:moveTo>
                <a:lnTo>
                  <a:pt x="5329427" y="0"/>
                </a:lnTo>
                <a:lnTo>
                  <a:pt x="5329427" y="4341060"/>
                </a:lnTo>
                <a:lnTo>
                  <a:pt x="0" y="43410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5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996648" y="742777"/>
            <a:ext cx="7947431" cy="1967116"/>
            <a:chOff x="0" y="0"/>
            <a:chExt cx="2093151" cy="3931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93151" cy="393142"/>
            </a:xfrm>
            <a:custGeom>
              <a:avLst/>
              <a:gdLst/>
              <a:ahLst/>
              <a:cxnLst/>
              <a:rect l="l" t="t" r="r" b="b"/>
              <a:pathLst>
                <a:path w="2093151" h="393142">
                  <a:moveTo>
                    <a:pt x="49681" y="0"/>
                  </a:moveTo>
                  <a:lnTo>
                    <a:pt x="2043469" y="0"/>
                  </a:lnTo>
                  <a:cubicBezTo>
                    <a:pt x="2056646" y="0"/>
                    <a:pt x="2069282" y="5234"/>
                    <a:pt x="2078599" y="14551"/>
                  </a:cubicBezTo>
                  <a:cubicBezTo>
                    <a:pt x="2087917" y="23868"/>
                    <a:pt x="2093151" y="36505"/>
                    <a:pt x="2093151" y="49681"/>
                  </a:cubicBezTo>
                  <a:lnTo>
                    <a:pt x="2093151" y="343460"/>
                  </a:lnTo>
                  <a:cubicBezTo>
                    <a:pt x="2093151" y="356637"/>
                    <a:pt x="2087917" y="369273"/>
                    <a:pt x="2078599" y="378590"/>
                  </a:cubicBezTo>
                  <a:cubicBezTo>
                    <a:pt x="2069282" y="387907"/>
                    <a:pt x="2056646" y="393142"/>
                    <a:pt x="2043469" y="393142"/>
                  </a:cubicBezTo>
                  <a:lnTo>
                    <a:pt x="49681" y="393142"/>
                  </a:lnTo>
                  <a:cubicBezTo>
                    <a:pt x="36505" y="393142"/>
                    <a:pt x="23868" y="387907"/>
                    <a:pt x="14551" y="378590"/>
                  </a:cubicBezTo>
                  <a:cubicBezTo>
                    <a:pt x="5234" y="369273"/>
                    <a:pt x="0" y="356637"/>
                    <a:pt x="0" y="343460"/>
                  </a:cubicBezTo>
                  <a:lnTo>
                    <a:pt x="0" y="49681"/>
                  </a:lnTo>
                  <a:cubicBezTo>
                    <a:pt x="0" y="36505"/>
                    <a:pt x="5234" y="23868"/>
                    <a:pt x="14551" y="14551"/>
                  </a:cubicBezTo>
                  <a:cubicBezTo>
                    <a:pt x="23868" y="5234"/>
                    <a:pt x="36505" y="0"/>
                    <a:pt x="496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093151" cy="4312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996856" y="3221429"/>
            <a:ext cx="4901460" cy="6036871"/>
            <a:chOff x="0" y="0"/>
            <a:chExt cx="1290920" cy="15899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90920" cy="1589958"/>
            </a:xfrm>
            <a:custGeom>
              <a:avLst/>
              <a:gdLst/>
              <a:ahLst/>
              <a:cxnLst/>
              <a:rect l="l" t="t" r="r" b="b"/>
              <a:pathLst>
                <a:path w="1290920" h="1589958">
                  <a:moveTo>
                    <a:pt x="80555" y="0"/>
                  </a:moveTo>
                  <a:lnTo>
                    <a:pt x="1210364" y="0"/>
                  </a:lnTo>
                  <a:cubicBezTo>
                    <a:pt x="1231729" y="0"/>
                    <a:pt x="1252219" y="8487"/>
                    <a:pt x="1267326" y="23594"/>
                  </a:cubicBezTo>
                  <a:cubicBezTo>
                    <a:pt x="1282433" y="38701"/>
                    <a:pt x="1290920" y="59191"/>
                    <a:pt x="1290920" y="80555"/>
                  </a:cubicBezTo>
                  <a:lnTo>
                    <a:pt x="1290920" y="1509403"/>
                  </a:lnTo>
                  <a:cubicBezTo>
                    <a:pt x="1290920" y="1553892"/>
                    <a:pt x="1254854" y="1589958"/>
                    <a:pt x="1210364" y="1589958"/>
                  </a:cubicBezTo>
                  <a:lnTo>
                    <a:pt x="80555" y="1589958"/>
                  </a:lnTo>
                  <a:cubicBezTo>
                    <a:pt x="36066" y="1589958"/>
                    <a:pt x="0" y="1553892"/>
                    <a:pt x="0" y="1509403"/>
                  </a:cubicBezTo>
                  <a:lnTo>
                    <a:pt x="0" y="80555"/>
                  </a:lnTo>
                  <a:cubicBezTo>
                    <a:pt x="0" y="36066"/>
                    <a:pt x="36066" y="0"/>
                    <a:pt x="805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290920" cy="1628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2332045" y="3781346"/>
            <a:ext cx="9147886" cy="7451369"/>
          </a:xfrm>
          <a:custGeom>
            <a:avLst/>
            <a:gdLst/>
            <a:ahLst/>
            <a:cxnLst/>
            <a:rect l="l" t="t" r="r" b="b"/>
            <a:pathLst>
              <a:path w="9147886" h="7451369">
                <a:moveTo>
                  <a:pt x="0" y="0"/>
                </a:moveTo>
                <a:lnTo>
                  <a:pt x="9147886" y="0"/>
                </a:lnTo>
                <a:lnTo>
                  <a:pt x="9147886" y="7451369"/>
                </a:lnTo>
                <a:lnTo>
                  <a:pt x="0" y="74513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6624875" y="3221429"/>
            <a:ext cx="4901460" cy="6036871"/>
            <a:chOff x="0" y="0"/>
            <a:chExt cx="1290920" cy="158995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90920" cy="1589958"/>
            </a:xfrm>
            <a:custGeom>
              <a:avLst/>
              <a:gdLst/>
              <a:ahLst/>
              <a:cxnLst/>
              <a:rect l="l" t="t" r="r" b="b"/>
              <a:pathLst>
                <a:path w="1290920" h="1589958">
                  <a:moveTo>
                    <a:pt x="80555" y="0"/>
                  </a:moveTo>
                  <a:lnTo>
                    <a:pt x="1210364" y="0"/>
                  </a:lnTo>
                  <a:cubicBezTo>
                    <a:pt x="1231729" y="0"/>
                    <a:pt x="1252219" y="8487"/>
                    <a:pt x="1267326" y="23594"/>
                  </a:cubicBezTo>
                  <a:cubicBezTo>
                    <a:pt x="1282433" y="38701"/>
                    <a:pt x="1290920" y="59191"/>
                    <a:pt x="1290920" y="80555"/>
                  </a:cubicBezTo>
                  <a:lnTo>
                    <a:pt x="1290920" y="1509403"/>
                  </a:lnTo>
                  <a:cubicBezTo>
                    <a:pt x="1290920" y="1553892"/>
                    <a:pt x="1254854" y="1589958"/>
                    <a:pt x="1210364" y="1589958"/>
                  </a:cubicBezTo>
                  <a:lnTo>
                    <a:pt x="80555" y="1589958"/>
                  </a:lnTo>
                  <a:cubicBezTo>
                    <a:pt x="36066" y="1589958"/>
                    <a:pt x="0" y="1553892"/>
                    <a:pt x="0" y="1509403"/>
                  </a:cubicBezTo>
                  <a:lnTo>
                    <a:pt x="0" y="80555"/>
                  </a:lnTo>
                  <a:cubicBezTo>
                    <a:pt x="0" y="36066"/>
                    <a:pt x="36066" y="0"/>
                    <a:pt x="805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290920" cy="1628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5371" y="7724357"/>
            <a:ext cx="5329427" cy="4341061"/>
          </a:xfrm>
          <a:custGeom>
            <a:avLst/>
            <a:gdLst/>
            <a:ahLst/>
            <a:cxnLst/>
            <a:rect l="l" t="t" r="r" b="b"/>
            <a:pathLst>
              <a:path w="5329427" h="4341061">
                <a:moveTo>
                  <a:pt x="0" y="0"/>
                </a:moveTo>
                <a:lnTo>
                  <a:pt x="5329427" y="0"/>
                </a:lnTo>
                <a:lnTo>
                  <a:pt x="5329427" y="4341061"/>
                </a:lnTo>
                <a:lnTo>
                  <a:pt x="0" y="43410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5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1252893" y="3221429"/>
            <a:ext cx="4901460" cy="6036871"/>
            <a:chOff x="0" y="0"/>
            <a:chExt cx="1290920" cy="15899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90920" cy="1589958"/>
            </a:xfrm>
            <a:custGeom>
              <a:avLst/>
              <a:gdLst/>
              <a:ahLst/>
              <a:cxnLst/>
              <a:rect l="l" t="t" r="r" b="b"/>
              <a:pathLst>
                <a:path w="1290920" h="1589958">
                  <a:moveTo>
                    <a:pt x="80555" y="0"/>
                  </a:moveTo>
                  <a:lnTo>
                    <a:pt x="1210364" y="0"/>
                  </a:lnTo>
                  <a:cubicBezTo>
                    <a:pt x="1231729" y="0"/>
                    <a:pt x="1252219" y="8487"/>
                    <a:pt x="1267326" y="23594"/>
                  </a:cubicBezTo>
                  <a:cubicBezTo>
                    <a:pt x="1282433" y="38701"/>
                    <a:pt x="1290920" y="59191"/>
                    <a:pt x="1290920" y="80555"/>
                  </a:cubicBezTo>
                  <a:lnTo>
                    <a:pt x="1290920" y="1509403"/>
                  </a:lnTo>
                  <a:cubicBezTo>
                    <a:pt x="1290920" y="1553892"/>
                    <a:pt x="1254854" y="1589958"/>
                    <a:pt x="1210364" y="1589958"/>
                  </a:cubicBezTo>
                  <a:lnTo>
                    <a:pt x="80555" y="1589958"/>
                  </a:lnTo>
                  <a:cubicBezTo>
                    <a:pt x="36066" y="1589958"/>
                    <a:pt x="0" y="1553892"/>
                    <a:pt x="0" y="1509403"/>
                  </a:cubicBezTo>
                  <a:lnTo>
                    <a:pt x="0" y="80555"/>
                  </a:lnTo>
                  <a:cubicBezTo>
                    <a:pt x="0" y="36066"/>
                    <a:pt x="36066" y="0"/>
                    <a:pt x="805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90920" cy="1628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1">
            <a:extLst>
              <a:ext uri="{FF2B5EF4-FFF2-40B4-BE49-F238E27FC236}">
                <a16:creationId xmlns:a16="http://schemas.microsoft.com/office/drawing/2014/main" id="{F3FFA039-D112-9DDA-1B46-7ED0F2EED80E}"/>
              </a:ext>
            </a:extLst>
          </p:cNvPr>
          <p:cNvSpPr txBox="1"/>
          <p:nvPr/>
        </p:nvSpPr>
        <p:spPr>
          <a:xfrm>
            <a:off x="5896577" y="1290727"/>
            <a:ext cx="6358056" cy="1153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416"/>
              </a:lnSpc>
            </a:pPr>
            <a:r>
              <a:rPr lang="en-US" sz="10790" spc="690" dirty="0">
                <a:solidFill>
                  <a:srgbClr val="0070C0"/>
                </a:solidFill>
                <a:latin typeface="+mj-lt"/>
              </a:rPr>
              <a:t>twenty</a:t>
            </a: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479B6F8F-E851-983D-EA78-39B0D0D28BAD}"/>
              </a:ext>
            </a:extLst>
          </p:cNvPr>
          <p:cNvSpPr/>
          <p:nvPr/>
        </p:nvSpPr>
        <p:spPr>
          <a:xfrm>
            <a:off x="1717389" y="391696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B1FDA9B7-6727-1BC4-A169-A586D1AD5A28}"/>
              </a:ext>
            </a:extLst>
          </p:cNvPr>
          <p:cNvSpPr/>
          <p:nvPr/>
        </p:nvSpPr>
        <p:spPr>
          <a:xfrm>
            <a:off x="7110949" y="389410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688CE4E1-1A79-839A-3E75-040E1EA96EEE}"/>
              </a:ext>
            </a:extLst>
          </p:cNvPr>
          <p:cNvSpPr/>
          <p:nvPr/>
        </p:nvSpPr>
        <p:spPr>
          <a:xfrm>
            <a:off x="12443604" y="39893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twenty">
            <a:hlinkClick r:id="" action="ppaction://media"/>
            <a:extLst>
              <a:ext uri="{FF2B5EF4-FFF2-40B4-BE49-F238E27FC236}">
                <a16:creationId xmlns:a16="http://schemas.microsoft.com/office/drawing/2014/main" id="{7461F35F-9A5C-4D8A-CC25-3E46A9043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752496" y="5699187"/>
            <a:ext cx="981267" cy="981267"/>
          </a:xfrm>
          <a:prstGeom prst="rect">
            <a:avLst/>
          </a:prstGeom>
        </p:spPr>
      </p:pic>
      <p:sp>
        <p:nvSpPr>
          <p:cNvPr id="22" name="Freeform 24">
            <a:extLst>
              <a:ext uri="{FF2B5EF4-FFF2-40B4-BE49-F238E27FC236}">
                <a16:creationId xmlns:a16="http://schemas.microsoft.com/office/drawing/2014/main" id="{C31A1CB9-4987-B46B-258D-27BFD8EC94E9}"/>
              </a:ext>
            </a:extLst>
          </p:cNvPr>
          <p:cNvSpPr/>
          <p:nvPr/>
        </p:nvSpPr>
        <p:spPr>
          <a:xfrm>
            <a:off x="15132706" y="1867615"/>
            <a:ext cx="2702856" cy="2274079"/>
          </a:xfrm>
          <a:custGeom>
            <a:avLst/>
            <a:gdLst/>
            <a:ahLst/>
            <a:cxnLst/>
            <a:rect l="l" t="t" r="r" b="b"/>
            <a:pathLst>
              <a:path w="2602883" h="2707811">
                <a:moveTo>
                  <a:pt x="0" y="0"/>
                </a:moveTo>
                <a:lnTo>
                  <a:pt x="2602883" y="0"/>
                </a:lnTo>
                <a:lnTo>
                  <a:pt x="2602883" y="2707811"/>
                </a:lnTo>
                <a:lnTo>
                  <a:pt x="0" y="27078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6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431E7BE-1671-0C09-38A9-DFDB5A69C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42515"/>
            <a:ext cx="18288001" cy="1049192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463581" y="-945715"/>
            <a:ext cx="7475598" cy="6089215"/>
          </a:xfrm>
          <a:custGeom>
            <a:avLst/>
            <a:gdLst/>
            <a:ahLst/>
            <a:cxnLst/>
            <a:rect l="l" t="t" r="r" b="b"/>
            <a:pathLst>
              <a:path w="7475598" h="6089215">
                <a:moveTo>
                  <a:pt x="0" y="0"/>
                </a:moveTo>
                <a:lnTo>
                  <a:pt x="7475599" y="0"/>
                </a:lnTo>
                <a:lnTo>
                  <a:pt x="7475599" y="6089215"/>
                </a:lnTo>
                <a:lnTo>
                  <a:pt x="0" y="60892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5208" y="2098893"/>
            <a:ext cx="5329427" cy="4341061"/>
          </a:xfrm>
          <a:custGeom>
            <a:avLst/>
            <a:gdLst/>
            <a:ahLst/>
            <a:cxnLst/>
            <a:rect l="l" t="t" r="r" b="b"/>
            <a:pathLst>
              <a:path w="5329427" h="4341061">
                <a:moveTo>
                  <a:pt x="0" y="0"/>
                </a:moveTo>
                <a:lnTo>
                  <a:pt x="5329427" y="0"/>
                </a:lnTo>
                <a:lnTo>
                  <a:pt x="5329427" y="4341060"/>
                </a:lnTo>
                <a:lnTo>
                  <a:pt x="0" y="43410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5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996648" y="742777"/>
            <a:ext cx="7947431" cy="1967116"/>
            <a:chOff x="0" y="0"/>
            <a:chExt cx="2093151" cy="3931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93151" cy="393142"/>
            </a:xfrm>
            <a:custGeom>
              <a:avLst/>
              <a:gdLst/>
              <a:ahLst/>
              <a:cxnLst/>
              <a:rect l="l" t="t" r="r" b="b"/>
              <a:pathLst>
                <a:path w="2093151" h="393142">
                  <a:moveTo>
                    <a:pt x="49681" y="0"/>
                  </a:moveTo>
                  <a:lnTo>
                    <a:pt x="2043469" y="0"/>
                  </a:lnTo>
                  <a:cubicBezTo>
                    <a:pt x="2056646" y="0"/>
                    <a:pt x="2069282" y="5234"/>
                    <a:pt x="2078599" y="14551"/>
                  </a:cubicBezTo>
                  <a:cubicBezTo>
                    <a:pt x="2087917" y="23868"/>
                    <a:pt x="2093151" y="36505"/>
                    <a:pt x="2093151" y="49681"/>
                  </a:cubicBezTo>
                  <a:lnTo>
                    <a:pt x="2093151" y="343460"/>
                  </a:lnTo>
                  <a:cubicBezTo>
                    <a:pt x="2093151" y="356637"/>
                    <a:pt x="2087917" y="369273"/>
                    <a:pt x="2078599" y="378590"/>
                  </a:cubicBezTo>
                  <a:cubicBezTo>
                    <a:pt x="2069282" y="387907"/>
                    <a:pt x="2056646" y="393142"/>
                    <a:pt x="2043469" y="393142"/>
                  </a:cubicBezTo>
                  <a:lnTo>
                    <a:pt x="49681" y="393142"/>
                  </a:lnTo>
                  <a:cubicBezTo>
                    <a:pt x="36505" y="393142"/>
                    <a:pt x="23868" y="387907"/>
                    <a:pt x="14551" y="378590"/>
                  </a:cubicBezTo>
                  <a:cubicBezTo>
                    <a:pt x="5234" y="369273"/>
                    <a:pt x="0" y="356637"/>
                    <a:pt x="0" y="343460"/>
                  </a:cubicBezTo>
                  <a:lnTo>
                    <a:pt x="0" y="49681"/>
                  </a:lnTo>
                  <a:cubicBezTo>
                    <a:pt x="0" y="36505"/>
                    <a:pt x="5234" y="23868"/>
                    <a:pt x="14551" y="14551"/>
                  </a:cubicBezTo>
                  <a:cubicBezTo>
                    <a:pt x="23868" y="5234"/>
                    <a:pt x="36505" y="0"/>
                    <a:pt x="496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093151" cy="4312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996856" y="3221429"/>
            <a:ext cx="4901460" cy="6036871"/>
            <a:chOff x="0" y="0"/>
            <a:chExt cx="1290920" cy="15899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90920" cy="1589958"/>
            </a:xfrm>
            <a:custGeom>
              <a:avLst/>
              <a:gdLst/>
              <a:ahLst/>
              <a:cxnLst/>
              <a:rect l="l" t="t" r="r" b="b"/>
              <a:pathLst>
                <a:path w="1290920" h="1589958">
                  <a:moveTo>
                    <a:pt x="80555" y="0"/>
                  </a:moveTo>
                  <a:lnTo>
                    <a:pt x="1210364" y="0"/>
                  </a:lnTo>
                  <a:cubicBezTo>
                    <a:pt x="1231729" y="0"/>
                    <a:pt x="1252219" y="8487"/>
                    <a:pt x="1267326" y="23594"/>
                  </a:cubicBezTo>
                  <a:cubicBezTo>
                    <a:pt x="1282433" y="38701"/>
                    <a:pt x="1290920" y="59191"/>
                    <a:pt x="1290920" y="80555"/>
                  </a:cubicBezTo>
                  <a:lnTo>
                    <a:pt x="1290920" y="1509403"/>
                  </a:lnTo>
                  <a:cubicBezTo>
                    <a:pt x="1290920" y="1553892"/>
                    <a:pt x="1254854" y="1589958"/>
                    <a:pt x="1210364" y="1589958"/>
                  </a:cubicBezTo>
                  <a:lnTo>
                    <a:pt x="80555" y="1589958"/>
                  </a:lnTo>
                  <a:cubicBezTo>
                    <a:pt x="36066" y="1589958"/>
                    <a:pt x="0" y="1553892"/>
                    <a:pt x="0" y="1509403"/>
                  </a:cubicBezTo>
                  <a:lnTo>
                    <a:pt x="0" y="80555"/>
                  </a:lnTo>
                  <a:cubicBezTo>
                    <a:pt x="0" y="36066"/>
                    <a:pt x="36066" y="0"/>
                    <a:pt x="805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290920" cy="1628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2332045" y="3781346"/>
            <a:ext cx="9147886" cy="7451369"/>
          </a:xfrm>
          <a:custGeom>
            <a:avLst/>
            <a:gdLst/>
            <a:ahLst/>
            <a:cxnLst/>
            <a:rect l="l" t="t" r="r" b="b"/>
            <a:pathLst>
              <a:path w="9147886" h="7451369">
                <a:moveTo>
                  <a:pt x="0" y="0"/>
                </a:moveTo>
                <a:lnTo>
                  <a:pt x="9147886" y="0"/>
                </a:lnTo>
                <a:lnTo>
                  <a:pt x="9147886" y="7451369"/>
                </a:lnTo>
                <a:lnTo>
                  <a:pt x="0" y="74513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6624875" y="3221429"/>
            <a:ext cx="4901460" cy="6036871"/>
            <a:chOff x="0" y="0"/>
            <a:chExt cx="1290920" cy="158995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90920" cy="1589958"/>
            </a:xfrm>
            <a:custGeom>
              <a:avLst/>
              <a:gdLst/>
              <a:ahLst/>
              <a:cxnLst/>
              <a:rect l="l" t="t" r="r" b="b"/>
              <a:pathLst>
                <a:path w="1290920" h="1589958">
                  <a:moveTo>
                    <a:pt x="80555" y="0"/>
                  </a:moveTo>
                  <a:lnTo>
                    <a:pt x="1210364" y="0"/>
                  </a:lnTo>
                  <a:cubicBezTo>
                    <a:pt x="1231729" y="0"/>
                    <a:pt x="1252219" y="8487"/>
                    <a:pt x="1267326" y="23594"/>
                  </a:cubicBezTo>
                  <a:cubicBezTo>
                    <a:pt x="1282433" y="38701"/>
                    <a:pt x="1290920" y="59191"/>
                    <a:pt x="1290920" y="80555"/>
                  </a:cubicBezTo>
                  <a:lnTo>
                    <a:pt x="1290920" y="1509403"/>
                  </a:lnTo>
                  <a:cubicBezTo>
                    <a:pt x="1290920" y="1553892"/>
                    <a:pt x="1254854" y="1589958"/>
                    <a:pt x="1210364" y="1589958"/>
                  </a:cubicBezTo>
                  <a:lnTo>
                    <a:pt x="80555" y="1589958"/>
                  </a:lnTo>
                  <a:cubicBezTo>
                    <a:pt x="36066" y="1589958"/>
                    <a:pt x="0" y="1553892"/>
                    <a:pt x="0" y="1509403"/>
                  </a:cubicBezTo>
                  <a:lnTo>
                    <a:pt x="0" y="80555"/>
                  </a:lnTo>
                  <a:cubicBezTo>
                    <a:pt x="0" y="36066"/>
                    <a:pt x="36066" y="0"/>
                    <a:pt x="805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290920" cy="1628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5371" y="7724357"/>
            <a:ext cx="5329427" cy="4341061"/>
          </a:xfrm>
          <a:custGeom>
            <a:avLst/>
            <a:gdLst/>
            <a:ahLst/>
            <a:cxnLst/>
            <a:rect l="l" t="t" r="r" b="b"/>
            <a:pathLst>
              <a:path w="5329427" h="4341061">
                <a:moveTo>
                  <a:pt x="0" y="0"/>
                </a:moveTo>
                <a:lnTo>
                  <a:pt x="5329427" y="0"/>
                </a:lnTo>
                <a:lnTo>
                  <a:pt x="5329427" y="4341061"/>
                </a:lnTo>
                <a:lnTo>
                  <a:pt x="0" y="43410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5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1252893" y="3221429"/>
            <a:ext cx="4901460" cy="6036871"/>
            <a:chOff x="0" y="0"/>
            <a:chExt cx="1290920" cy="15899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90920" cy="1589958"/>
            </a:xfrm>
            <a:custGeom>
              <a:avLst/>
              <a:gdLst/>
              <a:ahLst/>
              <a:cxnLst/>
              <a:rect l="l" t="t" r="r" b="b"/>
              <a:pathLst>
                <a:path w="1290920" h="1589958">
                  <a:moveTo>
                    <a:pt x="80555" y="0"/>
                  </a:moveTo>
                  <a:lnTo>
                    <a:pt x="1210364" y="0"/>
                  </a:lnTo>
                  <a:cubicBezTo>
                    <a:pt x="1231729" y="0"/>
                    <a:pt x="1252219" y="8487"/>
                    <a:pt x="1267326" y="23594"/>
                  </a:cubicBezTo>
                  <a:cubicBezTo>
                    <a:pt x="1282433" y="38701"/>
                    <a:pt x="1290920" y="59191"/>
                    <a:pt x="1290920" y="80555"/>
                  </a:cubicBezTo>
                  <a:lnTo>
                    <a:pt x="1290920" y="1509403"/>
                  </a:lnTo>
                  <a:cubicBezTo>
                    <a:pt x="1290920" y="1553892"/>
                    <a:pt x="1254854" y="1589958"/>
                    <a:pt x="1210364" y="1589958"/>
                  </a:cubicBezTo>
                  <a:lnTo>
                    <a:pt x="80555" y="1589958"/>
                  </a:lnTo>
                  <a:cubicBezTo>
                    <a:pt x="36066" y="1589958"/>
                    <a:pt x="0" y="1553892"/>
                    <a:pt x="0" y="1509403"/>
                  </a:cubicBezTo>
                  <a:lnTo>
                    <a:pt x="0" y="80555"/>
                  </a:lnTo>
                  <a:cubicBezTo>
                    <a:pt x="0" y="36066"/>
                    <a:pt x="36066" y="0"/>
                    <a:pt x="805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90920" cy="1628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1">
            <a:extLst>
              <a:ext uri="{FF2B5EF4-FFF2-40B4-BE49-F238E27FC236}">
                <a16:creationId xmlns:a16="http://schemas.microsoft.com/office/drawing/2014/main" id="{F3FFA039-D112-9DDA-1B46-7ED0F2EED80E}"/>
              </a:ext>
            </a:extLst>
          </p:cNvPr>
          <p:cNvSpPr txBox="1"/>
          <p:nvPr/>
        </p:nvSpPr>
        <p:spPr>
          <a:xfrm>
            <a:off x="5341370" y="1229646"/>
            <a:ext cx="7257985" cy="1153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416"/>
              </a:lnSpc>
            </a:pPr>
            <a:r>
              <a:rPr lang="en-US" sz="10790" spc="690" dirty="0">
                <a:solidFill>
                  <a:srgbClr val="0070C0"/>
                </a:solidFill>
                <a:latin typeface="+mj-lt"/>
              </a:rPr>
              <a:t>seventeen</a:t>
            </a:r>
          </a:p>
        </p:txBody>
      </p:sp>
      <p:sp>
        <p:nvSpPr>
          <p:cNvPr id="22" name="Freeform 24">
            <a:extLst>
              <a:ext uri="{FF2B5EF4-FFF2-40B4-BE49-F238E27FC236}">
                <a16:creationId xmlns:a16="http://schemas.microsoft.com/office/drawing/2014/main" id="{C31A1CB9-4987-B46B-258D-27BFD8EC94E9}"/>
              </a:ext>
            </a:extLst>
          </p:cNvPr>
          <p:cNvSpPr/>
          <p:nvPr/>
        </p:nvSpPr>
        <p:spPr>
          <a:xfrm>
            <a:off x="9935059" y="2221081"/>
            <a:ext cx="2702856" cy="2274079"/>
          </a:xfrm>
          <a:custGeom>
            <a:avLst/>
            <a:gdLst/>
            <a:ahLst/>
            <a:cxnLst/>
            <a:rect l="l" t="t" r="r" b="b"/>
            <a:pathLst>
              <a:path w="2602883" h="2707811">
                <a:moveTo>
                  <a:pt x="0" y="0"/>
                </a:moveTo>
                <a:lnTo>
                  <a:pt x="2602883" y="0"/>
                </a:lnTo>
                <a:lnTo>
                  <a:pt x="2602883" y="2707811"/>
                </a:lnTo>
                <a:lnTo>
                  <a:pt x="0" y="27078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id="{46160898-E071-0DEC-E7FF-71E86E4C8A5E}"/>
              </a:ext>
            </a:extLst>
          </p:cNvPr>
          <p:cNvSpPr/>
          <p:nvPr/>
        </p:nvSpPr>
        <p:spPr>
          <a:xfrm>
            <a:off x="1711596" y="411013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70A2AD5F-AA95-A8D6-064B-CCBC931385A8}"/>
              </a:ext>
            </a:extLst>
          </p:cNvPr>
          <p:cNvSpPr/>
          <p:nvPr/>
        </p:nvSpPr>
        <p:spPr>
          <a:xfrm>
            <a:off x="12461604" y="413242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B5765490-5B8D-DFE5-9178-EF0385C7AAD1}"/>
              </a:ext>
            </a:extLst>
          </p:cNvPr>
          <p:cNvSpPr/>
          <p:nvPr/>
        </p:nvSpPr>
        <p:spPr>
          <a:xfrm>
            <a:off x="6944810" y="4084066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seventeen">
            <a:hlinkClick r:id="" action="ppaction://media"/>
            <a:extLst>
              <a:ext uri="{FF2B5EF4-FFF2-40B4-BE49-F238E27FC236}">
                <a16:creationId xmlns:a16="http://schemas.microsoft.com/office/drawing/2014/main" id="{584FBB30-6AFF-88FB-7E84-ADD5C7423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517836" y="2925241"/>
            <a:ext cx="924832" cy="92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8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7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431E7BE-1671-0C09-38A9-DFDB5A69C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42515"/>
            <a:ext cx="18288001" cy="1049192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463581" y="-945715"/>
            <a:ext cx="7475598" cy="6089215"/>
          </a:xfrm>
          <a:custGeom>
            <a:avLst/>
            <a:gdLst/>
            <a:ahLst/>
            <a:cxnLst/>
            <a:rect l="l" t="t" r="r" b="b"/>
            <a:pathLst>
              <a:path w="7475598" h="6089215">
                <a:moveTo>
                  <a:pt x="0" y="0"/>
                </a:moveTo>
                <a:lnTo>
                  <a:pt x="7475599" y="0"/>
                </a:lnTo>
                <a:lnTo>
                  <a:pt x="7475599" y="6089215"/>
                </a:lnTo>
                <a:lnTo>
                  <a:pt x="0" y="60892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5208" y="2098893"/>
            <a:ext cx="5329427" cy="4341061"/>
          </a:xfrm>
          <a:custGeom>
            <a:avLst/>
            <a:gdLst/>
            <a:ahLst/>
            <a:cxnLst/>
            <a:rect l="l" t="t" r="r" b="b"/>
            <a:pathLst>
              <a:path w="5329427" h="4341061">
                <a:moveTo>
                  <a:pt x="0" y="0"/>
                </a:moveTo>
                <a:lnTo>
                  <a:pt x="5329427" y="0"/>
                </a:lnTo>
                <a:lnTo>
                  <a:pt x="5329427" y="4341060"/>
                </a:lnTo>
                <a:lnTo>
                  <a:pt x="0" y="43410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5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996648" y="742777"/>
            <a:ext cx="7947431" cy="1967116"/>
            <a:chOff x="0" y="0"/>
            <a:chExt cx="2093151" cy="3931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93151" cy="393142"/>
            </a:xfrm>
            <a:custGeom>
              <a:avLst/>
              <a:gdLst/>
              <a:ahLst/>
              <a:cxnLst/>
              <a:rect l="l" t="t" r="r" b="b"/>
              <a:pathLst>
                <a:path w="2093151" h="393142">
                  <a:moveTo>
                    <a:pt x="49681" y="0"/>
                  </a:moveTo>
                  <a:lnTo>
                    <a:pt x="2043469" y="0"/>
                  </a:lnTo>
                  <a:cubicBezTo>
                    <a:pt x="2056646" y="0"/>
                    <a:pt x="2069282" y="5234"/>
                    <a:pt x="2078599" y="14551"/>
                  </a:cubicBezTo>
                  <a:cubicBezTo>
                    <a:pt x="2087917" y="23868"/>
                    <a:pt x="2093151" y="36505"/>
                    <a:pt x="2093151" y="49681"/>
                  </a:cubicBezTo>
                  <a:lnTo>
                    <a:pt x="2093151" y="343460"/>
                  </a:lnTo>
                  <a:cubicBezTo>
                    <a:pt x="2093151" y="356637"/>
                    <a:pt x="2087917" y="369273"/>
                    <a:pt x="2078599" y="378590"/>
                  </a:cubicBezTo>
                  <a:cubicBezTo>
                    <a:pt x="2069282" y="387907"/>
                    <a:pt x="2056646" y="393142"/>
                    <a:pt x="2043469" y="393142"/>
                  </a:cubicBezTo>
                  <a:lnTo>
                    <a:pt x="49681" y="393142"/>
                  </a:lnTo>
                  <a:cubicBezTo>
                    <a:pt x="36505" y="393142"/>
                    <a:pt x="23868" y="387907"/>
                    <a:pt x="14551" y="378590"/>
                  </a:cubicBezTo>
                  <a:cubicBezTo>
                    <a:pt x="5234" y="369273"/>
                    <a:pt x="0" y="356637"/>
                    <a:pt x="0" y="343460"/>
                  </a:cubicBezTo>
                  <a:lnTo>
                    <a:pt x="0" y="49681"/>
                  </a:lnTo>
                  <a:cubicBezTo>
                    <a:pt x="0" y="36505"/>
                    <a:pt x="5234" y="23868"/>
                    <a:pt x="14551" y="14551"/>
                  </a:cubicBezTo>
                  <a:cubicBezTo>
                    <a:pt x="23868" y="5234"/>
                    <a:pt x="36505" y="0"/>
                    <a:pt x="496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093151" cy="4312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996856" y="3221429"/>
            <a:ext cx="4901460" cy="6036871"/>
            <a:chOff x="0" y="0"/>
            <a:chExt cx="1290920" cy="15899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90920" cy="1589958"/>
            </a:xfrm>
            <a:custGeom>
              <a:avLst/>
              <a:gdLst/>
              <a:ahLst/>
              <a:cxnLst/>
              <a:rect l="l" t="t" r="r" b="b"/>
              <a:pathLst>
                <a:path w="1290920" h="1589958">
                  <a:moveTo>
                    <a:pt x="80555" y="0"/>
                  </a:moveTo>
                  <a:lnTo>
                    <a:pt x="1210364" y="0"/>
                  </a:lnTo>
                  <a:cubicBezTo>
                    <a:pt x="1231729" y="0"/>
                    <a:pt x="1252219" y="8487"/>
                    <a:pt x="1267326" y="23594"/>
                  </a:cubicBezTo>
                  <a:cubicBezTo>
                    <a:pt x="1282433" y="38701"/>
                    <a:pt x="1290920" y="59191"/>
                    <a:pt x="1290920" y="80555"/>
                  </a:cubicBezTo>
                  <a:lnTo>
                    <a:pt x="1290920" y="1509403"/>
                  </a:lnTo>
                  <a:cubicBezTo>
                    <a:pt x="1290920" y="1553892"/>
                    <a:pt x="1254854" y="1589958"/>
                    <a:pt x="1210364" y="1589958"/>
                  </a:cubicBezTo>
                  <a:lnTo>
                    <a:pt x="80555" y="1589958"/>
                  </a:lnTo>
                  <a:cubicBezTo>
                    <a:pt x="36066" y="1589958"/>
                    <a:pt x="0" y="1553892"/>
                    <a:pt x="0" y="1509403"/>
                  </a:cubicBezTo>
                  <a:lnTo>
                    <a:pt x="0" y="80555"/>
                  </a:lnTo>
                  <a:cubicBezTo>
                    <a:pt x="0" y="36066"/>
                    <a:pt x="36066" y="0"/>
                    <a:pt x="805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290920" cy="1628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2332045" y="3781346"/>
            <a:ext cx="9147886" cy="7451369"/>
          </a:xfrm>
          <a:custGeom>
            <a:avLst/>
            <a:gdLst/>
            <a:ahLst/>
            <a:cxnLst/>
            <a:rect l="l" t="t" r="r" b="b"/>
            <a:pathLst>
              <a:path w="9147886" h="7451369">
                <a:moveTo>
                  <a:pt x="0" y="0"/>
                </a:moveTo>
                <a:lnTo>
                  <a:pt x="9147886" y="0"/>
                </a:lnTo>
                <a:lnTo>
                  <a:pt x="9147886" y="7451369"/>
                </a:lnTo>
                <a:lnTo>
                  <a:pt x="0" y="74513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6624875" y="3221429"/>
            <a:ext cx="4901460" cy="6036871"/>
            <a:chOff x="0" y="0"/>
            <a:chExt cx="1290920" cy="158995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90920" cy="1589958"/>
            </a:xfrm>
            <a:custGeom>
              <a:avLst/>
              <a:gdLst/>
              <a:ahLst/>
              <a:cxnLst/>
              <a:rect l="l" t="t" r="r" b="b"/>
              <a:pathLst>
                <a:path w="1290920" h="1589958">
                  <a:moveTo>
                    <a:pt x="80555" y="0"/>
                  </a:moveTo>
                  <a:lnTo>
                    <a:pt x="1210364" y="0"/>
                  </a:lnTo>
                  <a:cubicBezTo>
                    <a:pt x="1231729" y="0"/>
                    <a:pt x="1252219" y="8487"/>
                    <a:pt x="1267326" y="23594"/>
                  </a:cubicBezTo>
                  <a:cubicBezTo>
                    <a:pt x="1282433" y="38701"/>
                    <a:pt x="1290920" y="59191"/>
                    <a:pt x="1290920" y="80555"/>
                  </a:cubicBezTo>
                  <a:lnTo>
                    <a:pt x="1290920" y="1509403"/>
                  </a:lnTo>
                  <a:cubicBezTo>
                    <a:pt x="1290920" y="1553892"/>
                    <a:pt x="1254854" y="1589958"/>
                    <a:pt x="1210364" y="1589958"/>
                  </a:cubicBezTo>
                  <a:lnTo>
                    <a:pt x="80555" y="1589958"/>
                  </a:lnTo>
                  <a:cubicBezTo>
                    <a:pt x="36066" y="1589958"/>
                    <a:pt x="0" y="1553892"/>
                    <a:pt x="0" y="1509403"/>
                  </a:cubicBezTo>
                  <a:lnTo>
                    <a:pt x="0" y="80555"/>
                  </a:lnTo>
                  <a:cubicBezTo>
                    <a:pt x="0" y="36066"/>
                    <a:pt x="36066" y="0"/>
                    <a:pt x="805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290920" cy="1628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5371" y="7724357"/>
            <a:ext cx="5329427" cy="4341061"/>
          </a:xfrm>
          <a:custGeom>
            <a:avLst/>
            <a:gdLst/>
            <a:ahLst/>
            <a:cxnLst/>
            <a:rect l="l" t="t" r="r" b="b"/>
            <a:pathLst>
              <a:path w="5329427" h="4341061">
                <a:moveTo>
                  <a:pt x="0" y="0"/>
                </a:moveTo>
                <a:lnTo>
                  <a:pt x="5329427" y="0"/>
                </a:lnTo>
                <a:lnTo>
                  <a:pt x="5329427" y="4341061"/>
                </a:lnTo>
                <a:lnTo>
                  <a:pt x="0" y="43410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5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1252893" y="3221429"/>
            <a:ext cx="4901460" cy="6036871"/>
            <a:chOff x="0" y="0"/>
            <a:chExt cx="1290920" cy="15899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90920" cy="1589958"/>
            </a:xfrm>
            <a:custGeom>
              <a:avLst/>
              <a:gdLst/>
              <a:ahLst/>
              <a:cxnLst/>
              <a:rect l="l" t="t" r="r" b="b"/>
              <a:pathLst>
                <a:path w="1290920" h="1589958">
                  <a:moveTo>
                    <a:pt x="80555" y="0"/>
                  </a:moveTo>
                  <a:lnTo>
                    <a:pt x="1210364" y="0"/>
                  </a:lnTo>
                  <a:cubicBezTo>
                    <a:pt x="1231729" y="0"/>
                    <a:pt x="1252219" y="8487"/>
                    <a:pt x="1267326" y="23594"/>
                  </a:cubicBezTo>
                  <a:cubicBezTo>
                    <a:pt x="1282433" y="38701"/>
                    <a:pt x="1290920" y="59191"/>
                    <a:pt x="1290920" y="80555"/>
                  </a:cubicBezTo>
                  <a:lnTo>
                    <a:pt x="1290920" y="1509403"/>
                  </a:lnTo>
                  <a:cubicBezTo>
                    <a:pt x="1290920" y="1553892"/>
                    <a:pt x="1254854" y="1589958"/>
                    <a:pt x="1210364" y="1589958"/>
                  </a:cubicBezTo>
                  <a:lnTo>
                    <a:pt x="80555" y="1589958"/>
                  </a:lnTo>
                  <a:cubicBezTo>
                    <a:pt x="36066" y="1589958"/>
                    <a:pt x="0" y="1553892"/>
                    <a:pt x="0" y="1509403"/>
                  </a:cubicBezTo>
                  <a:lnTo>
                    <a:pt x="0" y="80555"/>
                  </a:lnTo>
                  <a:cubicBezTo>
                    <a:pt x="0" y="36066"/>
                    <a:pt x="36066" y="0"/>
                    <a:pt x="805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90920" cy="1628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1">
            <a:extLst>
              <a:ext uri="{FF2B5EF4-FFF2-40B4-BE49-F238E27FC236}">
                <a16:creationId xmlns:a16="http://schemas.microsoft.com/office/drawing/2014/main" id="{F3FFA039-D112-9DDA-1B46-7ED0F2EED80E}"/>
              </a:ext>
            </a:extLst>
          </p:cNvPr>
          <p:cNvSpPr txBox="1"/>
          <p:nvPr/>
        </p:nvSpPr>
        <p:spPr>
          <a:xfrm>
            <a:off x="5341370" y="1229646"/>
            <a:ext cx="7257985" cy="1153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416"/>
              </a:lnSpc>
            </a:pPr>
            <a:r>
              <a:rPr lang="en-US" sz="10790" spc="690" dirty="0">
                <a:solidFill>
                  <a:srgbClr val="0070C0"/>
                </a:solidFill>
                <a:latin typeface="+mj-lt"/>
              </a:rPr>
              <a:t>fifteen</a:t>
            </a:r>
          </a:p>
        </p:txBody>
      </p:sp>
      <p:sp>
        <p:nvSpPr>
          <p:cNvPr id="22" name="Freeform 24">
            <a:extLst>
              <a:ext uri="{FF2B5EF4-FFF2-40B4-BE49-F238E27FC236}">
                <a16:creationId xmlns:a16="http://schemas.microsoft.com/office/drawing/2014/main" id="{C31A1CB9-4987-B46B-258D-27BFD8EC94E9}"/>
              </a:ext>
            </a:extLst>
          </p:cNvPr>
          <p:cNvSpPr/>
          <p:nvPr/>
        </p:nvSpPr>
        <p:spPr>
          <a:xfrm>
            <a:off x="4243612" y="2030319"/>
            <a:ext cx="2702856" cy="2274079"/>
          </a:xfrm>
          <a:custGeom>
            <a:avLst/>
            <a:gdLst/>
            <a:ahLst/>
            <a:cxnLst/>
            <a:rect l="l" t="t" r="r" b="b"/>
            <a:pathLst>
              <a:path w="2602883" h="2707811">
                <a:moveTo>
                  <a:pt x="0" y="0"/>
                </a:moveTo>
                <a:lnTo>
                  <a:pt x="2602883" y="0"/>
                </a:lnTo>
                <a:lnTo>
                  <a:pt x="2602883" y="2707811"/>
                </a:lnTo>
                <a:lnTo>
                  <a:pt x="0" y="27078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DBA5F197-5EAF-A3A8-9C2B-12F87F6AEDBC}"/>
              </a:ext>
            </a:extLst>
          </p:cNvPr>
          <p:cNvSpPr/>
          <p:nvPr/>
        </p:nvSpPr>
        <p:spPr>
          <a:xfrm>
            <a:off x="7009046" y="426942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2375F9F8-599C-EBF1-79E1-5D4CAB9B94E3}"/>
              </a:ext>
            </a:extLst>
          </p:cNvPr>
          <p:cNvSpPr/>
          <p:nvPr/>
        </p:nvSpPr>
        <p:spPr>
          <a:xfrm>
            <a:off x="1553794" y="414988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404137F9-80C1-3C41-93E6-4EDFE8B50CF3}"/>
              </a:ext>
            </a:extLst>
          </p:cNvPr>
          <p:cNvSpPr/>
          <p:nvPr/>
        </p:nvSpPr>
        <p:spPr>
          <a:xfrm>
            <a:off x="12344975" y="414798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unit 13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E8863063-65F5-D4C3-CE55-130E4F24C7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41" end="527.530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543783" y="3264743"/>
            <a:ext cx="1033206" cy="10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5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9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431E7BE-1671-0C09-38A9-DFDB5A69C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42515"/>
            <a:ext cx="18288001" cy="1049192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463581" y="-945715"/>
            <a:ext cx="7475598" cy="6089215"/>
          </a:xfrm>
          <a:custGeom>
            <a:avLst/>
            <a:gdLst/>
            <a:ahLst/>
            <a:cxnLst/>
            <a:rect l="l" t="t" r="r" b="b"/>
            <a:pathLst>
              <a:path w="7475598" h="6089215">
                <a:moveTo>
                  <a:pt x="0" y="0"/>
                </a:moveTo>
                <a:lnTo>
                  <a:pt x="7475599" y="0"/>
                </a:lnTo>
                <a:lnTo>
                  <a:pt x="7475599" y="6089215"/>
                </a:lnTo>
                <a:lnTo>
                  <a:pt x="0" y="60892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5208" y="2098893"/>
            <a:ext cx="5329427" cy="4341061"/>
          </a:xfrm>
          <a:custGeom>
            <a:avLst/>
            <a:gdLst/>
            <a:ahLst/>
            <a:cxnLst/>
            <a:rect l="l" t="t" r="r" b="b"/>
            <a:pathLst>
              <a:path w="5329427" h="4341061">
                <a:moveTo>
                  <a:pt x="0" y="0"/>
                </a:moveTo>
                <a:lnTo>
                  <a:pt x="5329427" y="0"/>
                </a:lnTo>
                <a:lnTo>
                  <a:pt x="5329427" y="4341060"/>
                </a:lnTo>
                <a:lnTo>
                  <a:pt x="0" y="43410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5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996648" y="742777"/>
            <a:ext cx="7947431" cy="1967116"/>
            <a:chOff x="0" y="0"/>
            <a:chExt cx="2093151" cy="3931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93151" cy="393142"/>
            </a:xfrm>
            <a:custGeom>
              <a:avLst/>
              <a:gdLst/>
              <a:ahLst/>
              <a:cxnLst/>
              <a:rect l="l" t="t" r="r" b="b"/>
              <a:pathLst>
                <a:path w="2093151" h="393142">
                  <a:moveTo>
                    <a:pt x="49681" y="0"/>
                  </a:moveTo>
                  <a:lnTo>
                    <a:pt x="2043469" y="0"/>
                  </a:lnTo>
                  <a:cubicBezTo>
                    <a:pt x="2056646" y="0"/>
                    <a:pt x="2069282" y="5234"/>
                    <a:pt x="2078599" y="14551"/>
                  </a:cubicBezTo>
                  <a:cubicBezTo>
                    <a:pt x="2087917" y="23868"/>
                    <a:pt x="2093151" y="36505"/>
                    <a:pt x="2093151" y="49681"/>
                  </a:cubicBezTo>
                  <a:lnTo>
                    <a:pt x="2093151" y="343460"/>
                  </a:lnTo>
                  <a:cubicBezTo>
                    <a:pt x="2093151" y="356637"/>
                    <a:pt x="2087917" y="369273"/>
                    <a:pt x="2078599" y="378590"/>
                  </a:cubicBezTo>
                  <a:cubicBezTo>
                    <a:pt x="2069282" y="387907"/>
                    <a:pt x="2056646" y="393142"/>
                    <a:pt x="2043469" y="393142"/>
                  </a:cubicBezTo>
                  <a:lnTo>
                    <a:pt x="49681" y="393142"/>
                  </a:lnTo>
                  <a:cubicBezTo>
                    <a:pt x="36505" y="393142"/>
                    <a:pt x="23868" y="387907"/>
                    <a:pt x="14551" y="378590"/>
                  </a:cubicBezTo>
                  <a:cubicBezTo>
                    <a:pt x="5234" y="369273"/>
                    <a:pt x="0" y="356637"/>
                    <a:pt x="0" y="343460"/>
                  </a:cubicBezTo>
                  <a:lnTo>
                    <a:pt x="0" y="49681"/>
                  </a:lnTo>
                  <a:cubicBezTo>
                    <a:pt x="0" y="36505"/>
                    <a:pt x="5234" y="23868"/>
                    <a:pt x="14551" y="14551"/>
                  </a:cubicBezTo>
                  <a:cubicBezTo>
                    <a:pt x="23868" y="5234"/>
                    <a:pt x="36505" y="0"/>
                    <a:pt x="496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093151" cy="4312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996856" y="3221429"/>
            <a:ext cx="4901460" cy="6036871"/>
            <a:chOff x="0" y="0"/>
            <a:chExt cx="1290920" cy="15899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90920" cy="1589958"/>
            </a:xfrm>
            <a:custGeom>
              <a:avLst/>
              <a:gdLst/>
              <a:ahLst/>
              <a:cxnLst/>
              <a:rect l="l" t="t" r="r" b="b"/>
              <a:pathLst>
                <a:path w="1290920" h="1589958">
                  <a:moveTo>
                    <a:pt x="80555" y="0"/>
                  </a:moveTo>
                  <a:lnTo>
                    <a:pt x="1210364" y="0"/>
                  </a:lnTo>
                  <a:cubicBezTo>
                    <a:pt x="1231729" y="0"/>
                    <a:pt x="1252219" y="8487"/>
                    <a:pt x="1267326" y="23594"/>
                  </a:cubicBezTo>
                  <a:cubicBezTo>
                    <a:pt x="1282433" y="38701"/>
                    <a:pt x="1290920" y="59191"/>
                    <a:pt x="1290920" y="80555"/>
                  </a:cubicBezTo>
                  <a:lnTo>
                    <a:pt x="1290920" y="1509403"/>
                  </a:lnTo>
                  <a:cubicBezTo>
                    <a:pt x="1290920" y="1553892"/>
                    <a:pt x="1254854" y="1589958"/>
                    <a:pt x="1210364" y="1589958"/>
                  </a:cubicBezTo>
                  <a:lnTo>
                    <a:pt x="80555" y="1589958"/>
                  </a:lnTo>
                  <a:cubicBezTo>
                    <a:pt x="36066" y="1589958"/>
                    <a:pt x="0" y="1553892"/>
                    <a:pt x="0" y="1509403"/>
                  </a:cubicBezTo>
                  <a:lnTo>
                    <a:pt x="0" y="80555"/>
                  </a:lnTo>
                  <a:cubicBezTo>
                    <a:pt x="0" y="36066"/>
                    <a:pt x="36066" y="0"/>
                    <a:pt x="805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290920" cy="1628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2332045" y="3781346"/>
            <a:ext cx="9147886" cy="7451369"/>
          </a:xfrm>
          <a:custGeom>
            <a:avLst/>
            <a:gdLst/>
            <a:ahLst/>
            <a:cxnLst/>
            <a:rect l="l" t="t" r="r" b="b"/>
            <a:pathLst>
              <a:path w="9147886" h="7451369">
                <a:moveTo>
                  <a:pt x="0" y="0"/>
                </a:moveTo>
                <a:lnTo>
                  <a:pt x="9147886" y="0"/>
                </a:lnTo>
                <a:lnTo>
                  <a:pt x="9147886" y="7451369"/>
                </a:lnTo>
                <a:lnTo>
                  <a:pt x="0" y="74513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6624875" y="3221429"/>
            <a:ext cx="4901460" cy="6036871"/>
            <a:chOff x="0" y="0"/>
            <a:chExt cx="1290920" cy="158995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90920" cy="1589958"/>
            </a:xfrm>
            <a:custGeom>
              <a:avLst/>
              <a:gdLst/>
              <a:ahLst/>
              <a:cxnLst/>
              <a:rect l="l" t="t" r="r" b="b"/>
              <a:pathLst>
                <a:path w="1290920" h="1589958">
                  <a:moveTo>
                    <a:pt x="80555" y="0"/>
                  </a:moveTo>
                  <a:lnTo>
                    <a:pt x="1210364" y="0"/>
                  </a:lnTo>
                  <a:cubicBezTo>
                    <a:pt x="1231729" y="0"/>
                    <a:pt x="1252219" y="8487"/>
                    <a:pt x="1267326" y="23594"/>
                  </a:cubicBezTo>
                  <a:cubicBezTo>
                    <a:pt x="1282433" y="38701"/>
                    <a:pt x="1290920" y="59191"/>
                    <a:pt x="1290920" y="80555"/>
                  </a:cubicBezTo>
                  <a:lnTo>
                    <a:pt x="1290920" y="1509403"/>
                  </a:lnTo>
                  <a:cubicBezTo>
                    <a:pt x="1290920" y="1553892"/>
                    <a:pt x="1254854" y="1589958"/>
                    <a:pt x="1210364" y="1589958"/>
                  </a:cubicBezTo>
                  <a:lnTo>
                    <a:pt x="80555" y="1589958"/>
                  </a:lnTo>
                  <a:cubicBezTo>
                    <a:pt x="36066" y="1589958"/>
                    <a:pt x="0" y="1553892"/>
                    <a:pt x="0" y="1509403"/>
                  </a:cubicBezTo>
                  <a:lnTo>
                    <a:pt x="0" y="80555"/>
                  </a:lnTo>
                  <a:cubicBezTo>
                    <a:pt x="0" y="36066"/>
                    <a:pt x="36066" y="0"/>
                    <a:pt x="805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290920" cy="1628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5371" y="7724357"/>
            <a:ext cx="5329427" cy="4341061"/>
          </a:xfrm>
          <a:custGeom>
            <a:avLst/>
            <a:gdLst/>
            <a:ahLst/>
            <a:cxnLst/>
            <a:rect l="l" t="t" r="r" b="b"/>
            <a:pathLst>
              <a:path w="5329427" h="4341061">
                <a:moveTo>
                  <a:pt x="0" y="0"/>
                </a:moveTo>
                <a:lnTo>
                  <a:pt x="5329427" y="0"/>
                </a:lnTo>
                <a:lnTo>
                  <a:pt x="5329427" y="4341061"/>
                </a:lnTo>
                <a:lnTo>
                  <a:pt x="0" y="43410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5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1252893" y="3221429"/>
            <a:ext cx="4901460" cy="6036871"/>
            <a:chOff x="0" y="0"/>
            <a:chExt cx="1290920" cy="15899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90920" cy="1589958"/>
            </a:xfrm>
            <a:custGeom>
              <a:avLst/>
              <a:gdLst/>
              <a:ahLst/>
              <a:cxnLst/>
              <a:rect l="l" t="t" r="r" b="b"/>
              <a:pathLst>
                <a:path w="1290920" h="1589958">
                  <a:moveTo>
                    <a:pt x="80555" y="0"/>
                  </a:moveTo>
                  <a:lnTo>
                    <a:pt x="1210364" y="0"/>
                  </a:lnTo>
                  <a:cubicBezTo>
                    <a:pt x="1231729" y="0"/>
                    <a:pt x="1252219" y="8487"/>
                    <a:pt x="1267326" y="23594"/>
                  </a:cubicBezTo>
                  <a:cubicBezTo>
                    <a:pt x="1282433" y="38701"/>
                    <a:pt x="1290920" y="59191"/>
                    <a:pt x="1290920" y="80555"/>
                  </a:cubicBezTo>
                  <a:lnTo>
                    <a:pt x="1290920" y="1509403"/>
                  </a:lnTo>
                  <a:cubicBezTo>
                    <a:pt x="1290920" y="1553892"/>
                    <a:pt x="1254854" y="1589958"/>
                    <a:pt x="1210364" y="1589958"/>
                  </a:cubicBezTo>
                  <a:lnTo>
                    <a:pt x="80555" y="1589958"/>
                  </a:lnTo>
                  <a:cubicBezTo>
                    <a:pt x="36066" y="1589958"/>
                    <a:pt x="0" y="1553892"/>
                    <a:pt x="0" y="1509403"/>
                  </a:cubicBezTo>
                  <a:lnTo>
                    <a:pt x="0" y="80555"/>
                  </a:lnTo>
                  <a:cubicBezTo>
                    <a:pt x="0" y="36066"/>
                    <a:pt x="36066" y="0"/>
                    <a:pt x="805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90920" cy="1628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1">
            <a:extLst>
              <a:ext uri="{FF2B5EF4-FFF2-40B4-BE49-F238E27FC236}">
                <a16:creationId xmlns:a16="http://schemas.microsoft.com/office/drawing/2014/main" id="{F3FFA039-D112-9DDA-1B46-7ED0F2EED80E}"/>
              </a:ext>
            </a:extLst>
          </p:cNvPr>
          <p:cNvSpPr txBox="1"/>
          <p:nvPr/>
        </p:nvSpPr>
        <p:spPr>
          <a:xfrm>
            <a:off x="5341370" y="1229646"/>
            <a:ext cx="7257985" cy="1153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416"/>
              </a:lnSpc>
            </a:pPr>
            <a:r>
              <a:rPr lang="en-US" sz="10790" spc="690" dirty="0">
                <a:solidFill>
                  <a:srgbClr val="0070C0"/>
                </a:solidFill>
                <a:latin typeface="+mj-lt"/>
              </a:rPr>
              <a:t>thirteen</a:t>
            </a:r>
          </a:p>
        </p:txBody>
      </p:sp>
      <p:sp>
        <p:nvSpPr>
          <p:cNvPr id="22" name="Freeform 24">
            <a:extLst>
              <a:ext uri="{FF2B5EF4-FFF2-40B4-BE49-F238E27FC236}">
                <a16:creationId xmlns:a16="http://schemas.microsoft.com/office/drawing/2014/main" id="{C31A1CB9-4987-B46B-258D-27BFD8EC94E9}"/>
              </a:ext>
            </a:extLst>
          </p:cNvPr>
          <p:cNvSpPr/>
          <p:nvPr/>
        </p:nvSpPr>
        <p:spPr>
          <a:xfrm>
            <a:off x="4243612" y="2030319"/>
            <a:ext cx="2702856" cy="2274079"/>
          </a:xfrm>
          <a:custGeom>
            <a:avLst/>
            <a:gdLst/>
            <a:ahLst/>
            <a:cxnLst/>
            <a:rect l="l" t="t" r="r" b="b"/>
            <a:pathLst>
              <a:path w="2602883" h="2707811">
                <a:moveTo>
                  <a:pt x="0" y="0"/>
                </a:moveTo>
                <a:lnTo>
                  <a:pt x="2602883" y="0"/>
                </a:lnTo>
                <a:lnTo>
                  <a:pt x="2602883" y="2707811"/>
                </a:lnTo>
                <a:lnTo>
                  <a:pt x="0" y="27078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4">
            <a:extLst>
              <a:ext uri="{FF2B5EF4-FFF2-40B4-BE49-F238E27FC236}">
                <a16:creationId xmlns:a16="http://schemas.microsoft.com/office/drawing/2014/main" id="{2AFFE1EE-8D16-388F-BDFB-7C4DA2276AAF}"/>
              </a:ext>
            </a:extLst>
          </p:cNvPr>
          <p:cNvSpPr/>
          <p:nvPr/>
        </p:nvSpPr>
        <p:spPr>
          <a:xfrm>
            <a:off x="1733008" y="409514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2E53000B-6C4C-A58E-6815-D439E326A39D}"/>
              </a:ext>
            </a:extLst>
          </p:cNvPr>
          <p:cNvSpPr/>
          <p:nvPr/>
        </p:nvSpPr>
        <p:spPr>
          <a:xfrm>
            <a:off x="7068937" y="418710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3D5D228F-B318-71D6-F0E7-A118F34E4CF1}"/>
              </a:ext>
            </a:extLst>
          </p:cNvPr>
          <p:cNvSpPr/>
          <p:nvPr/>
        </p:nvSpPr>
        <p:spPr>
          <a:xfrm>
            <a:off x="12404866" y="432988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unit 13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DFCA315E-0189-F82E-1A74-7391976DF3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9" end="4997.530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58658" y="2195843"/>
            <a:ext cx="1033206" cy="10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7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6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431E7BE-1671-0C09-38A9-DFDB5A69C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42515"/>
            <a:ext cx="18288001" cy="1049192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463581" y="-945715"/>
            <a:ext cx="7475598" cy="6089215"/>
          </a:xfrm>
          <a:custGeom>
            <a:avLst/>
            <a:gdLst/>
            <a:ahLst/>
            <a:cxnLst/>
            <a:rect l="l" t="t" r="r" b="b"/>
            <a:pathLst>
              <a:path w="7475598" h="6089215">
                <a:moveTo>
                  <a:pt x="0" y="0"/>
                </a:moveTo>
                <a:lnTo>
                  <a:pt x="7475599" y="0"/>
                </a:lnTo>
                <a:lnTo>
                  <a:pt x="7475599" y="6089215"/>
                </a:lnTo>
                <a:lnTo>
                  <a:pt x="0" y="60892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5208" y="2098893"/>
            <a:ext cx="5329427" cy="4341061"/>
          </a:xfrm>
          <a:custGeom>
            <a:avLst/>
            <a:gdLst/>
            <a:ahLst/>
            <a:cxnLst/>
            <a:rect l="l" t="t" r="r" b="b"/>
            <a:pathLst>
              <a:path w="5329427" h="4341061">
                <a:moveTo>
                  <a:pt x="0" y="0"/>
                </a:moveTo>
                <a:lnTo>
                  <a:pt x="5329427" y="0"/>
                </a:lnTo>
                <a:lnTo>
                  <a:pt x="5329427" y="4341060"/>
                </a:lnTo>
                <a:lnTo>
                  <a:pt x="0" y="43410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5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996648" y="742777"/>
            <a:ext cx="7947431" cy="1967116"/>
            <a:chOff x="0" y="0"/>
            <a:chExt cx="2093151" cy="3931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93151" cy="393142"/>
            </a:xfrm>
            <a:custGeom>
              <a:avLst/>
              <a:gdLst/>
              <a:ahLst/>
              <a:cxnLst/>
              <a:rect l="l" t="t" r="r" b="b"/>
              <a:pathLst>
                <a:path w="2093151" h="393142">
                  <a:moveTo>
                    <a:pt x="49681" y="0"/>
                  </a:moveTo>
                  <a:lnTo>
                    <a:pt x="2043469" y="0"/>
                  </a:lnTo>
                  <a:cubicBezTo>
                    <a:pt x="2056646" y="0"/>
                    <a:pt x="2069282" y="5234"/>
                    <a:pt x="2078599" y="14551"/>
                  </a:cubicBezTo>
                  <a:cubicBezTo>
                    <a:pt x="2087917" y="23868"/>
                    <a:pt x="2093151" y="36505"/>
                    <a:pt x="2093151" y="49681"/>
                  </a:cubicBezTo>
                  <a:lnTo>
                    <a:pt x="2093151" y="343460"/>
                  </a:lnTo>
                  <a:cubicBezTo>
                    <a:pt x="2093151" y="356637"/>
                    <a:pt x="2087917" y="369273"/>
                    <a:pt x="2078599" y="378590"/>
                  </a:cubicBezTo>
                  <a:cubicBezTo>
                    <a:pt x="2069282" y="387907"/>
                    <a:pt x="2056646" y="393142"/>
                    <a:pt x="2043469" y="393142"/>
                  </a:cubicBezTo>
                  <a:lnTo>
                    <a:pt x="49681" y="393142"/>
                  </a:lnTo>
                  <a:cubicBezTo>
                    <a:pt x="36505" y="393142"/>
                    <a:pt x="23868" y="387907"/>
                    <a:pt x="14551" y="378590"/>
                  </a:cubicBezTo>
                  <a:cubicBezTo>
                    <a:pt x="5234" y="369273"/>
                    <a:pt x="0" y="356637"/>
                    <a:pt x="0" y="343460"/>
                  </a:cubicBezTo>
                  <a:lnTo>
                    <a:pt x="0" y="49681"/>
                  </a:lnTo>
                  <a:cubicBezTo>
                    <a:pt x="0" y="36505"/>
                    <a:pt x="5234" y="23868"/>
                    <a:pt x="14551" y="14551"/>
                  </a:cubicBezTo>
                  <a:cubicBezTo>
                    <a:pt x="23868" y="5234"/>
                    <a:pt x="36505" y="0"/>
                    <a:pt x="496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093151" cy="4312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996856" y="3221429"/>
            <a:ext cx="4901460" cy="6036871"/>
            <a:chOff x="0" y="0"/>
            <a:chExt cx="1290920" cy="15899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90920" cy="1589958"/>
            </a:xfrm>
            <a:custGeom>
              <a:avLst/>
              <a:gdLst/>
              <a:ahLst/>
              <a:cxnLst/>
              <a:rect l="l" t="t" r="r" b="b"/>
              <a:pathLst>
                <a:path w="1290920" h="1589958">
                  <a:moveTo>
                    <a:pt x="80555" y="0"/>
                  </a:moveTo>
                  <a:lnTo>
                    <a:pt x="1210364" y="0"/>
                  </a:lnTo>
                  <a:cubicBezTo>
                    <a:pt x="1231729" y="0"/>
                    <a:pt x="1252219" y="8487"/>
                    <a:pt x="1267326" y="23594"/>
                  </a:cubicBezTo>
                  <a:cubicBezTo>
                    <a:pt x="1282433" y="38701"/>
                    <a:pt x="1290920" y="59191"/>
                    <a:pt x="1290920" y="80555"/>
                  </a:cubicBezTo>
                  <a:lnTo>
                    <a:pt x="1290920" y="1509403"/>
                  </a:lnTo>
                  <a:cubicBezTo>
                    <a:pt x="1290920" y="1553892"/>
                    <a:pt x="1254854" y="1589958"/>
                    <a:pt x="1210364" y="1589958"/>
                  </a:cubicBezTo>
                  <a:lnTo>
                    <a:pt x="80555" y="1589958"/>
                  </a:lnTo>
                  <a:cubicBezTo>
                    <a:pt x="36066" y="1589958"/>
                    <a:pt x="0" y="1553892"/>
                    <a:pt x="0" y="1509403"/>
                  </a:cubicBezTo>
                  <a:lnTo>
                    <a:pt x="0" y="80555"/>
                  </a:lnTo>
                  <a:cubicBezTo>
                    <a:pt x="0" y="36066"/>
                    <a:pt x="36066" y="0"/>
                    <a:pt x="805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290920" cy="1628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2332045" y="3781346"/>
            <a:ext cx="9147886" cy="7451369"/>
          </a:xfrm>
          <a:custGeom>
            <a:avLst/>
            <a:gdLst/>
            <a:ahLst/>
            <a:cxnLst/>
            <a:rect l="l" t="t" r="r" b="b"/>
            <a:pathLst>
              <a:path w="9147886" h="7451369">
                <a:moveTo>
                  <a:pt x="0" y="0"/>
                </a:moveTo>
                <a:lnTo>
                  <a:pt x="9147886" y="0"/>
                </a:lnTo>
                <a:lnTo>
                  <a:pt x="9147886" y="7451369"/>
                </a:lnTo>
                <a:lnTo>
                  <a:pt x="0" y="74513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6624875" y="3221429"/>
            <a:ext cx="4901460" cy="6036871"/>
            <a:chOff x="0" y="0"/>
            <a:chExt cx="1290920" cy="158995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90920" cy="1589958"/>
            </a:xfrm>
            <a:custGeom>
              <a:avLst/>
              <a:gdLst/>
              <a:ahLst/>
              <a:cxnLst/>
              <a:rect l="l" t="t" r="r" b="b"/>
              <a:pathLst>
                <a:path w="1290920" h="1589958">
                  <a:moveTo>
                    <a:pt x="80555" y="0"/>
                  </a:moveTo>
                  <a:lnTo>
                    <a:pt x="1210364" y="0"/>
                  </a:lnTo>
                  <a:cubicBezTo>
                    <a:pt x="1231729" y="0"/>
                    <a:pt x="1252219" y="8487"/>
                    <a:pt x="1267326" y="23594"/>
                  </a:cubicBezTo>
                  <a:cubicBezTo>
                    <a:pt x="1282433" y="38701"/>
                    <a:pt x="1290920" y="59191"/>
                    <a:pt x="1290920" y="80555"/>
                  </a:cubicBezTo>
                  <a:lnTo>
                    <a:pt x="1290920" y="1509403"/>
                  </a:lnTo>
                  <a:cubicBezTo>
                    <a:pt x="1290920" y="1553892"/>
                    <a:pt x="1254854" y="1589958"/>
                    <a:pt x="1210364" y="1589958"/>
                  </a:cubicBezTo>
                  <a:lnTo>
                    <a:pt x="80555" y="1589958"/>
                  </a:lnTo>
                  <a:cubicBezTo>
                    <a:pt x="36066" y="1589958"/>
                    <a:pt x="0" y="1553892"/>
                    <a:pt x="0" y="1509403"/>
                  </a:cubicBezTo>
                  <a:lnTo>
                    <a:pt x="0" y="80555"/>
                  </a:lnTo>
                  <a:cubicBezTo>
                    <a:pt x="0" y="36066"/>
                    <a:pt x="36066" y="0"/>
                    <a:pt x="805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290920" cy="1628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5371" y="7724357"/>
            <a:ext cx="5329427" cy="4341061"/>
          </a:xfrm>
          <a:custGeom>
            <a:avLst/>
            <a:gdLst/>
            <a:ahLst/>
            <a:cxnLst/>
            <a:rect l="l" t="t" r="r" b="b"/>
            <a:pathLst>
              <a:path w="5329427" h="4341061">
                <a:moveTo>
                  <a:pt x="0" y="0"/>
                </a:moveTo>
                <a:lnTo>
                  <a:pt x="5329427" y="0"/>
                </a:lnTo>
                <a:lnTo>
                  <a:pt x="5329427" y="4341061"/>
                </a:lnTo>
                <a:lnTo>
                  <a:pt x="0" y="43410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5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1252893" y="3221429"/>
            <a:ext cx="4901460" cy="6036871"/>
            <a:chOff x="0" y="0"/>
            <a:chExt cx="1290920" cy="15899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90920" cy="1589958"/>
            </a:xfrm>
            <a:custGeom>
              <a:avLst/>
              <a:gdLst/>
              <a:ahLst/>
              <a:cxnLst/>
              <a:rect l="l" t="t" r="r" b="b"/>
              <a:pathLst>
                <a:path w="1290920" h="1589958">
                  <a:moveTo>
                    <a:pt x="80555" y="0"/>
                  </a:moveTo>
                  <a:lnTo>
                    <a:pt x="1210364" y="0"/>
                  </a:lnTo>
                  <a:cubicBezTo>
                    <a:pt x="1231729" y="0"/>
                    <a:pt x="1252219" y="8487"/>
                    <a:pt x="1267326" y="23594"/>
                  </a:cubicBezTo>
                  <a:cubicBezTo>
                    <a:pt x="1282433" y="38701"/>
                    <a:pt x="1290920" y="59191"/>
                    <a:pt x="1290920" y="80555"/>
                  </a:cubicBezTo>
                  <a:lnTo>
                    <a:pt x="1290920" y="1509403"/>
                  </a:lnTo>
                  <a:cubicBezTo>
                    <a:pt x="1290920" y="1553892"/>
                    <a:pt x="1254854" y="1589958"/>
                    <a:pt x="1210364" y="1589958"/>
                  </a:cubicBezTo>
                  <a:lnTo>
                    <a:pt x="80555" y="1589958"/>
                  </a:lnTo>
                  <a:cubicBezTo>
                    <a:pt x="36066" y="1589958"/>
                    <a:pt x="0" y="1553892"/>
                    <a:pt x="0" y="1509403"/>
                  </a:cubicBezTo>
                  <a:lnTo>
                    <a:pt x="0" y="80555"/>
                  </a:lnTo>
                  <a:cubicBezTo>
                    <a:pt x="0" y="36066"/>
                    <a:pt x="36066" y="0"/>
                    <a:pt x="8055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90920" cy="1628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1">
            <a:extLst>
              <a:ext uri="{FF2B5EF4-FFF2-40B4-BE49-F238E27FC236}">
                <a16:creationId xmlns:a16="http://schemas.microsoft.com/office/drawing/2014/main" id="{F3FFA039-D112-9DDA-1B46-7ED0F2EED80E}"/>
              </a:ext>
            </a:extLst>
          </p:cNvPr>
          <p:cNvSpPr txBox="1"/>
          <p:nvPr/>
        </p:nvSpPr>
        <p:spPr>
          <a:xfrm>
            <a:off x="5341370" y="1229646"/>
            <a:ext cx="7257985" cy="1153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416"/>
              </a:lnSpc>
            </a:pPr>
            <a:r>
              <a:rPr lang="en-US" sz="10790" spc="690" dirty="0">
                <a:solidFill>
                  <a:srgbClr val="0070C0"/>
                </a:solidFill>
                <a:latin typeface="+mj-lt"/>
              </a:rPr>
              <a:t>sixteen</a:t>
            </a:r>
          </a:p>
        </p:txBody>
      </p:sp>
      <p:sp>
        <p:nvSpPr>
          <p:cNvPr id="22" name="Freeform 24">
            <a:extLst>
              <a:ext uri="{FF2B5EF4-FFF2-40B4-BE49-F238E27FC236}">
                <a16:creationId xmlns:a16="http://schemas.microsoft.com/office/drawing/2014/main" id="{C31A1CB9-4987-B46B-258D-27BFD8EC94E9}"/>
              </a:ext>
            </a:extLst>
          </p:cNvPr>
          <p:cNvSpPr/>
          <p:nvPr/>
        </p:nvSpPr>
        <p:spPr>
          <a:xfrm>
            <a:off x="10003608" y="2285365"/>
            <a:ext cx="2702856" cy="2274079"/>
          </a:xfrm>
          <a:custGeom>
            <a:avLst/>
            <a:gdLst/>
            <a:ahLst/>
            <a:cxnLst/>
            <a:rect l="l" t="t" r="r" b="b"/>
            <a:pathLst>
              <a:path w="2602883" h="2707811">
                <a:moveTo>
                  <a:pt x="0" y="0"/>
                </a:moveTo>
                <a:lnTo>
                  <a:pt x="2602883" y="0"/>
                </a:lnTo>
                <a:lnTo>
                  <a:pt x="2602883" y="2707811"/>
                </a:lnTo>
                <a:lnTo>
                  <a:pt x="0" y="27078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2E53000B-6C4C-A58E-6815-D439E326A39D}"/>
              </a:ext>
            </a:extLst>
          </p:cNvPr>
          <p:cNvSpPr/>
          <p:nvPr/>
        </p:nvSpPr>
        <p:spPr>
          <a:xfrm>
            <a:off x="7068937" y="418710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3037148F-699F-CD72-4035-C709FD46D5B2}"/>
              </a:ext>
            </a:extLst>
          </p:cNvPr>
          <p:cNvSpPr/>
          <p:nvPr/>
        </p:nvSpPr>
        <p:spPr>
          <a:xfrm>
            <a:off x="1542817" y="418710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4C71453F-12BC-D276-98E1-FAAF1E1957BF}"/>
              </a:ext>
            </a:extLst>
          </p:cNvPr>
          <p:cNvSpPr/>
          <p:nvPr/>
        </p:nvSpPr>
        <p:spPr>
          <a:xfrm>
            <a:off x="12347777" y="420068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sixteen">
            <a:hlinkClick r:id="" action="ppaction://media"/>
            <a:extLst>
              <a:ext uri="{FF2B5EF4-FFF2-40B4-BE49-F238E27FC236}">
                <a16:creationId xmlns:a16="http://schemas.microsoft.com/office/drawing/2014/main" id="{6EFD620C-8FE6-0D38-21B4-38810FA375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475157" y="1606987"/>
            <a:ext cx="924832" cy="92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9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2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ễm Trang">
      <a:majorFont>
        <a:latin typeface=".ProTeacher03 Roboto Bold"/>
        <a:ea typeface=""/>
        <a:cs typeface=""/>
      </a:majorFont>
      <a:minorFont>
        <a:latin typeface="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</TotalTime>
  <Words>341</Words>
  <Application>Microsoft Office PowerPoint</Application>
  <PresentationFormat>Custom</PresentationFormat>
  <Paragraphs>93</Paragraphs>
  <Slides>39</Slides>
  <Notes>9</Notes>
  <HiddenSlides>0</HiddenSlides>
  <MMClips>13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8" baseType="lpstr">
      <vt:lpstr>Gill Sans Nova Cond Ultra Bold</vt:lpstr>
      <vt:lpstr>.ProTeacher03 SVNNeutraface 2</vt:lpstr>
      <vt:lpstr>.ProTeacher07 Stormtrooper</vt:lpstr>
      <vt:lpstr>Berlin Sans FB</vt:lpstr>
      <vt:lpstr>Luckiest Guy</vt:lpstr>
      <vt:lpstr>Lucky Bones</vt:lpstr>
      <vt:lpstr>.ProTeacher03 Roboto Bold</vt:lpstr>
      <vt:lpstr>.VnVogue</vt:lpstr>
      <vt:lpstr>มอนตี้ Bold</vt:lpstr>
      <vt:lpstr>Fredoka One</vt:lpstr>
      <vt:lpstr>.ProTeacher03 AmpleSoft Bold</vt:lpstr>
      <vt:lpstr>Aptos</vt:lpstr>
      <vt:lpstr>Times New Roman</vt:lpstr>
      <vt:lpstr>Tropika</vt:lpstr>
      <vt:lpstr>Arial</vt:lpstr>
      <vt:lpstr>.ProTeacher05 SVNShintia Script</vt:lpstr>
      <vt:lpstr>Roboto Condensed</vt:lpstr>
      <vt:lpstr>Gill Sans Nova Ultra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TRANGNHD</dc:creator>
  <cp:lastModifiedBy>DELL</cp:lastModifiedBy>
  <cp:revision>23</cp:revision>
  <dcterms:created xsi:type="dcterms:W3CDTF">2006-08-16T00:00:00Z</dcterms:created>
  <dcterms:modified xsi:type="dcterms:W3CDTF">2025-04-08T11:00:51Z</dcterms:modified>
  <dc:identifier>DAGGl7cD0iU</dc:identifier>
</cp:coreProperties>
</file>