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9" r:id="rId4"/>
    <p:sldId id="408" r:id="rId5"/>
    <p:sldId id="409" r:id="rId6"/>
    <p:sldId id="410" r:id="rId7"/>
    <p:sldId id="263" r:id="rId8"/>
    <p:sldId id="266" r:id="rId9"/>
    <p:sldId id="269" r:id="rId10"/>
    <p:sldId id="412" r:id="rId11"/>
    <p:sldId id="413" r:id="rId12"/>
    <p:sldId id="414" r:id="rId13"/>
    <p:sldId id="415" r:id="rId14"/>
    <p:sldId id="416" r:id="rId15"/>
    <p:sldId id="411" r:id="rId16"/>
    <p:sldId id="368" r:id="rId17"/>
    <p:sldId id="258" r:id="rId18"/>
    <p:sldId id="379" r:id="rId19"/>
    <p:sldId id="380" r:id="rId20"/>
    <p:sldId id="417" r:id="rId21"/>
    <p:sldId id="418" r:id="rId22"/>
    <p:sldId id="419" r:id="rId23"/>
    <p:sldId id="420" r:id="rId24"/>
    <p:sldId id="421" r:id="rId25"/>
    <p:sldId id="377" r:id="rId26"/>
    <p:sldId id="369" r:id="rId27"/>
    <p:sldId id="389" r:id="rId28"/>
    <p:sldId id="422" r:id="rId29"/>
    <p:sldId id="423" r:id="rId30"/>
    <p:sldId id="424" r:id="rId31"/>
    <p:sldId id="390" r:id="rId32"/>
    <p:sldId id="425" r:id="rId33"/>
    <p:sldId id="426" r:id="rId34"/>
    <p:sldId id="427" r:id="rId35"/>
    <p:sldId id="428" r:id="rId36"/>
    <p:sldId id="429" r:id="rId37"/>
    <p:sldId id="430" r:id="rId38"/>
    <p:sldId id="378" r:id="rId39"/>
    <p:sldId id="370" r:id="rId40"/>
    <p:sldId id="431" r:id="rId41"/>
    <p:sldId id="432" r:id="rId42"/>
    <p:sldId id="433" r:id="rId43"/>
    <p:sldId id="434" r:id="rId44"/>
    <p:sldId id="436" r:id="rId45"/>
    <p:sldId id="435" r:id="rId46"/>
    <p:sldId id="441" r:id="rId47"/>
    <p:sldId id="437" r:id="rId48"/>
    <p:sldId id="438" r:id="rId49"/>
    <p:sldId id="439" r:id="rId50"/>
    <p:sldId id="442" r:id="rId51"/>
    <p:sldId id="407" r:id="rId52"/>
    <p:sldId id="493" r:id="rId53"/>
    <p:sldId id="494" r:id="rId54"/>
    <p:sldId id="497" r:id="rId55"/>
    <p:sldId id="498" r:id="rId56"/>
    <p:sldId id="499" r:id="rId57"/>
    <p:sldId id="500" r:id="rId58"/>
    <p:sldId id="501" r:id="rId59"/>
    <p:sldId id="495" r:id="rId60"/>
    <p:sldId id="496" r:id="rId61"/>
    <p:sldId id="502" r:id="rId62"/>
  </p:sldIdLst>
  <p:sldSz cx="18288000" cy="10287000"/>
  <p:notesSz cx="6858000" cy="9144000"/>
  <p:embeddedFontLst>
    <p:embeddedFont>
      <p:font typeface="Staatliches" panose="020B0604020202020204" charset="0"/>
      <p:regular r:id="rId64"/>
    </p:embeddedFont>
    <p:embeddedFont>
      <p:font typeface="Berlin Sans FB" panose="020E0602020502020306" pitchFamily="34" charset="0"/>
      <p:regular r:id="rId65"/>
      <p:bold r:id="rId66"/>
    </p:embeddedFont>
    <p:embeddedFont>
      <p:font typeface="Modern Love" panose="020B0604020202020204" charset="0"/>
      <p:regular r:id="rId67"/>
    </p:embeddedFont>
    <p:embeddedFont>
      <p:font typeface="DM Sans" panose="020B0604020202020204" charset="0"/>
      <p:regular r:id="rId68"/>
      <p:bold r:id="rId69"/>
      <p:italic r:id="rId70"/>
      <p:boldItalic r:id="rId71"/>
    </p:embeddedFont>
    <p:embeddedFont>
      <p:font typeface="Luckiest Guy" panose="020B0604020202020204" charset="0"/>
      <p:regular r:id="rId72"/>
    </p:embeddedFont>
    <p:embeddedFont>
      <p:font typeface="Source Sans Pro Black" panose="020B0604020202020204" charset="0"/>
      <p:bold r:id="rId73"/>
      <p:boldItalic r:id="rId74"/>
    </p:embeddedFont>
    <p:embeddedFont>
      <p:font typeface="Berlin Sans FB Demi" panose="020E0802020502020306" pitchFamily="34" charset="0"/>
      <p:bold r:id="rId75"/>
    </p:embeddedFont>
    <p:embeddedFont>
      <p:font typeface="One Little Font" panose="020B0604020202020204" charset="0"/>
      <p:regular r:id="rId76"/>
    </p:embeddedFont>
    <p:embeddedFont>
      <p:font typeface="More Sugar" panose="020B0604020202020204" charset="0"/>
      <p:regular r:id="rId77"/>
    </p:embeddedFont>
    <p:embeddedFont>
      <p:font typeface="Fredoka One" panose="020B0604020202020204" charset="0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Arial Rounded MT Bold" panose="020F0704030504030204" pitchFamily="34" charset="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89935" autoAdjust="0"/>
  </p:normalViewPr>
  <p:slideViewPr>
    <p:cSldViewPr>
      <p:cViewPr varScale="1">
        <p:scale>
          <a:sx n="44" d="100"/>
          <a:sy n="44" d="100"/>
        </p:scale>
        <p:origin x="8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4.wdp"/><Relationship Id="rId17" Type="http://schemas.openxmlformats.org/officeDocument/2006/relationships/image" Target="../media/image6.png"/><Relationship Id="rId2" Type="http://schemas.microsoft.com/office/2007/relationships/media" Target="../media/media5.mp3"/><Relationship Id="rId16" Type="http://schemas.microsoft.com/office/2007/relationships/hdphoto" Target="../media/hdphoto16.wdp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5" Type="http://schemas.openxmlformats.org/officeDocument/2006/relationships/image" Target="../media/image41.png"/><Relationship Id="rId10" Type="http://schemas.microsoft.com/office/2007/relationships/hdphoto" Target="../media/hdphoto13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17" Type="http://schemas.microsoft.com/office/2007/relationships/hdphoto" Target="../media/hdphoto20.wdp"/><Relationship Id="rId2" Type="http://schemas.microsoft.com/office/2007/relationships/media" Target="../media/media6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17.wdp"/><Relationship Id="rId5" Type="http://schemas.openxmlformats.org/officeDocument/2006/relationships/audio" Target="../media/audio6.wav"/><Relationship Id="rId15" Type="http://schemas.microsoft.com/office/2007/relationships/hdphoto" Target="../media/hdphoto19.wdp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12" Type="http://schemas.openxmlformats.org/officeDocument/2006/relationships/image" Target="../media/image6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63.svg"/><Relationship Id="rId4" Type="http://schemas.openxmlformats.org/officeDocument/2006/relationships/image" Target="../media/image61.sv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11.svg"/><Relationship Id="rId2" Type="http://schemas.openxmlformats.org/officeDocument/2006/relationships/audio" Target="../media/media7.mp3"/><Relationship Id="rId16" Type="http://schemas.openxmlformats.org/officeDocument/2006/relationships/image" Target="../media/image54.png"/><Relationship Id="rId1" Type="http://schemas.microsoft.com/office/2007/relationships/media" Target="../media/media7.mp3"/><Relationship Id="rId6" Type="http://schemas.openxmlformats.org/officeDocument/2006/relationships/image" Target="../media/image65.sv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11.svg"/><Relationship Id="rId2" Type="http://schemas.openxmlformats.org/officeDocument/2006/relationships/audio" Target="../media/media7.mp3"/><Relationship Id="rId16" Type="http://schemas.openxmlformats.org/officeDocument/2006/relationships/image" Target="../media/image54.png"/><Relationship Id="rId1" Type="http://schemas.microsoft.com/office/2007/relationships/media" Target="../media/media7.mp3"/><Relationship Id="rId6" Type="http://schemas.openxmlformats.org/officeDocument/2006/relationships/image" Target="../media/image65.sv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59.png"/><Relationship Id="rId2" Type="http://schemas.openxmlformats.org/officeDocument/2006/relationships/audio" Target="../media/media8.MP3"/><Relationship Id="rId16" Type="http://schemas.openxmlformats.org/officeDocument/2006/relationships/image" Target="../media/image61.png"/><Relationship Id="rId1" Type="http://schemas.microsoft.com/office/2007/relationships/media" Target="../media/media8.MP3"/><Relationship Id="rId6" Type="http://schemas.openxmlformats.org/officeDocument/2006/relationships/image" Target="../media/image56.png"/><Relationship Id="rId11" Type="http://schemas.openxmlformats.org/officeDocument/2006/relationships/image" Target="../media/image74.svg"/><Relationship Id="rId5" Type="http://schemas.openxmlformats.org/officeDocument/2006/relationships/image" Target="../media/image55.png"/><Relationship Id="rId1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2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17" Type="http://schemas.openxmlformats.org/officeDocument/2006/relationships/image" Target="../media/image6.png"/><Relationship Id="rId2" Type="http://schemas.microsoft.com/office/2007/relationships/media" Target="../media/media7.mp3"/><Relationship Id="rId16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9.png"/><Relationship Id="rId1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audio" Target="../media/audio6.wav"/><Relationship Id="rId9" Type="http://schemas.openxmlformats.org/officeDocument/2006/relationships/image" Target="../media/image20.sv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17" Type="http://schemas.openxmlformats.org/officeDocument/2006/relationships/image" Target="../media/image63.png"/><Relationship Id="rId2" Type="http://schemas.microsoft.com/office/2007/relationships/media" Target="../media/media7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9.png"/><Relationship Id="rId1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audio" Target="../media/audio9.wav"/><Relationship Id="rId9" Type="http://schemas.openxmlformats.org/officeDocument/2006/relationships/image" Target="../media/image20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17" Type="http://schemas.openxmlformats.org/officeDocument/2006/relationships/image" Target="../media/image64.png"/><Relationship Id="rId2" Type="http://schemas.microsoft.com/office/2007/relationships/media" Target="../media/media7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9.png"/><Relationship Id="rId1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audio" Target="../media/audio6.wav"/><Relationship Id="rId9" Type="http://schemas.openxmlformats.org/officeDocument/2006/relationships/image" Target="../media/image20.sv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17" Type="http://schemas.openxmlformats.org/officeDocument/2006/relationships/image" Target="../media/image65.png"/><Relationship Id="rId2" Type="http://schemas.microsoft.com/office/2007/relationships/media" Target="../media/media7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9.png"/><Relationship Id="rId1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audio" Target="../media/audio9.wav"/><Relationship Id="rId9" Type="http://schemas.openxmlformats.org/officeDocument/2006/relationships/image" Target="../media/image20.sv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image" Target="../media/image49.png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image" Target="../media/image49.png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image" Target="../media/image49.png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3.svg"/><Relationship Id="rId3" Type="http://schemas.openxmlformats.org/officeDocument/2006/relationships/image" Target="../media/image49.png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65.sv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Relationship Id="rId1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70.png"/><Relationship Id="rId1" Type="http://schemas.microsoft.com/office/2007/relationships/media" Target="../media/media9.mp3"/><Relationship Id="rId6" Type="http://schemas.openxmlformats.org/officeDocument/2006/relationships/image" Target="../media/image65.sv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70.png"/><Relationship Id="rId1" Type="http://schemas.microsoft.com/office/2007/relationships/media" Target="../media/media9.mp3"/><Relationship Id="rId6" Type="http://schemas.openxmlformats.org/officeDocument/2006/relationships/image" Target="../media/image65.sv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6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59.png"/><Relationship Id="rId2" Type="http://schemas.openxmlformats.org/officeDocument/2006/relationships/audio" Target="../media/media8.MP3"/><Relationship Id="rId16" Type="http://schemas.openxmlformats.org/officeDocument/2006/relationships/image" Target="../media/image61.png"/><Relationship Id="rId1" Type="http://schemas.microsoft.com/office/2007/relationships/media" Target="../media/media8.MP3"/><Relationship Id="rId6" Type="http://schemas.openxmlformats.org/officeDocument/2006/relationships/image" Target="../media/image56.png"/><Relationship Id="rId11" Type="http://schemas.openxmlformats.org/officeDocument/2006/relationships/image" Target="../media/image74.svg"/><Relationship Id="rId5" Type="http://schemas.openxmlformats.org/officeDocument/2006/relationships/image" Target="../media/image55.png"/><Relationship Id="rId1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2.sv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20.svg"/><Relationship Id="rId17" Type="http://schemas.openxmlformats.org/officeDocument/2006/relationships/image" Target="../media/image66.png"/><Relationship Id="rId2" Type="http://schemas.microsoft.com/office/2007/relationships/media" Target="../media/media9.mp3"/><Relationship Id="rId16" Type="http://schemas.openxmlformats.org/officeDocument/2006/relationships/image" Target="../media/image63.sv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audio" Target="../media/audio10.wav"/><Relationship Id="rId9" Type="http://schemas.openxmlformats.org/officeDocument/2006/relationships/image" Target="../media/image50.png"/><Relationship Id="rId1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20.svg"/><Relationship Id="rId17" Type="http://schemas.openxmlformats.org/officeDocument/2006/relationships/image" Target="../media/image67.png"/><Relationship Id="rId2" Type="http://schemas.microsoft.com/office/2007/relationships/media" Target="../media/media9.mp3"/><Relationship Id="rId16" Type="http://schemas.openxmlformats.org/officeDocument/2006/relationships/image" Target="../media/image63.sv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audio" Target="../media/audio10.wav"/><Relationship Id="rId9" Type="http://schemas.openxmlformats.org/officeDocument/2006/relationships/image" Target="../media/image50.png"/><Relationship Id="rId14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20.svg"/><Relationship Id="rId17" Type="http://schemas.openxmlformats.org/officeDocument/2006/relationships/image" Target="../media/image68.png"/><Relationship Id="rId2" Type="http://schemas.microsoft.com/office/2007/relationships/media" Target="../media/media9.mp3"/><Relationship Id="rId16" Type="http://schemas.openxmlformats.org/officeDocument/2006/relationships/image" Target="../media/image63.sv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audio" Target="../media/audio10.wav"/><Relationship Id="rId9" Type="http://schemas.openxmlformats.org/officeDocument/2006/relationships/image" Target="../media/image50.png"/><Relationship Id="rId1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20.svg"/><Relationship Id="rId17" Type="http://schemas.openxmlformats.org/officeDocument/2006/relationships/image" Target="../media/image69.png"/><Relationship Id="rId2" Type="http://schemas.microsoft.com/office/2007/relationships/media" Target="../media/media9.mp3"/><Relationship Id="rId16" Type="http://schemas.openxmlformats.org/officeDocument/2006/relationships/image" Target="../media/image63.sv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audio" Target="../media/audio10.wav"/><Relationship Id="rId9" Type="http://schemas.openxmlformats.org/officeDocument/2006/relationships/image" Target="../media/image50.png"/><Relationship Id="rId1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1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65.svg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2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65.svg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3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65.svg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4.pn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12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65.svg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11.svg"/><Relationship Id="rId2" Type="http://schemas.openxmlformats.org/officeDocument/2006/relationships/audio" Target="../media/media10.mp3"/><Relationship Id="rId16" Type="http://schemas.openxmlformats.org/officeDocument/2006/relationships/image" Target="../media/image6.png"/><Relationship Id="rId1" Type="http://schemas.microsoft.com/office/2007/relationships/media" Target="../media/media10.mp3"/><Relationship Id="rId6" Type="http://schemas.openxmlformats.org/officeDocument/2006/relationships/image" Target="../media/image65.sv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75.png"/><Relationship Id="rId10" Type="http://schemas.openxmlformats.org/officeDocument/2006/relationships/image" Target="../media/image20.svg"/><Relationship Id="rId4" Type="http://schemas.openxmlformats.org/officeDocument/2006/relationships/image" Target="../media/image49.png"/><Relationship Id="rId9" Type="http://schemas.openxmlformats.org/officeDocument/2006/relationships/image" Target="../media/image10.png"/><Relationship Id="rId14" Type="http://schemas.openxmlformats.org/officeDocument/2006/relationships/image" Target="../media/image6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12" Type="http://schemas.openxmlformats.org/officeDocument/2006/relationships/image" Target="../media/image59.png"/><Relationship Id="rId2" Type="http://schemas.openxmlformats.org/officeDocument/2006/relationships/audio" Target="../media/media8.MP3"/><Relationship Id="rId16" Type="http://schemas.openxmlformats.org/officeDocument/2006/relationships/image" Target="../media/image61.png"/><Relationship Id="rId1" Type="http://schemas.microsoft.com/office/2007/relationships/media" Target="../media/media8.MP3"/><Relationship Id="rId6" Type="http://schemas.openxmlformats.org/officeDocument/2006/relationships/image" Target="../media/image56.png"/><Relationship Id="rId11" Type="http://schemas.openxmlformats.org/officeDocument/2006/relationships/image" Target="../media/image74.svg"/><Relationship Id="rId5" Type="http://schemas.openxmlformats.org/officeDocument/2006/relationships/image" Target="../media/image55.png"/><Relationship Id="rId15" Type="http://schemas.openxmlformats.org/officeDocument/2006/relationships/image" Target="../media/image6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svg"/><Relationship Id="rId1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.png"/><Relationship Id="rId17" Type="http://schemas.openxmlformats.org/officeDocument/2006/relationships/image" Target="../media/image66.png"/><Relationship Id="rId2" Type="http://schemas.openxmlformats.org/officeDocument/2006/relationships/audio" Target="../media/media3.mp3"/><Relationship Id="rId16" Type="http://schemas.openxmlformats.org/officeDocument/2006/relationships/image" Target="../media/image71.png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20.svg"/><Relationship Id="rId5" Type="http://schemas.openxmlformats.org/officeDocument/2006/relationships/image" Target="../media/image49.png"/><Relationship Id="rId15" Type="http://schemas.openxmlformats.org/officeDocument/2006/relationships/image" Target="../media/image63.sv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61.svg"/><Relationship Id="rId1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.png"/><Relationship Id="rId17" Type="http://schemas.openxmlformats.org/officeDocument/2006/relationships/image" Target="../media/image67.png"/><Relationship Id="rId2" Type="http://schemas.microsoft.com/office/2007/relationships/media" Target="../media/media5.mp3"/><Relationship Id="rId16" Type="http://schemas.openxmlformats.org/officeDocument/2006/relationships/image" Target="../media/image72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20.svg"/><Relationship Id="rId5" Type="http://schemas.openxmlformats.org/officeDocument/2006/relationships/image" Target="../media/image49.png"/><Relationship Id="rId15" Type="http://schemas.openxmlformats.org/officeDocument/2006/relationships/image" Target="../media/image63.sv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61.svg"/><Relationship Id="rId1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.png"/><Relationship Id="rId17" Type="http://schemas.openxmlformats.org/officeDocument/2006/relationships/image" Target="../media/image68.png"/><Relationship Id="rId2" Type="http://schemas.microsoft.com/office/2007/relationships/media" Target="../media/media4.mp3"/><Relationship Id="rId16" Type="http://schemas.openxmlformats.org/officeDocument/2006/relationships/image" Target="../media/image73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20.svg"/><Relationship Id="rId5" Type="http://schemas.openxmlformats.org/officeDocument/2006/relationships/image" Target="../media/image49.png"/><Relationship Id="rId15" Type="http://schemas.openxmlformats.org/officeDocument/2006/relationships/image" Target="../media/image63.sv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61.svg"/><Relationship Id="rId1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svg"/><Relationship Id="rId12" Type="http://schemas.openxmlformats.org/officeDocument/2006/relationships/image" Target="../media/image5.png"/><Relationship Id="rId17" Type="http://schemas.openxmlformats.org/officeDocument/2006/relationships/image" Target="../media/image69.png"/><Relationship Id="rId2" Type="http://schemas.microsoft.com/office/2007/relationships/media" Target="../media/media11.mp3"/><Relationship Id="rId16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20.svg"/><Relationship Id="rId5" Type="http://schemas.openxmlformats.org/officeDocument/2006/relationships/image" Target="../media/image49.png"/><Relationship Id="rId15" Type="http://schemas.openxmlformats.org/officeDocument/2006/relationships/image" Target="../media/image63.sv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61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audio" Target="../media/audio6.wav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audio" Target="../media/audio6.wav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2.mp3"/><Relationship Id="rId16" Type="http://schemas.openxmlformats.org/officeDocument/2006/relationships/audio" Target="../media/audio6.wav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image" Target="../media/image6.png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microsoft.com/office/2007/relationships/hdphoto" Target="../media/hdphoto2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audio" Target="../media/audio6.wav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6.mp3"/><Relationship Id="rId16" Type="http://schemas.openxmlformats.org/officeDocument/2006/relationships/audio" Target="../media/audio6.wav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microsoft.com/office/2007/relationships/hdphoto" Target="../media/hdphoto20.wdp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5.mp3"/><Relationship Id="rId16" Type="http://schemas.openxmlformats.org/officeDocument/2006/relationships/audio" Target="../media/audio6.wav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image" Target="../media/image6.png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microsoft.com/office/2007/relationships/hdphoto" Target="../media/hdphoto15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102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audio" Target="../media/audio6.wav"/><Relationship Id="rId10" Type="http://schemas.openxmlformats.org/officeDocument/2006/relationships/image" Target="../media/image8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6.wav"/><Relationship Id="rId1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83.png"/><Relationship Id="rId18" Type="http://schemas.openxmlformats.org/officeDocument/2006/relationships/audio" Target="../media/audio6.wav"/><Relationship Id="rId3" Type="http://schemas.openxmlformats.org/officeDocument/2006/relationships/audio" Target="NULL" TargetMode="External"/><Relationship Id="rId7" Type="http://schemas.openxmlformats.org/officeDocument/2006/relationships/audio" Target="../media/audio11.wav"/><Relationship Id="rId12" Type="http://schemas.openxmlformats.org/officeDocument/2006/relationships/image" Target="../media/image82.png"/><Relationship Id="rId17" Type="http://schemas.microsoft.com/office/2007/relationships/hdphoto" Target="../media/hdphoto11.wdp"/><Relationship Id="rId2" Type="http://schemas.openxmlformats.org/officeDocument/2006/relationships/audio" Target="../media/media13.wav"/><Relationship Id="rId16" Type="http://schemas.openxmlformats.org/officeDocument/2006/relationships/image" Target="../media/image36.png"/><Relationship Id="rId1" Type="http://schemas.microsoft.com/office/2007/relationships/media" Target="../media/media13.wav"/><Relationship Id="rId6" Type="http://schemas.openxmlformats.org/officeDocument/2006/relationships/audio" Target="../media/audio6.wav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2.svg"/><Relationship Id="rId10" Type="http://schemas.openxmlformats.org/officeDocument/2006/relationships/image" Target="../media/image80.png"/><Relationship Id="rId4" Type="http://schemas.microsoft.com/office/2007/relationships/media" Target="../media/media5.mp3"/><Relationship Id="rId9" Type="http://schemas.openxmlformats.org/officeDocument/2006/relationships/image" Target="../media/image6.png"/><Relationship Id="rId1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49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microsoft.com/office/2007/relationships/hdphoto" Target="../media/hdphoto8.wdp"/><Relationship Id="rId2" Type="http://schemas.microsoft.com/office/2007/relationships/media" Target="../media/media4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audio" Target="../media/audio6.wav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19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10.wdp"/><Relationship Id="rId17" Type="http://schemas.openxmlformats.org/officeDocument/2006/relationships/image" Target="../media/image6.png"/><Relationship Id="rId2" Type="http://schemas.microsoft.com/office/2007/relationships/media" Target="../media/media5.mp3"/><Relationship Id="rId16" Type="http://schemas.microsoft.com/office/2007/relationships/hdphoto" Target="../media/hdphoto12.wdp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5" Type="http://schemas.openxmlformats.org/officeDocument/2006/relationships/image" Target="../media/image37.png"/><Relationship Id="rId10" Type="http://schemas.microsoft.com/office/2007/relationships/hdphoto" Target="../media/hdphoto9.wdp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2 – Self-check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4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91">
            <a:hlinkClick r:id="" action="ppaction://media"/>
            <a:extLst>
              <a:ext uri="{FF2B5EF4-FFF2-40B4-BE49-F238E27FC236}">
                <a16:creationId xmlns:a16="http://schemas.microsoft.com/office/drawing/2014/main" id="{D74F148F-022A-4920-1EF8-C9C568E15B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63756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75008" y="4543729"/>
            <a:ext cx="1000513" cy="100051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4013084" y="1056694"/>
            <a:ext cx="10859797" cy="1653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000" b="1" smtClean="0">
                <a:solidFill>
                  <a:srgbClr val="5B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lnSpc>
                <a:spcPts val="6719"/>
              </a:lnSpc>
            </a:pPr>
            <a:r>
              <a:rPr lang="en-US" sz="5000" b="1" u="sng" smtClean="0">
                <a:solidFill>
                  <a:srgbClr val="5B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u="sng" dirty="0">
              <a:solidFill>
                <a:srgbClr val="5B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08E4ACA-E0A7-5E31-C5F8-D03BA3EC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804" y="0"/>
            <a:ext cx="16005196" cy="102963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439400" y="3544403"/>
            <a:ext cx="7543800" cy="3198194"/>
            <a:chOff x="0" y="0"/>
            <a:chExt cx="7165394" cy="1640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404256" y="-3562091"/>
            <a:ext cx="17411182" cy="1741118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20600" y="2129049"/>
            <a:ext cx="4669286" cy="5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44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400" dirty="0">
                <a:solidFill>
                  <a:srgbClr val="244C76"/>
                </a:solidFill>
                <a:latin typeface="DM Sans"/>
              </a:rPr>
              <a:t>8</a:t>
            </a:r>
            <a:r>
              <a:rPr lang="en-US" sz="44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6BBB67-4405-C71B-B007-B91FB159DAE3}"/>
              </a:ext>
            </a:extLst>
          </p:cNvPr>
          <p:cNvSpPr/>
          <p:nvPr/>
        </p:nvSpPr>
        <p:spPr>
          <a:xfrm>
            <a:off x="2282804" y="2006174"/>
            <a:ext cx="6191426" cy="5329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1CCA454F-294D-4277-4631-AD906368216A}"/>
              </a:ext>
            </a:extLst>
          </p:cNvPr>
          <p:cNvSpPr/>
          <p:nvPr/>
        </p:nvSpPr>
        <p:spPr>
          <a:xfrm rot="20491443">
            <a:off x="8034316" y="7809191"/>
            <a:ext cx="2334168" cy="2347910"/>
          </a:xfrm>
          <a:custGeom>
            <a:avLst/>
            <a:gdLst/>
            <a:ahLst/>
            <a:cxnLst/>
            <a:rect l="l" t="t" r="r" b="b"/>
            <a:pathLst>
              <a:path w="1941706" h="1981333">
                <a:moveTo>
                  <a:pt x="0" y="0"/>
                </a:moveTo>
                <a:lnTo>
                  <a:pt x="1941706" y="0"/>
                </a:lnTo>
                <a:lnTo>
                  <a:pt x="1941706" y="1981333"/>
                </a:lnTo>
                <a:lnTo>
                  <a:pt x="0" y="198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5F315DF6-6E69-0BFB-3BDC-DC83494F85D8}"/>
              </a:ext>
            </a:extLst>
          </p:cNvPr>
          <p:cNvSpPr/>
          <p:nvPr/>
        </p:nvSpPr>
        <p:spPr>
          <a:xfrm rot="1095519">
            <a:off x="8465604" y="419627"/>
            <a:ext cx="1981333" cy="1273006"/>
          </a:xfrm>
          <a:custGeom>
            <a:avLst/>
            <a:gdLst/>
            <a:ahLst/>
            <a:cxnLst/>
            <a:rect l="l" t="t" r="r" b="b"/>
            <a:pathLst>
              <a:path w="1981333" h="1273006">
                <a:moveTo>
                  <a:pt x="0" y="0"/>
                </a:moveTo>
                <a:lnTo>
                  <a:pt x="1981332" y="0"/>
                </a:lnTo>
                <a:lnTo>
                  <a:pt x="1981332" y="1273007"/>
                </a:lnTo>
                <a:lnTo>
                  <a:pt x="0" y="1273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E6407138-4404-ADA8-3858-63A7CDC304C7}"/>
              </a:ext>
            </a:extLst>
          </p:cNvPr>
          <p:cNvSpPr txBox="1"/>
          <p:nvPr/>
        </p:nvSpPr>
        <p:spPr>
          <a:xfrm>
            <a:off x="10948453" y="4479277"/>
            <a:ext cx="6756446" cy="150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thirteen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2" name="Track 071">
            <a:hlinkClick r:id="" action="ppaction://media"/>
            <a:extLst>
              <a:ext uri="{FF2B5EF4-FFF2-40B4-BE49-F238E27FC236}">
                <a16:creationId xmlns:a16="http://schemas.microsoft.com/office/drawing/2014/main" id="{1F38F3CE-8C7A-FD1E-E558-D919E239D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88" end="7702.5"/>
                </p14:media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5200" y="2632041"/>
            <a:ext cx="4501384" cy="45013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E5F50BD1-D580-0973-DF3D-D59913FAF28C}"/>
              </a:ext>
            </a:extLst>
          </p:cNvPr>
          <p:cNvSpPr txBox="1"/>
          <p:nvPr/>
        </p:nvSpPr>
        <p:spPr>
          <a:xfrm>
            <a:off x="11163334" y="973120"/>
            <a:ext cx="6613960" cy="82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34"/>
              </a:lnSpc>
            </a:pPr>
            <a:r>
              <a:rPr lang="vi-VN" sz="8000" dirty="0">
                <a:solidFill>
                  <a:srgbClr val="244C76"/>
                </a:solidFill>
                <a:latin typeface="Staatliches Bold"/>
              </a:rPr>
              <a:t>Listen and write.</a:t>
            </a:r>
            <a:endParaRPr lang="en-US" sz="8000" dirty="0">
              <a:solidFill>
                <a:srgbClr val="244C76"/>
              </a:solidFill>
              <a:latin typeface="Staatliches Bold"/>
            </a:endParaRPr>
          </a:p>
        </p:txBody>
      </p:sp>
    </p:spTree>
    <p:extLst>
      <p:ext uri="{BB962C8B-B14F-4D97-AF65-F5344CB8AC3E}">
        <p14:creationId xmlns:p14="http://schemas.microsoft.com/office/powerpoint/2010/main" val="17051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0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4FDA1FB-5408-1149-7391-C9188DFFC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32"/>
            <a:ext cx="18288000" cy="102963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311425" y="7611279"/>
            <a:ext cx="6008178" cy="2328299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321814">
            <a:off x="4186431" y="7589182"/>
            <a:ext cx="2412318" cy="2764835"/>
          </a:xfrm>
          <a:custGeom>
            <a:avLst/>
            <a:gdLst/>
            <a:ahLst/>
            <a:cxnLst/>
            <a:rect l="l" t="t" r="r" b="b"/>
            <a:pathLst>
              <a:path w="2412318" h="2764835">
                <a:moveTo>
                  <a:pt x="0" y="0"/>
                </a:moveTo>
                <a:lnTo>
                  <a:pt x="2412319" y="0"/>
                </a:lnTo>
                <a:lnTo>
                  <a:pt x="2412319" y="2764835"/>
                </a:lnTo>
                <a:lnTo>
                  <a:pt x="0" y="276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D9737C8-A81C-9C5F-243C-D7C9ACDA7060}"/>
              </a:ext>
            </a:extLst>
          </p:cNvPr>
          <p:cNvSpPr/>
          <p:nvPr/>
        </p:nvSpPr>
        <p:spPr>
          <a:xfrm>
            <a:off x="1048535" y="1453866"/>
            <a:ext cx="3919328" cy="36984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8C45F1-DF82-69C7-9213-9454A83F0B35}"/>
              </a:ext>
            </a:extLst>
          </p:cNvPr>
          <p:cNvSpPr/>
          <p:nvPr/>
        </p:nvSpPr>
        <p:spPr>
          <a:xfrm>
            <a:off x="9208195" y="1365644"/>
            <a:ext cx="3919328" cy="37681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27637D-91D4-A95D-0A55-B8BB9EFB2683}"/>
              </a:ext>
            </a:extLst>
          </p:cNvPr>
          <p:cNvSpPr/>
          <p:nvPr/>
        </p:nvSpPr>
        <p:spPr>
          <a:xfrm>
            <a:off x="5160479" y="1453866"/>
            <a:ext cx="3919328" cy="36984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3E3D2D-ACFB-2442-408C-9DC72672FF42}"/>
              </a:ext>
            </a:extLst>
          </p:cNvPr>
          <p:cNvSpPr/>
          <p:nvPr/>
        </p:nvSpPr>
        <p:spPr>
          <a:xfrm>
            <a:off x="13328882" y="1342784"/>
            <a:ext cx="3919328" cy="3809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4"/>
          <p:cNvSpPr/>
          <p:nvPr/>
        </p:nvSpPr>
        <p:spPr>
          <a:xfrm rot="858223">
            <a:off x="11876879" y="115437"/>
            <a:ext cx="2886519" cy="2273133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B4F478B-57F6-D480-CFF7-F384805AD4C7}"/>
              </a:ext>
            </a:extLst>
          </p:cNvPr>
          <p:cNvSpPr txBox="1"/>
          <p:nvPr/>
        </p:nvSpPr>
        <p:spPr>
          <a:xfrm>
            <a:off x="6397643" y="5803402"/>
            <a:ext cx="6157569" cy="82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8000" dirty="0">
                <a:solidFill>
                  <a:srgbClr val="244C76"/>
                </a:solidFill>
                <a:latin typeface="Staatliches Bold"/>
              </a:rPr>
              <a:t>Look AND SAY</a:t>
            </a:r>
            <a:r>
              <a:rPr lang="en-US" sz="6000" dirty="0">
                <a:solidFill>
                  <a:srgbClr val="244C76"/>
                </a:solidFill>
                <a:latin typeface="Staatliches Bold"/>
              </a:rPr>
              <a:t>.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EEB943EE-5589-4CD1-0E05-8D4B9CD37A65}"/>
              </a:ext>
            </a:extLst>
          </p:cNvPr>
          <p:cNvSpPr txBox="1"/>
          <p:nvPr/>
        </p:nvSpPr>
        <p:spPr>
          <a:xfrm>
            <a:off x="7048655" y="6676074"/>
            <a:ext cx="466928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244C76"/>
                </a:solidFill>
                <a:latin typeface="DM Sans"/>
              </a:rPr>
              <a:t>(clue: 6 letters)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895F389F-EF02-B59B-6D10-F232E596782B}"/>
              </a:ext>
            </a:extLst>
          </p:cNvPr>
          <p:cNvSpPr txBox="1"/>
          <p:nvPr/>
        </p:nvSpPr>
        <p:spPr>
          <a:xfrm>
            <a:off x="6749614" y="8058182"/>
            <a:ext cx="5453625" cy="150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sister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E9D48-A3FB-2E79-F17D-8541894BD2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87" b="93563" l="9970" r="89426">
                        <a14:foregroundMark x1="36254" y1="28046" x2="51360" y2="38851"/>
                        <a14:foregroundMark x1="58006" y1="29195" x2="66767" y2="33563"/>
                        <a14:foregroundMark x1="67674" y1="26207" x2="62840" y2="34023"/>
                        <a14:foregroundMark x1="47432" y1="43448" x2="57402" y2="43448"/>
                        <a14:foregroundMark x1="36858" y1="7816" x2="59215" y2="9195"/>
                        <a14:foregroundMark x1="59215" y1="9195" x2="61329" y2="8966"/>
                        <a14:foregroundMark x1="43505" y1="5747" x2="58912" y2="6667"/>
                        <a14:foregroundMark x1="19940" y1="43908" x2="25982" y2="48276"/>
                        <a14:foregroundMark x1="73414" y1="45287" x2="78852" y2="48046"/>
                        <a14:foregroundMark x1="37764" y1="90575" x2="65257" y2="90575"/>
                        <a14:foregroundMark x1="41692" y1="57931" x2="53776" y2="62759"/>
                        <a14:foregroundMark x1="48943" y1="41609" x2="54079" y2="44368"/>
                        <a14:foregroundMark x1="37160" y1="57471" x2="50151" y2="58161"/>
                        <a14:foregroundMark x1="46526" y1="56782" x2="53776" y2="58161"/>
                        <a14:foregroundMark x1="33837" y1="94253" x2="49849" y2="93103"/>
                        <a14:foregroundMark x1="49849" y1="93103" x2="67674" y2="93333"/>
                        <a14:foregroundMark x1="67674" y1="93333" x2="68278" y2="93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922" y="1448051"/>
            <a:ext cx="2738554" cy="3599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3D4FA-CC56-C483-A9E8-7AF868DF0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95" b="94366" l="10000" r="96087">
                        <a14:foregroundMark x1="63261" y1="10329" x2="73261" y2="9155"/>
                        <a14:foregroundMark x1="81957" y1="4695" x2="91304" y2="11972"/>
                        <a14:foregroundMark x1="95652" y1="15493" x2="96087" y2="21596"/>
                        <a14:foregroundMark x1="62174" y1="40610" x2="65652" y2="42254"/>
                        <a14:foregroundMark x1="59348" y1="41315" x2="65652" y2="44836"/>
                        <a14:foregroundMark x1="51304" y1="91784" x2="61304" y2="91784"/>
                        <a14:foregroundMark x1="64783" y1="92723" x2="72826" y2="91080"/>
                        <a14:foregroundMark x1="53261" y1="35446" x2="55652" y2="35446"/>
                        <a14:foregroundMark x1="68913" y1="31925" x2="68913" y2="35681"/>
                        <a14:foregroundMark x1="26087" y1="93662" x2="30870" y2="94366"/>
                        <a14:foregroundMark x1="54565" y1="94366" x2="52826" y2="94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856" y="1669665"/>
            <a:ext cx="3527598" cy="3266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17618-72C1-3229-054D-8F4AAEF7AE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06" b="95434" l="10000" r="92889">
                        <a14:foregroundMark x1="38222" y1="29680" x2="42889" y2="33790"/>
                        <a14:foregroundMark x1="48889" y1="28539" x2="52222" y2="30137"/>
                        <a14:foregroundMark x1="44222" y1="37443" x2="48667" y2="37671"/>
                        <a14:foregroundMark x1="77111" y1="44977" x2="82444" y2="47260"/>
                        <a14:foregroundMark x1="65333" y1="43151" x2="68444" y2="45890"/>
                        <a14:foregroundMark x1="93111" y1="31963" x2="93333" y2="40639"/>
                        <a14:foregroundMark x1="44000" y1="7534" x2="52222" y2="7534"/>
                        <a14:foregroundMark x1="19111" y1="86301" x2="35333" y2="87900"/>
                        <a14:foregroundMark x1="13778" y1="92466" x2="12000" y2="94064"/>
                        <a14:foregroundMark x1="36222" y1="94292" x2="45778" y2="95434"/>
                        <a14:foregroundMark x1="42222" y1="36301" x2="48667" y2="3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2067" y="1690186"/>
            <a:ext cx="3335281" cy="3246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CA8DD-66EA-3C55-B3DD-803407F966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4" b="93166" l="10000" r="95000">
                        <a14:foregroundMark x1="35263" y1="39636" x2="40789" y2="41458"/>
                        <a14:foregroundMark x1="63421" y1="38952" x2="67368" y2="42141"/>
                        <a14:foregroundMark x1="40000" y1="37358" x2="42368" y2="42597"/>
                        <a14:foregroundMark x1="49474" y1="47380" x2="55789" y2="48064"/>
                        <a14:foregroundMark x1="46316" y1="58998" x2="58947" y2="62187"/>
                        <a14:foregroundMark x1="58947" y1="62187" x2="58947" y2="62187"/>
                        <a14:foregroundMark x1="55789" y1="57859" x2="61053" y2="60820"/>
                        <a14:foregroundMark x1="62105" y1="35308" x2="68158" y2="40319"/>
                        <a14:foregroundMark x1="43158" y1="9339" x2="61053" y2="9112"/>
                        <a14:foregroundMark x1="61053" y1="9112" x2="61316" y2="9112"/>
                        <a14:foregroundMark x1="48684" y1="5011" x2="53421" y2="6378"/>
                        <a14:foregroundMark x1="89211" y1="46241" x2="92105" y2="49886"/>
                        <a14:foregroundMark x1="92105" y1="42141" x2="95000" y2="43280"/>
                        <a14:foregroundMark x1="60000" y1="56720" x2="63947" y2="60364"/>
                        <a14:foregroundMark x1="45263" y1="64692" x2="61842" y2="65831"/>
                        <a14:foregroundMark x1="40789" y1="93166" x2="56316" y2="93166"/>
                        <a14:foregroundMark x1="56316" y1="93166" x2="63947" y2="93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182" y="1762883"/>
            <a:ext cx="2864183" cy="3308885"/>
          </a:xfrm>
          <a:prstGeom prst="rect">
            <a:avLst/>
          </a:prstGeom>
        </p:spPr>
      </p:pic>
      <p:pic>
        <p:nvPicPr>
          <p:cNvPr id="12" name="Track 076">
            <a:hlinkClick r:id="" action="ppaction://media"/>
            <a:extLst>
              <a:ext uri="{FF2B5EF4-FFF2-40B4-BE49-F238E27FC236}">
                <a16:creationId xmlns:a16="http://schemas.microsoft.com/office/drawing/2014/main" id="{9C4DB1CB-2D21-0B6D-AE50-CF6DB378BD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11" end="5969.84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6600" y="8112407"/>
            <a:ext cx="945261" cy="9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08E4ACA-E0A7-5E31-C5F8-D03BA3EC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804" y="0"/>
            <a:ext cx="16005196" cy="102963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439400" y="3544403"/>
            <a:ext cx="7543800" cy="3198194"/>
            <a:chOff x="0" y="0"/>
            <a:chExt cx="7165394" cy="1640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404256" y="-3562091"/>
            <a:ext cx="17411182" cy="1741118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20600" y="2129049"/>
            <a:ext cx="4669286" cy="5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44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400" dirty="0">
                <a:solidFill>
                  <a:srgbClr val="244C76"/>
                </a:solidFill>
                <a:latin typeface="DM Sans"/>
              </a:rPr>
              <a:t>7</a:t>
            </a:r>
            <a:r>
              <a:rPr lang="en-US" sz="44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6BBB67-4405-C71B-B007-B91FB159DAE3}"/>
              </a:ext>
            </a:extLst>
          </p:cNvPr>
          <p:cNvSpPr/>
          <p:nvPr/>
        </p:nvSpPr>
        <p:spPr>
          <a:xfrm>
            <a:off x="2282804" y="2006174"/>
            <a:ext cx="6191426" cy="5329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1CCA454F-294D-4277-4631-AD906368216A}"/>
              </a:ext>
            </a:extLst>
          </p:cNvPr>
          <p:cNvSpPr/>
          <p:nvPr/>
        </p:nvSpPr>
        <p:spPr>
          <a:xfrm rot="20491443">
            <a:off x="8034316" y="7809191"/>
            <a:ext cx="2334168" cy="2347910"/>
          </a:xfrm>
          <a:custGeom>
            <a:avLst/>
            <a:gdLst/>
            <a:ahLst/>
            <a:cxnLst/>
            <a:rect l="l" t="t" r="r" b="b"/>
            <a:pathLst>
              <a:path w="1941706" h="1981333">
                <a:moveTo>
                  <a:pt x="0" y="0"/>
                </a:moveTo>
                <a:lnTo>
                  <a:pt x="1941706" y="0"/>
                </a:lnTo>
                <a:lnTo>
                  <a:pt x="1941706" y="1981333"/>
                </a:lnTo>
                <a:lnTo>
                  <a:pt x="0" y="198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5F315DF6-6E69-0BFB-3BDC-DC83494F85D8}"/>
              </a:ext>
            </a:extLst>
          </p:cNvPr>
          <p:cNvSpPr/>
          <p:nvPr/>
        </p:nvSpPr>
        <p:spPr>
          <a:xfrm rot="1095519">
            <a:off x="8465604" y="419627"/>
            <a:ext cx="1981333" cy="1273006"/>
          </a:xfrm>
          <a:custGeom>
            <a:avLst/>
            <a:gdLst/>
            <a:ahLst/>
            <a:cxnLst/>
            <a:rect l="l" t="t" r="r" b="b"/>
            <a:pathLst>
              <a:path w="1981333" h="1273006">
                <a:moveTo>
                  <a:pt x="0" y="0"/>
                </a:moveTo>
                <a:lnTo>
                  <a:pt x="1981332" y="0"/>
                </a:lnTo>
                <a:lnTo>
                  <a:pt x="1981332" y="1273007"/>
                </a:lnTo>
                <a:lnTo>
                  <a:pt x="0" y="1273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E6407138-4404-ADA8-3858-63A7CDC304C7}"/>
              </a:ext>
            </a:extLst>
          </p:cNvPr>
          <p:cNvSpPr txBox="1"/>
          <p:nvPr/>
        </p:nvSpPr>
        <p:spPr>
          <a:xfrm>
            <a:off x="10948453" y="4479277"/>
            <a:ext cx="6756446" cy="150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brother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3" name="Track 076">
            <a:hlinkClick r:id="" action="ppaction://media"/>
            <a:extLst>
              <a:ext uri="{FF2B5EF4-FFF2-40B4-BE49-F238E27FC236}">
                <a16:creationId xmlns:a16="http://schemas.microsoft.com/office/drawing/2014/main" id="{557F7482-43FE-146D-3CB6-DEE16E67CC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64" end="8618.843699999999"/>
                </p14:media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6429" y="2738749"/>
            <a:ext cx="4258883" cy="425888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23939C48-0903-CBAF-1BE0-B62A8028C9B9}"/>
              </a:ext>
            </a:extLst>
          </p:cNvPr>
          <p:cNvSpPr txBox="1"/>
          <p:nvPr/>
        </p:nvSpPr>
        <p:spPr>
          <a:xfrm>
            <a:off x="11163334" y="973120"/>
            <a:ext cx="6613960" cy="82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34"/>
              </a:lnSpc>
            </a:pPr>
            <a:r>
              <a:rPr lang="vi-VN" sz="8000" dirty="0">
                <a:solidFill>
                  <a:srgbClr val="244C76"/>
                </a:solidFill>
                <a:latin typeface="Staatliches Bold"/>
              </a:rPr>
              <a:t>Listen and write.</a:t>
            </a:r>
            <a:endParaRPr lang="en-US" sz="8000" dirty="0">
              <a:solidFill>
                <a:srgbClr val="244C76"/>
              </a:solidFill>
              <a:latin typeface="Staatliches Bold"/>
            </a:endParaRPr>
          </a:p>
        </p:txBody>
      </p:sp>
    </p:spTree>
    <p:extLst>
      <p:ext uri="{BB962C8B-B14F-4D97-AF65-F5344CB8AC3E}">
        <p14:creationId xmlns:p14="http://schemas.microsoft.com/office/powerpoint/2010/main" val="4933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0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B665D9-39CB-7B79-B751-15404BFBA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32"/>
            <a:ext cx="16005196" cy="102963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045095" y="-1795054"/>
            <a:ext cx="14349450" cy="143494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0">
            <a:extLst>
              <a:ext uri="{FF2B5EF4-FFF2-40B4-BE49-F238E27FC236}">
                <a16:creationId xmlns:a16="http://schemas.microsoft.com/office/drawing/2014/main" id="{0DBAB917-1245-63C5-2383-FA34EE21CCBC}"/>
              </a:ext>
            </a:extLst>
          </p:cNvPr>
          <p:cNvSpPr txBox="1"/>
          <p:nvPr/>
        </p:nvSpPr>
        <p:spPr>
          <a:xfrm>
            <a:off x="1111744" y="915111"/>
            <a:ext cx="6157569" cy="82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8000" dirty="0">
                <a:solidFill>
                  <a:srgbClr val="244C76"/>
                </a:solidFill>
                <a:latin typeface="Staatliches Bold"/>
              </a:rPr>
              <a:t>Look AND SAY</a:t>
            </a:r>
            <a:r>
              <a:rPr lang="en-US" sz="6000" dirty="0">
                <a:solidFill>
                  <a:srgbClr val="244C76"/>
                </a:solidFill>
                <a:latin typeface="Staatliches Bold"/>
              </a:rPr>
              <a:t>.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58FECD20-B104-E924-6238-C3EA3A4B602B}"/>
              </a:ext>
            </a:extLst>
          </p:cNvPr>
          <p:cNvSpPr txBox="1"/>
          <p:nvPr/>
        </p:nvSpPr>
        <p:spPr>
          <a:xfrm>
            <a:off x="1694972" y="2075260"/>
            <a:ext cx="466928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000" dirty="0">
                <a:solidFill>
                  <a:srgbClr val="244C76"/>
                </a:solidFill>
                <a:latin typeface="DM Sans"/>
              </a:rPr>
              <a:t>8</a:t>
            </a:r>
            <a:r>
              <a:rPr lang="en-US" sz="40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CE821E-292E-CB5D-7F7A-1353D78713D9}"/>
              </a:ext>
            </a:extLst>
          </p:cNvPr>
          <p:cNvSpPr/>
          <p:nvPr/>
        </p:nvSpPr>
        <p:spPr>
          <a:xfrm>
            <a:off x="9027895" y="1817740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436AE0-8647-A8E3-D733-38C5FF4E7227}"/>
              </a:ext>
            </a:extLst>
          </p:cNvPr>
          <p:cNvSpPr/>
          <p:nvPr/>
        </p:nvSpPr>
        <p:spPr>
          <a:xfrm>
            <a:off x="9027895" y="5330368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58F27AE-717E-F00C-BEA0-24C70B64A2A0}"/>
              </a:ext>
            </a:extLst>
          </p:cNvPr>
          <p:cNvSpPr/>
          <p:nvPr/>
        </p:nvSpPr>
        <p:spPr>
          <a:xfrm>
            <a:off x="13196327" y="1817740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D11F9F3-5EE7-9678-00D0-FAF3DDBC3C04}"/>
              </a:ext>
            </a:extLst>
          </p:cNvPr>
          <p:cNvSpPr/>
          <p:nvPr/>
        </p:nvSpPr>
        <p:spPr>
          <a:xfrm>
            <a:off x="13196327" y="5330368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2"/>
          <p:cNvSpPr/>
          <p:nvPr/>
        </p:nvSpPr>
        <p:spPr>
          <a:xfrm rot="353120">
            <a:off x="16373343" y="3167401"/>
            <a:ext cx="2332589" cy="2669629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41340" y="7194544"/>
            <a:ext cx="2566733" cy="2619115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5D673BE2-2229-DE3D-2B6C-4F5CE2A658A5}"/>
              </a:ext>
            </a:extLst>
          </p:cNvPr>
          <p:cNvGrpSpPr/>
          <p:nvPr/>
        </p:nvGrpSpPr>
        <p:grpSpPr>
          <a:xfrm>
            <a:off x="263870" y="3581685"/>
            <a:ext cx="7543800" cy="3198194"/>
            <a:chOff x="0" y="0"/>
            <a:chExt cx="7165394" cy="164003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D074C13-14DE-7765-E131-61B8E9E47DD0}"/>
                </a:ext>
              </a:extLst>
            </p:cNvPr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25">
            <a:extLst>
              <a:ext uri="{FF2B5EF4-FFF2-40B4-BE49-F238E27FC236}">
                <a16:creationId xmlns:a16="http://schemas.microsoft.com/office/drawing/2014/main" id="{8ED10A4F-2EE8-8F8F-CDD7-C450C5612B7E}"/>
              </a:ext>
            </a:extLst>
          </p:cNvPr>
          <p:cNvSpPr txBox="1"/>
          <p:nvPr/>
        </p:nvSpPr>
        <p:spPr>
          <a:xfrm>
            <a:off x="772923" y="4516559"/>
            <a:ext cx="6756446" cy="150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nineteen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7" name="Track 079">
            <a:hlinkClick r:id="" action="ppaction://media"/>
            <a:extLst>
              <a:ext uri="{FF2B5EF4-FFF2-40B4-BE49-F238E27FC236}">
                <a16:creationId xmlns:a16="http://schemas.microsoft.com/office/drawing/2014/main" id="{7AE04E3E-D349-3C59-B29F-569A1D1309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3" end="300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25681" y="3736341"/>
            <a:ext cx="1666637" cy="1666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0C837D-22BE-583B-6666-16035841BF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33" b="93970" l="9906" r="94811">
                        <a14:foregroundMark x1="45755" y1="8543" x2="57075" y2="6533"/>
                        <a14:foregroundMark x1="90566" y1="33166" x2="92453" y2="42211"/>
                        <a14:foregroundMark x1="91981" y1="64824" x2="95283" y2="65829"/>
                        <a14:foregroundMark x1="49057" y1="92462" x2="59434" y2="93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600" y="1915024"/>
            <a:ext cx="3134194" cy="294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FF1F62-20D9-FA40-7D44-2618C55C68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74" b="95872" l="9360" r="93103">
                        <a14:foregroundMark x1="33498" y1="35780" x2="36946" y2="65138"/>
                        <a14:foregroundMark x1="31527" y1="12385" x2="34975" y2="21560"/>
                        <a14:foregroundMark x1="31034" y1="95872" x2="38424" y2="95872"/>
                        <a14:foregroundMark x1="31527" y1="21101" x2="34483" y2="31193"/>
                        <a14:foregroundMark x1="71429" y1="13761" x2="75862" y2="23853"/>
                        <a14:foregroundMark x1="70936" y1="23853" x2="70936" y2="29358"/>
                        <a14:foregroundMark x1="91626" y1="43119" x2="93103" y2="67890"/>
                        <a14:foregroundMark x1="93103" y1="67890" x2="93103" y2="67890"/>
                        <a14:foregroundMark x1="54187" y1="95872" x2="61576" y2="94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7315" y="1915024"/>
            <a:ext cx="2641751" cy="2836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63606E-0E89-98E3-1536-02E32FD3E6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3458" l="8879" r="93458">
                        <a14:foregroundMark x1="29439" y1="17290" x2="62617" y2="17290"/>
                        <a14:foregroundMark x1="84579" y1="15888" x2="91121" y2="44860"/>
                        <a14:foregroundMark x1="35981" y1="10280" x2="66355" y2="10280"/>
                        <a14:foregroundMark x1="22430" y1="13551" x2="17757" y2="48131"/>
                        <a14:foregroundMark x1="17757" y1="48131" x2="17757" y2="48131"/>
                        <a14:foregroundMark x1="12150" y1="16355" x2="16355" y2="64486"/>
                        <a14:foregroundMark x1="18692" y1="11682" x2="14019" y2="82710"/>
                        <a14:foregroundMark x1="14019" y1="81776" x2="38318" y2="88318"/>
                        <a14:foregroundMark x1="38318" y1="88318" x2="38785" y2="86449"/>
                        <a14:foregroundMark x1="28972" y1="68692" x2="46729" y2="87383"/>
                        <a14:foregroundMark x1="54673" y1="45794" x2="65888" y2="62150"/>
                        <a14:foregroundMark x1="74299" y1="14953" x2="89252" y2="33645"/>
                        <a14:foregroundMark x1="89252" y1="33645" x2="89252" y2="38785"/>
                        <a14:foregroundMark x1="89252" y1="55140" x2="71028" y2="82243"/>
                        <a14:foregroundMark x1="71028" y1="82243" x2="70561" y2="82710"/>
                        <a14:foregroundMark x1="12150" y1="13551" x2="8879" y2="47196"/>
                        <a14:foregroundMark x1="8879" y1="47196" x2="12150" y2="63551"/>
                        <a14:foregroundMark x1="12150" y1="89720" x2="64019" y2="85981"/>
                        <a14:foregroundMark x1="64019" y1="85981" x2="73832" y2="79439"/>
                        <a14:foregroundMark x1="50935" y1="16355" x2="53738" y2="39252"/>
                        <a14:foregroundMark x1="87850" y1="11682" x2="91589" y2="44393"/>
                        <a14:foregroundMark x1="91589" y1="44393" x2="91121" y2="46262"/>
                        <a14:foregroundMark x1="90187" y1="50935" x2="83178" y2="80841"/>
                        <a14:foregroundMark x1="83178" y1="80841" x2="78972" y2="82710"/>
                        <a14:foregroundMark x1="45327" y1="26168" x2="71963" y2="72430"/>
                        <a14:foregroundMark x1="71963" y1="23832" x2="81308" y2="75701"/>
                        <a14:foregroundMark x1="40654" y1="41121" x2="48598" y2="73832"/>
                        <a14:foregroundMark x1="68224" y1="12617" x2="84579" y2="20561"/>
                        <a14:foregroundMark x1="93458" y1="31308" x2="93458" y2="79439"/>
                        <a14:foregroundMark x1="93458" y1="79439" x2="91121" y2="78505"/>
                        <a14:foregroundMark x1="42056" y1="90654" x2="81308" y2="91589"/>
                        <a14:foregroundMark x1="81308" y1="91589" x2="90187" y2="85047"/>
                        <a14:foregroundMark x1="38785" y1="43458" x2="68224" y2="78505"/>
                        <a14:foregroundMark x1="54673" y1="43458" x2="60280" y2="71028"/>
                        <a14:foregroundMark x1="36449" y1="26168" x2="42056" y2="76168"/>
                        <a14:foregroundMark x1="23364" y1="48598" x2="30374" y2="77103"/>
                        <a14:foregroundMark x1="38318" y1="92991" x2="53271" y2="93458"/>
                        <a14:foregroundMark x1="76168" y1="23832" x2="82243" y2="59813"/>
                        <a14:foregroundMark x1="53271" y1="26168" x2="76636" y2="66822"/>
                        <a14:foregroundMark x1="64953" y1="26168" x2="78972" y2="72430"/>
                        <a14:foregroundMark x1="36449" y1="27570" x2="52336" y2="78505"/>
                        <a14:foregroundMark x1="28972" y1="28972" x2="38785" y2="77103"/>
                        <a14:foregroundMark x1="19159" y1="63084" x2="34112" y2="90654"/>
                        <a14:foregroundMark x1="46729" y1="79439" x2="72897" y2="85981"/>
                        <a14:foregroundMark x1="37383" y1="21495" x2="25701" y2="63551"/>
                        <a14:foregroundMark x1="24766" y1="21963" x2="42056" y2="35981"/>
                        <a14:foregroundMark x1="76168" y1="16355" x2="79907" y2="48598"/>
                        <a14:foregroundMark x1="61215" y1="21963" x2="81308" y2="43458"/>
                        <a14:foregroundMark x1="82243" y1="27570" x2="83645" y2="48131"/>
                        <a14:foregroundMark x1="51402" y1="50935" x2="57944" y2="71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4795" y="5561845"/>
            <a:ext cx="2566733" cy="2566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946798-1746-C31A-F68B-6057D786B2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31" b="96618" l="1980" r="96040">
                        <a14:foregroundMark x1="44059" y1="17874" x2="73267" y2="25121"/>
                        <a14:foregroundMark x1="41584" y1="10628" x2="73267" y2="28986"/>
                        <a14:foregroundMark x1="73267" y1="28986" x2="80198" y2="57005"/>
                        <a14:foregroundMark x1="80693" y1="29952" x2="75248" y2="72947"/>
                        <a14:foregroundMark x1="75248" y1="72947" x2="69802" y2="77295"/>
                        <a14:foregroundMark x1="46535" y1="11111" x2="22772" y2="45411"/>
                        <a14:foregroundMark x1="22772" y1="45411" x2="32673" y2="68116"/>
                        <a14:foregroundMark x1="32673" y1="68116" x2="33168" y2="69082"/>
                        <a14:foregroundMark x1="8911" y1="41546" x2="28713" y2="79710"/>
                        <a14:foregroundMark x1="28713" y1="79710" x2="34158" y2="79710"/>
                        <a14:foregroundMark x1="3960" y1="40580" x2="3960" y2="64734"/>
                        <a14:foregroundMark x1="45050" y1="6280" x2="54950" y2="8696"/>
                        <a14:foregroundMark x1="94059" y1="36715" x2="96040" y2="57005"/>
                        <a14:foregroundMark x1="43564" y1="89372" x2="59406" y2="93237"/>
                        <a14:foregroundMark x1="55941" y1="26570" x2="75743" y2="63285"/>
                        <a14:foregroundMark x1="31683" y1="31401" x2="59901" y2="73913"/>
                        <a14:foregroundMark x1="43564" y1="28986" x2="64851" y2="50242"/>
                        <a14:foregroundMark x1="36634" y1="43961" x2="53960" y2="69082"/>
                        <a14:foregroundMark x1="35149" y1="53623" x2="30198" y2="72464"/>
                        <a14:foregroundMark x1="52475" y1="46377" x2="63366" y2="53623"/>
                        <a14:foregroundMark x1="64356" y1="57005" x2="48020" y2="77778"/>
                        <a14:foregroundMark x1="48020" y1="77778" x2="48515" y2="72464"/>
                        <a14:foregroundMark x1="66832" y1="57488" x2="71782" y2="53623"/>
                        <a14:foregroundMark x1="60891" y1="70048" x2="73267" y2="55072"/>
                        <a14:foregroundMark x1="45050" y1="5797" x2="54950" y2="5797"/>
                        <a14:foregroundMark x1="46535" y1="96618" x2="53465" y2="96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5257" y="5587406"/>
            <a:ext cx="2486115" cy="25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08E4ACA-E0A7-5E31-C5F8-D03BA3EC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804" y="0"/>
            <a:ext cx="16005196" cy="102963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948453" y="3544403"/>
            <a:ext cx="6501348" cy="3198194"/>
            <a:chOff x="0" y="0"/>
            <a:chExt cx="7165394" cy="1640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404256" y="-3562091"/>
            <a:ext cx="17411182" cy="1741118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20600" y="2129049"/>
            <a:ext cx="4669286" cy="5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44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400" dirty="0">
                <a:solidFill>
                  <a:srgbClr val="244C76"/>
                </a:solidFill>
                <a:latin typeface="DM Sans"/>
              </a:rPr>
              <a:t>5</a:t>
            </a:r>
            <a:r>
              <a:rPr lang="en-US" sz="44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6BBB67-4405-C71B-B007-B91FB159DAE3}"/>
              </a:ext>
            </a:extLst>
          </p:cNvPr>
          <p:cNvSpPr/>
          <p:nvPr/>
        </p:nvSpPr>
        <p:spPr>
          <a:xfrm>
            <a:off x="2282804" y="2006174"/>
            <a:ext cx="6191426" cy="5329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1CCA454F-294D-4277-4631-AD906368216A}"/>
              </a:ext>
            </a:extLst>
          </p:cNvPr>
          <p:cNvSpPr/>
          <p:nvPr/>
        </p:nvSpPr>
        <p:spPr>
          <a:xfrm rot="20491443">
            <a:off x="8034316" y="7809191"/>
            <a:ext cx="2334168" cy="2347910"/>
          </a:xfrm>
          <a:custGeom>
            <a:avLst/>
            <a:gdLst/>
            <a:ahLst/>
            <a:cxnLst/>
            <a:rect l="l" t="t" r="r" b="b"/>
            <a:pathLst>
              <a:path w="1941706" h="1981333">
                <a:moveTo>
                  <a:pt x="0" y="0"/>
                </a:moveTo>
                <a:lnTo>
                  <a:pt x="1941706" y="0"/>
                </a:lnTo>
                <a:lnTo>
                  <a:pt x="1941706" y="1981333"/>
                </a:lnTo>
                <a:lnTo>
                  <a:pt x="0" y="198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5F315DF6-6E69-0BFB-3BDC-DC83494F85D8}"/>
              </a:ext>
            </a:extLst>
          </p:cNvPr>
          <p:cNvSpPr/>
          <p:nvPr/>
        </p:nvSpPr>
        <p:spPr>
          <a:xfrm rot="1095519">
            <a:off x="8465604" y="419627"/>
            <a:ext cx="1981333" cy="1273006"/>
          </a:xfrm>
          <a:custGeom>
            <a:avLst/>
            <a:gdLst/>
            <a:ahLst/>
            <a:cxnLst/>
            <a:rect l="l" t="t" r="r" b="b"/>
            <a:pathLst>
              <a:path w="1981333" h="1273006">
                <a:moveTo>
                  <a:pt x="0" y="0"/>
                </a:moveTo>
                <a:lnTo>
                  <a:pt x="1981332" y="0"/>
                </a:lnTo>
                <a:lnTo>
                  <a:pt x="1981332" y="1273007"/>
                </a:lnTo>
                <a:lnTo>
                  <a:pt x="0" y="1273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E6407138-4404-ADA8-3858-63A7CDC304C7}"/>
              </a:ext>
            </a:extLst>
          </p:cNvPr>
          <p:cNvSpPr txBox="1"/>
          <p:nvPr/>
        </p:nvSpPr>
        <p:spPr>
          <a:xfrm>
            <a:off x="10948453" y="4479277"/>
            <a:ext cx="6756446" cy="150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shoes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E8656049-7182-B38D-C761-0B8312A5E063}"/>
              </a:ext>
            </a:extLst>
          </p:cNvPr>
          <p:cNvSpPr txBox="1"/>
          <p:nvPr/>
        </p:nvSpPr>
        <p:spPr>
          <a:xfrm>
            <a:off x="11163334" y="973120"/>
            <a:ext cx="6613960" cy="82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34"/>
              </a:lnSpc>
            </a:pPr>
            <a:r>
              <a:rPr lang="vi-VN" sz="8000" dirty="0">
                <a:solidFill>
                  <a:srgbClr val="244C76"/>
                </a:solidFill>
                <a:latin typeface="Staatliches Bold"/>
              </a:rPr>
              <a:t>Listen and write.</a:t>
            </a:r>
            <a:endParaRPr lang="en-US" sz="8000" dirty="0">
              <a:solidFill>
                <a:srgbClr val="244C76"/>
              </a:solidFill>
              <a:latin typeface="Staatliches Bold"/>
            </a:endParaRPr>
          </a:p>
        </p:txBody>
      </p:sp>
      <p:pic>
        <p:nvPicPr>
          <p:cNvPr id="5" name="Track 081">
            <a:hlinkClick r:id="" action="ppaction://media"/>
            <a:extLst>
              <a:ext uri="{FF2B5EF4-FFF2-40B4-BE49-F238E27FC236}">
                <a16:creationId xmlns:a16="http://schemas.microsoft.com/office/drawing/2014/main" id="{56C53A9F-B11D-1484-8664-01E99668C8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00" end="5477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80071" y="2455583"/>
            <a:ext cx="4678937" cy="46789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02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0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26AA67-EA6D-A58E-1BB2-3056268D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1" y="-30773"/>
            <a:ext cx="18973801" cy="1031777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4825211" y="-932616"/>
            <a:ext cx="12902694" cy="129026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450496">
            <a:off x="4217775" y="472847"/>
            <a:ext cx="3262285" cy="3324621"/>
          </a:xfrm>
          <a:custGeom>
            <a:avLst/>
            <a:gdLst/>
            <a:ahLst/>
            <a:cxnLst/>
            <a:rect l="l" t="t" r="r" b="b"/>
            <a:pathLst>
              <a:path w="3262285" h="3324621">
                <a:moveTo>
                  <a:pt x="0" y="0"/>
                </a:moveTo>
                <a:lnTo>
                  <a:pt x="3262285" y="0"/>
                </a:lnTo>
                <a:lnTo>
                  <a:pt x="3262285" y="3324622"/>
                </a:lnTo>
                <a:lnTo>
                  <a:pt x="0" y="3324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016251" y="3189120"/>
            <a:ext cx="912084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600" dirty="0">
                <a:solidFill>
                  <a:srgbClr val="FFFFFF"/>
                </a:solidFill>
                <a:latin typeface="Staatliches"/>
              </a:rPr>
              <a:t>Thank you</a:t>
            </a:r>
          </a:p>
          <a:p>
            <a:pPr algn="l"/>
            <a:r>
              <a:rPr lang="en-US" sz="12600" dirty="0">
                <a:solidFill>
                  <a:srgbClr val="FFFFFF"/>
                </a:solidFill>
                <a:latin typeface="Staatliches"/>
              </a:rPr>
              <a:t>for playing!</a:t>
            </a:r>
          </a:p>
        </p:txBody>
      </p:sp>
      <p:sp>
        <p:nvSpPr>
          <p:cNvPr id="6" name="Freeform 6"/>
          <p:cNvSpPr/>
          <p:nvPr/>
        </p:nvSpPr>
        <p:spPr>
          <a:xfrm rot="-1034898">
            <a:off x="541078" y="2863894"/>
            <a:ext cx="3993668" cy="2680750"/>
          </a:xfrm>
          <a:custGeom>
            <a:avLst/>
            <a:gdLst/>
            <a:ahLst/>
            <a:cxnLst/>
            <a:rect l="l" t="t" r="r" b="b"/>
            <a:pathLst>
              <a:path w="3993668" h="2680750">
                <a:moveTo>
                  <a:pt x="0" y="0"/>
                </a:moveTo>
                <a:lnTo>
                  <a:pt x="3993668" y="0"/>
                </a:lnTo>
                <a:lnTo>
                  <a:pt x="3993668" y="2680750"/>
                </a:lnTo>
                <a:lnTo>
                  <a:pt x="0" y="2680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6177">
            <a:off x="5182680" y="4123205"/>
            <a:ext cx="4138949" cy="3238727"/>
          </a:xfrm>
          <a:custGeom>
            <a:avLst/>
            <a:gdLst/>
            <a:ahLst/>
            <a:cxnLst/>
            <a:rect l="l" t="t" r="r" b="b"/>
            <a:pathLst>
              <a:path w="4138949" h="3238727">
                <a:moveTo>
                  <a:pt x="0" y="0"/>
                </a:moveTo>
                <a:lnTo>
                  <a:pt x="4138948" y="0"/>
                </a:lnTo>
                <a:lnTo>
                  <a:pt x="4138948" y="3238728"/>
                </a:lnTo>
                <a:lnTo>
                  <a:pt x="0" y="32387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19584">
            <a:off x="2093297" y="5712805"/>
            <a:ext cx="3428164" cy="3929128"/>
          </a:xfrm>
          <a:custGeom>
            <a:avLst/>
            <a:gdLst/>
            <a:ahLst/>
            <a:cxnLst/>
            <a:rect l="l" t="t" r="r" b="b"/>
            <a:pathLst>
              <a:path w="3428164" h="3929128">
                <a:moveTo>
                  <a:pt x="0" y="0"/>
                </a:moveTo>
                <a:lnTo>
                  <a:pt x="3428163" y="0"/>
                </a:lnTo>
                <a:lnTo>
                  <a:pt x="3428163" y="3929127"/>
                </a:lnTo>
                <a:lnTo>
                  <a:pt x="0" y="39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95206" y="1524841"/>
            <a:ext cx="97536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POINT and SAY.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D6F4D-E8A9-A89C-B95E-31DFF6E1FB8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6564"/>
          <a:stretch/>
        </p:blipFill>
        <p:spPr>
          <a:xfrm>
            <a:off x="936300" y="2688187"/>
            <a:ext cx="3832020" cy="337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879711-DC6C-22C1-614D-6B4545B741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520" r="51044"/>
          <a:stretch/>
        </p:blipFill>
        <p:spPr>
          <a:xfrm>
            <a:off x="4967575" y="3443376"/>
            <a:ext cx="3832021" cy="337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5B7E5B-30A2-AE4B-25E0-116DAF4714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263" r="25301"/>
          <a:stretch/>
        </p:blipFill>
        <p:spPr>
          <a:xfrm>
            <a:off x="8898504" y="4127789"/>
            <a:ext cx="3832021" cy="337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91B1D-AB15-7C20-0670-EA347FB2834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6518"/>
          <a:stretch/>
        </p:blipFill>
        <p:spPr>
          <a:xfrm>
            <a:off x="12850191" y="5241424"/>
            <a:ext cx="3839407" cy="337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822804" y="23347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61A42044-ACE0-6019-52BE-C7B3D73FD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16E6F-7A91-8999-AD47-A18690635C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4789" y="3181012"/>
            <a:ext cx="14913686" cy="415749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again.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AFF35B74-3C24-01EC-C351-42291F21C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E7085B-9DAE-3F1C-BC1A-5246364A4C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4789" y="3181012"/>
            <a:ext cx="14913686" cy="415749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5" y="-268293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531815" y="1678801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519783" y="3028373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tick or cross.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502279" y="4377945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519783" y="7377862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283961" y="1575864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298790" y="2987133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264911" y="4422486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264911" y="5848190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694421" y="9103114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A908C-5C9D-E3EB-FF3C-1E8A1FC691B6}"/>
              </a:ext>
            </a:extLst>
          </p:cNvPr>
          <p:cNvGrpSpPr/>
          <p:nvPr/>
        </p:nvGrpSpPr>
        <p:grpSpPr>
          <a:xfrm>
            <a:off x="-1248870" y="7236352"/>
            <a:ext cx="7495059" cy="1185723"/>
            <a:chOff x="-1518860" y="7256122"/>
            <a:chExt cx="7495059" cy="118572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9B1DEE85-5B9A-1129-99E4-E115AE44CBC7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92A64704-4B2F-F346-0C43-D7FC66AD139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31F72FAB-FD90-A503-402D-390065B998D8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5.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A347B2-B92B-F923-6128-F5455165EFAE}"/>
              </a:ext>
            </a:extLst>
          </p:cNvPr>
          <p:cNvGrpSpPr/>
          <p:nvPr/>
        </p:nvGrpSpPr>
        <p:grpSpPr>
          <a:xfrm>
            <a:off x="6502279" y="5877903"/>
            <a:ext cx="9144000" cy="1152922"/>
            <a:chOff x="5943600" y="2901621"/>
            <a:chExt cx="9144000" cy="1152922"/>
          </a:xfrm>
        </p:grpSpPr>
        <p:sp>
          <p:nvSpPr>
            <p:cNvPr id="47" name="AutoShape 2">
              <a:extLst>
                <a:ext uri="{FF2B5EF4-FFF2-40B4-BE49-F238E27FC236}">
                  <a16:creationId xmlns:a16="http://schemas.microsoft.com/office/drawing/2014/main" id="{9BB58E59-962A-C32E-E8EE-AFC949A44C1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F7FF8FB0-6CF2-C574-AF1A-8222A7CCBB5E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Write and say.</a:t>
              </a:r>
            </a:p>
          </p:txBody>
        </p:sp>
      </p:grpSp>
      <p:sp>
        <p:nvSpPr>
          <p:cNvPr id="49" name="Freeform 6">
            <a:extLst>
              <a:ext uri="{FF2B5EF4-FFF2-40B4-BE49-F238E27FC236}">
                <a16:creationId xmlns:a16="http://schemas.microsoft.com/office/drawing/2014/main" id="{ED6350E2-D60B-7791-9F0E-644505111E3B}"/>
              </a:ext>
            </a:extLst>
          </p:cNvPr>
          <p:cNvSpPr/>
          <p:nvPr/>
        </p:nvSpPr>
        <p:spPr>
          <a:xfrm rot="-2788314">
            <a:off x="6612895" y="889049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02D1D039-003D-13C6-AC81-9074E8E4D7D1}"/>
              </a:ext>
            </a:extLst>
          </p:cNvPr>
          <p:cNvSpPr/>
          <p:nvPr/>
        </p:nvSpPr>
        <p:spPr>
          <a:xfrm rot="-2788314">
            <a:off x="10849331" y="954842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9B5D8B-AC3E-EB75-6409-878EE3FD01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2014" y="2319516"/>
            <a:ext cx="6240809" cy="6686582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8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F40A2C0-A4A0-13A4-A768-3499BC034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26351.12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01369" y="6390129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0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F40A2C0-A4A0-13A4-A768-3499BC034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1" end="19491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30049-696F-BB43-4D22-C2843F7D0E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9304" y="1930253"/>
            <a:ext cx="6858000" cy="7230381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992984" y="6560805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F40A2C0-A4A0-13A4-A768-3499BC034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4" end="825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0EE5F6-0491-B2BA-322F-C56207A5B8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0200" y="2081195"/>
            <a:ext cx="6747304" cy="6957220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83852" y="6438900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review 4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F40A2C0-A4A0-13A4-A768-3499BC034B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77" end="116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2170" y="4398383"/>
            <a:ext cx="1463675" cy="1463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F6402-F561-E716-1DF6-6E76DE40BC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9305" y="1918822"/>
            <a:ext cx="6969389" cy="7119593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96256" y="6419524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9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00843" y="6114643"/>
                <a:ext cx="1316401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n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388876" y="3732352"/>
              <a:ext cx="1960579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er</a:t>
              </a: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473895" y="6114643"/>
                <a:ext cx="197029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sh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11576" y="3732352"/>
              <a:ext cx="91517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86983" y="6114642"/>
                <a:ext cx="1960579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er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50715" y="3732352"/>
              <a:ext cx="91517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09072" y="6114642"/>
                <a:ext cx="1316401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n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523156" y="3732352"/>
              <a:ext cx="197029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sh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CIRCLE.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123C90C4-FF3D-EEE6-8741-603FBDEEC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6E8AD-B006-77D2-BC10-70A756C92C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4594" y="3188424"/>
            <a:ext cx="15950230" cy="3952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again.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123C90C4-FF3D-EEE6-8741-603FBDEEC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02056D-D41E-B1C1-7214-53FF0D2160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4594" y="3188424"/>
            <a:ext cx="15950230" cy="3952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5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00843" y="6114643"/>
                <a:ext cx="1316401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n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388876" y="3732352"/>
              <a:ext cx="1960579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er</a:t>
              </a: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73729116-012E-7541-3007-622DABDE6E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40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C6CF85B-19B9-6562-29FF-E4C3FFEF4727}"/>
              </a:ext>
            </a:extLst>
          </p:cNvPr>
          <p:cNvSpPr/>
          <p:nvPr/>
        </p:nvSpPr>
        <p:spPr>
          <a:xfrm>
            <a:off x="7010400" y="3033855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473895" y="6114643"/>
                <a:ext cx="197029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sh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11576" y="3732352"/>
              <a:ext cx="91517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09060232-12FC-B654-1DE5-750CF6EBEC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2" end="8221.38769999999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1EFAC14-69AE-4B6C-AD53-A3E8147F765D}"/>
              </a:ext>
            </a:extLst>
          </p:cNvPr>
          <p:cNvSpPr/>
          <p:nvPr/>
        </p:nvSpPr>
        <p:spPr>
          <a:xfrm>
            <a:off x="10589017" y="2891638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E532C1-8251-9642-7066-7C5967E7D4A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</p:spTree>
    <p:extLst>
      <p:ext uri="{BB962C8B-B14F-4D97-AF65-F5344CB8AC3E}">
        <p14:creationId xmlns:p14="http://schemas.microsoft.com/office/powerpoint/2010/main" val="41066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86983" y="6114642"/>
                <a:ext cx="1960579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er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50715" y="3732352"/>
              <a:ext cx="91517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F45FE4B0-9316-2066-926F-A870D2FAD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81" end="4161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D0A5D4D-73FC-141D-BC3D-5B625A26F2CA}"/>
              </a:ext>
            </a:extLst>
          </p:cNvPr>
          <p:cNvSpPr/>
          <p:nvPr/>
        </p:nvSpPr>
        <p:spPr>
          <a:xfrm>
            <a:off x="7374187" y="2881029"/>
            <a:ext cx="3627354" cy="4281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6215B08-0A4F-215C-82CB-786672D7CAD8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</p:spTree>
    <p:extLst>
      <p:ext uri="{BB962C8B-B14F-4D97-AF65-F5344CB8AC3E}">
        <p14:creationId xmlns:p14="http://schemas.microsoft.com/office/powerpoint/2010/main" val="12168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09072" y="6114642"/>
                <a:ext cx="1316401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n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523156" y="3732352"/>
              <a:ext cx="197029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sh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review 4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64484203-A6BE-381B-1706-28DA10BAA2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88" end="0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0805" y="3924300"/>
            <a:ext cx="1387475" cy="13874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4FD569C-E35D-BDDB-54D5-86D584838E3E}"/>
              </a:ext>
            </a:extLst>
          </p:cNvPr>
          <p:cNvSpPr/>
          <p:nvPr/>
        </p:nvSpPr>
        <p:spPr>
          <a:xfrm>
            <a:off x="10463018" y="2884018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150C0807-2ABC-ABAA-FA40-879991D7A7A7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</p:spTree>
    <p:extLst>
      <p:ext uri="{BB962C8B-B14F-4D97-AF65-F5344CB8AC3E}">
        <p14:creationId xmlns:p14="http://schemas.microsoft.com/office/powerpoint/2010/main" val="22587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Write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36CC28-DD0C-5DF4-88AD-4E7841BA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735804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634754" y="-1856759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315492">
            <a:off x="12243355" y="338506"/>
            <a:ext cx="4414186" cy="3476172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86613">
            <a:off x="10427965" y="3900104"/>
            <a:ext cx="4413578" cy="2835724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76583">
            <a:off x="13321453" y="5619641"/>
            <a:ext cx="4285624" cy="3980274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71365" y="2931004"/>
            <a:ext cx="8637694" cy="432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12"/>
              </a:lnSpc>
            </a:pPr>
            <a:r>
              <a:rPr lang="en-US" sz="17968">
                <a:solidFill>
                  <a:srgbClr val="FFFFFF"/>
                </a:solidFill>
                <a:latin typeface="Staatliches"/>
              </a:rPr>
              <a:t>Guess</a:t>
            </a:r>
          </a:p>
          <a:p>
            <a:pPr algn="l">
              <a:lnSpc>
                <a:spcPts val="15812"/>
              </a:lnSpc>
            </a:pPr>
            <a:r>
              <a:rPr lang="en-US" sz="17968">
                <a:solidFill>
                  <a:srgbClr val="FFFFFF"/>
                </a:solidFill>
                <a:latin typeface="Staatliches"/>
              </a:rPr>
              <a:t>the Word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7" name="audio-logo-little-rascal-185093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8B8A76-C0E8-DC62-A981-3612BC4D5E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2494" y="2154630"/>
            <a:ext cx="7363011" cy="6868266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644BC6-E009-19BF-0888-D61F92930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5169" y="2040422"/>
            <a:ext cx="8991600" cy="695944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01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F1CCB2-B6E6-F666-4868-9F27E1CB5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5903" y="2095500"/>
            <a:ext cx="7727825" cy="6851797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9409E-D223-6E5D-198E-282B09FCF1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2101777"/>
            <a:ext cx="7849296" cy="6959498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0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WRITE.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A6F55D-3D21-1FE7-9738-56372EAEA0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9956" y="1756143"/>
            <a:ext cx="10843415" cy="75669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106D4DC-CF58-5540-46FC-48D815CD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67120" y="2476500"/>
            <a:ext cx="1309688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8B8A76-C0E8-DC62-A981-3612BC4D5EF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3170"/>
          <a:stretch/>
        </p:blipFill>
        <p:spPr>
          <a:xfrm>
            <a:off x="6534464" y="2117064"/>
            <a:ext cx="7363011" cy="3903270"/>
          </a:xfrm>
          <a:prstGeom prst="rect">
            <a:avLst/>
          </a:prstGeom>
          <a:ln w="2286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39E469D8-CDAC-D683-CFD0-E039E82B61BB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17E4-6616-837B-9E6B-354F9490F03E}"/>
              </a:ext>
            </a:extLst>
          </p:cNvPr>
          <p:cNvSpPr/>
          <p:nvPr/>
        </p:nvSpPr>
        <p:spPr>
          <a:xfrm>
            <a:off x="4648200" y="6493607"/>
            <a:ext cx="11102673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1EB3F-A48E-CC42-95D9-B94E94FFF837}"/>
              </a:ext>
            </a:extLst>
          </p:cNvPr>
          <p:cNvSpPr/>
          <p:nvPr/>
        </p:nvSpPr>
        <p:spPr>
          <a:xfrm>
            <a:off x="7061856" y="6131825"/>
            <a:ext cx="94769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C619A0-FAEF-202F-E342-E2DFBFBEE196}"/>
              </a:ext>
            </a:extLst>
          </p:cNvPr>
          <p:cNvSpPr/>
          <p:nvPr/>
        </p:nvSpPr>
        <p:spPr>
          <a:xfrm>
            <a:off x="6020944" y="6138616"/>
            <a:ext cx="802185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 _orts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7716C2C9-24B0-F362-11A7-786A7F4EFE89}"/>
              </a:ext>
            </a:extLst>
          </p:cNvPr>
          <p:cNvSpPr/>
          <p:nvPr/>
        </p:nvSpPr>
        <p:spPr>
          <a:xfrm>
            <a:off x="1515055" y="2280444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240A64-F1FE-0E59-B38C-DBDF13743D32}"/>
              </a:ext>
            </a:extLst>
          </p:cNvPr>
          <p:cNvSpPr/>
          <p:nvPr/>
        </p:nvSpPr>
        <p:spPr>
          <a:xfrm>
            <a:off x="8155748" y="6185043"/>
            <a:ext cx="151195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h</a:t>
            </a:r>
          </a:p>
        </p:txBody>
      </p:sp>
      <p:pic>
        <p:nvPicPr>
          <p:cNvPr id="22" name="Track 081">
            <a:hlinkClick r:id="" action="ppaction://media"/>
            <a:extLst>
              <a:ext uri="{FF2B5EF4-FFF2-40B4-BE49-F238E27FC236}">
                <a16:creationId xmlns:a16="http://schemas.microsoft.com/office/drawing/2014/main" id="{5111D0BF-A867-7D41-8B49-9BF65DFDD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337" y="2476500"/>
            <a:ext cx="1510721" cy="151072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69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  <p:bldP spid="20" grpId="0" animBg="1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644BC6-E009-19BF-0888-D61F92930CD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5205" b="35704"/>
          <a:stretch/>
        </p:blipFill>
        <p:spPr>
          <a:xfrm>
            <a:off x="6192098" y="2030356"/>
            <a:ext cx="7054731" cy="414032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D367353-8AE3-F336-4275-28B902D9ABCC}"/>
              </a:ext>
            </a:extLst>
          </p:cNvPr>
          <p:cNvSpPr/>
          <p:nvPr/>
        </p:nvSpPr>
        <p:spPr>
          <a:xfrm>
            <a:off x="1982344" y="2547768"/>
            <a:ext cx="3497277" cy="3276025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7F3C8-DE5B-72E7-017F-9AB286ACE5F7}"/>
              </a:ext>
            </a:extLst>
          </p:cNvPr>
          <p:cNvSpPr/>
          <p:nvPr/>
        </p:nvSpPr>
        <p:spPr>
          <a:xfrm>
            <a:off x="2668144" y="6661905"/>
            <a:ext cx="1348692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EAC4F3-B5FD-D77F-C137-2D3176A45C60}"/>
              </a:ext>
            </a:extLst>
          </p:cNvPr>
          <p:cNvSpPr/>
          <p:nvPr/>
        </p:nvSpPr>
        <p:spPr>
          <a:xfrm>
            <a:off x="13030200" y="6391854"/>
            <a:ext cx="121058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54E00-DCC8-68EF-76ED-B8FE45215B7D}"/>
              </a:ext>
            </a:extLst>
          </p:cNvPr>
          <p:cNvSpPr/>
          <p:nvPr/>
        </p:nvSpPr>
        <p:spPr>
          <a:xfrm>
            <a:off x="3086760" y="6391537"/>
            <a:ext cx="1257267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grandmoth</a:t>
            </a:r>
            <a:r>
              <a:rPr lang="en-US" sz="166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 _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E3D26A-C019-E4B9-7E74-F759B4EF609E}"/>
              </a:ext>
            </a:extLst>
          </p:cNvPr>
          <p:cNvSpPr/>
          <p:nvPr/>
        </p:nvSpPr>
        <p:spPr>
          <a:xfrm>
            <a:off x="14567460" y="6420379"/>
            <a:ext cx="89319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r</a:t>
            </a:r>
            <a:endParaRPr lang="en-US" sz="16600" b="0" cap="none" spc="0" dirty="0">
              <a:ln w="0"/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8" name="Track 076">
            <a:hlinkClick r:id="" action="ppaction://media"/>
            <a:extLst>
              <a:ext uri="{FF2B5EF4-FFF2-40B4-BE49-F238E27FC236}">
                <a16:creationId xmlns:a16="http://schemas.microsoft.com/office/drawing/2014/main" id="{2A2399F6-2DFA-EE9D-2118-3338F49908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5" end="3034.84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16214" y="4108140"/>
            <a:ext cx="1269626" cy="12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14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F1CCB2-B6E6-F666-4868-9F27E1CB558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039" b="38833"/>
          <a:stretch/>
        </p:blipFill>
        <p:spPr>
          <a:xfrm>
            <a:off x="6483912" y="2127357"/>
            <a:ext cx="6921668" cy="3995069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71C9327A-42D5-3894-3505-ECE59F5A8B1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4D2F380-1ACE-4CD7-B1BC-B5BF0C32BB54}"/>
              </a:ext>
            </a:extLst>
          </p:cNvPr>
          <p:cNvSpPr/>
          <p:nvPr/>
        </p:nvSpPr>
        <p:spPr>
          <a:xfrm>
            <a:off x="2172613" y="2574355"/>
            <a:ext cx="3225560" cy="3145403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713F4-D753-5F5A-0035-4B223ED6A2FF}"/>
              </a:ext>
            </a:extLst>
          </p:cNvPr>
          <p:cNvSpPr/>
          <p:nvPr/>
        </p:nvSpPr>
        <p:spPr>
          <a:xfrm>
            <a:off x="4636629" y="6679588"/>
            <a:ext cx="1056619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1CCDC-9394-5FDD-0F6F-D318E0168CEE}"/>
              </a:ext>
            </a:extLst>
          </p:cNvPr>
          <p:cNvSpPr/>
          <p:nvPr/>
        </p:nvSpPr>
        <p:spPr>
          <a:xfrm>
            <a:off x="12057554" y="6306212"/>
            <a:ext cx="151996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BF1BE3-ACB2-D138-8FE7-26367961FBAD}"/>
              </a:ext>
            </a:extLst>
          </p:cNvPr>
          <p:cNvSpPr/>
          <p:nvPr/>
        </p:nvSpPr>
        <p:spPr>
          <a:xfrm>
            <a:off x="6490793" y="6306213"/>
            <a:ext cx="698139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eleve</a:t>
            </a:r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</a:p>
        </p:txBody>
      </p:sp>
      <p:pic>
        <p:nvPicPr>
          <p:cNvPr id="19" name="Track 071">
            <a:hlinkClick r:id="" action="ppaction://media"/>
            <a:extLst>
              <a:ext uri="{FF2B5EF4-FFF2-40B4-BE49-F238E27FC236}">
                <a16:creationId xmlns:a16="http://schemas.microsoft.com/office/drawing/2014/main" id="{BB8B2101-92EE-B43F-2A31-C105993C1D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101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825239" y="6506677"/>
            <a:ext cx="1439863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9409E-D223-6E5D-198E-282B09FCF1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54" b="40965"/>
          <a:stretch/>
        </p:blipFill>
        <p:spPr>
          <a:xfrm>
            <a:off x="6838484" y="2084389"/>
            <a:ext cx="7010400" cy="3856621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D5A4134-C4FC-FF21-B56F-F57556741F3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953AF1E-158E-BCA6-BEF9-A26BA492D422}"/>
              </a:ext>
            </a:extLst>
          </p:cNvPr>
          <p:cNvSpPr/>
          <p:nvPr/>
        </p:nvSpPr>
        <p:spPr>
          <a:xfrm>
            <a:off x="2378048" y="2455899"/>
            <a:ext cx="3510719" cy="3113600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C4FD8-C3D9-2000-9E08-ABE978205C99}"/>
              </a:ext>
            </a:extLst>
          </p:cNvPr>
          <p:cNvSpPr/>
          <p:nvPr/>
        </p:nvSpPr>
        <p:spPr>
          <a:xfrm>
            <a:off x="5184681" y="6493607"/>
            <a:ext cx="1056619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9C6F58-BAA3-B155-2024-1E99FAA46BE0}"/>
              </a:ext>
            </a:extLst>
          </p:cNvPr>
          <p:cNvSpPr/>
          <p:nvPr/>
        </p:nvSpPr>
        <p:spPr>
          <a:xfrm>
            <a:off x="13151606" y="6116545"/>
            <a:ext cx="105670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79BF7-C7F3-4A76-170D-B32AC3AB33DA}"/>
              </a:ext>
            </a:extLst>
          </p:cNvPr>
          <p:cNvSpPr/>
          <p:nvPr/>
        </p:nvSpPr>
        <p:spPr>
          <a:xfrm>
            <a:off x="6838484" y="6116546"/>
            <a:ext cx="755527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teapo</a:t>
            </a:r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</a:p>
        </p:txBody>
      </p:sp>
      <p:pic>
        <p:nvPicPr>
          <p:cNvPr id="19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3587BE9B-03C5-11CC-7B44-3DF1BD7EA8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927191" y="4162495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6934C9-739E-4777-45F7-D92CA2DB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747" y="-30773"/>
            <a:ext cx="20279748" cy="1031777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680794">
            <a:off x="2207685" y="1191636"/>
            <a:ext cx="4196722" cy="3184263"/>
          </a:xfrm>
          <a:custGeom>
            <a:avLst/>
            <a:gdLst/>
            <a:ahLst/>
            <a:cxn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7584">
            <a:off x="1485048" y="5517505"/>
            <a:ext cx="3725824" cy="3367214"/>
          </a:xfrm>
          <a:custGeom>
            <a:avLst/>
            <a:gdLst/>
            <a:ahLst/>
            <a:cxn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863550" y="4548188"/>
            <a:ext cx="8164520" cy="139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10499">
                <a:solidFill>
                  <a:srgbClr val="DBEFF4"/>
                </a:solidFill>
                <a:latin typeface="Staatliches"/>
              </a:rPr>
              <a:t>Are you ready?</a:t>
            </a:r>
          </a:p>
        </p:txBody>
      </p:sp>
      <p:sp>
        <p:nvSpPr>
          <p:cNvPr id="7" name="Freeform 7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ahLst/>
            <a:cxn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7" name="drumroll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5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17E94-1801-71BC-D7A7-8BEFCFF8A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73" y="0"/>
            <a:ext cx="18303473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7" y="6673084"/>
            <a:ext cx="3452603" cy="3452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26" y="5369351"/>
            <a:ext cx="5894564" cy="476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513" y="6911852"/>
            <a:ext cx="3089963" cy="2896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2800" y="48822"/>
            <a:ext cx="3304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u="sng" dirty="0"/>
              <a:t>Game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8595" y="1524921"/>
            <a:ext cx="11150809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7300" b="1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vi-VN" sz="17300" b="1" dirty="0">
                <a:solidFill>
                  <a:schemeClr val="bg1"/>
                </a:solidFill>
              </a:rPr>
              <a:t>A</a:t>
            </a:r>
            <a:r>
              <a:rPr lang="vi-VN" sz="17300" b="1" dirty="0"/>
              <a:t>M</a:t>
            </a:r>
            <a:r>
              <a:rPr lang="vi-VN" sz="17300" b="1" dirty="0">
                <a:solidFill>
                  <a:srgbClr val="FF0000"/>
                </a:solidFill>
              </a:rPr>
              <a:t>S</a:t>
            </a:r>
            <a:r>
              <a:rPr lang="vi-VN" sz="17300" b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vi-VN" sz="17300" b="1" dirty="0">
                <a:solidFill>
                  <a:srgbClr val="FFFF00"/>
                </a:solidFill>
              </a:rPr>
              <a:t>E</a:t>
            </a:r>
            <a:r>
              <a:rPr lang="vi-VN" sz="17300" b="1" dirty="0">
                <a:solidFill>
                  <a:srgbClr val="7030A0"/>
                </a:solidFill>
              </a:rPr>
              <a:t>R</a:t>
            </a:r>
            <a:endParaRPr lang="en-US" sz="17300" b="1" dirty="0">
              <a:solidFill>
                <a:srgbClr val="A365D1"/>
              </a:solidFill>
            </a:endParaRPr>
          </a:p>
        </p:txBody>
      </p:sp>
      <p:pic>
        <p:nvPicPr>
          <p:cNvPr id="12" name="National_Exp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61626" y="2445021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2780B5-8384-AFB3-67A5-FAC634373C99}"/>
              </a:ext>
            </a:extLst>
          </p:cNvPr>
          <p:cNvSpPr/>
          <p:nvPr/>
        </p:nvSpPr>
        <p:spPr>
          <a:xfrm>
            <a:off x="908221" y="4141860"/>
            <a:ext cx="164561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000" cap="none" spc="0" dirty="0">
                <a:ln w="0"/>
                <a:solidFill>
                  <a:schemeClr val="bg1"/>
                </a:solidFill>
                <a:latin typeface="Modern Love" panose="04090805081005020601" pitchFamily="82" charset="0"/>
              </a:rPr>
              <a:t>Look, Read and Choose the correct sentence.</a:t>
            </a:r>
          </a:p>
        </p:txBody>
      </p:sp>
    </p:spTree>
    <p:extLst>
      <p:ext uri="{BB962C8B-B14F-4D97-AF65-F5344CB8AC3E}">
        <p14:creationId xmlns:p14="http://schemas.microsoft.com/office/powerpoint/2010/main" val="34220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20001-9B56-46E4-F909-083758618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00" dirty="0"/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53163"/>
            <a:ext cx="7565696" cy="343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tent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table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grandmother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sister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brother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nineteen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teapot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57C36C-5B3A-4C7E-CF21-8D1BADD4981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2D572D-E4C2-DBEE-034C-0078F8C23E9A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E36DBD4-224F-8A09-B022-4BE86AA2A6CA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13" name="Graphic 12" descr="Funny face outline outline">
              <a:extLst>
                <a:ext uri="{FF2B5EF4-FFF2-40B4-BE49-F238E27FC236}">
                  <a16:creationId xmlns:a16="http://schemas.microsoft.com/office/drawing/2014/main" id="{FCE30F69-17E6-AF19-DE21-AF9B04FC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469644-49DD-D672-6AD2-5B26921754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44504" y="187856"/>
            <a:ext cx="4824444" cy="340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BE47B21-61C7-33A0-7DA9-4B307DDB0D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93 C 0.02148 0.0125 -0.08099 -0.02871 -0.07969 -0.00047 C -0.08073 0.09236 -0.01901 0.12893 0.00078 0.12199 C 0.01471 0.07777 0.0039 -0.175 0.00351 -0.26482 " pathEditMode="relative" rAng="0" ptsTypes="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701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6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7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4"/>
                            </p:stCondLst>
                            <p:childTnLst>
                              <p:par>
                                <p:cTn id="73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4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7" grpId="0" animBg="1"/>
      <p:bldP spid="67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B04F5-6F5B-EFF9-6EC1-851239B65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0117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73494"/>
            <a:ext cx="7523323" cy="34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E2C8-278A-45B4-EC7A-1D21727B6788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3E8F74-06DF-DF90-9AFA-B921A75526E2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A241422-4271-3731-18F2-641BFB02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A60292A-162D-DACB-9167-31DE4C9A588D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532730C9-CE4A-62B9-4A4B-BA03D69F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1050E-9D83-B319-59C3-D846852664C0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blanket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489C0-A489-2508-FFF0-B0089B5BA600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2C6A0-B307-0394-34AA-12CF0709EF8F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6D8B68-6A7D-2FAF-258A-743C88CB3D14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sister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0E772F-9B7F-9B5D-AC56-949B5B7380D7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shoes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0B2BFB-B4EF-6373-8CFB-77EE25CCFE1F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teapot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22766-F43E-FE85-8261-8D7F80F4D4EC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nineteen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D419E4-CA1C-2B26-0CB6-7B09F7A23E10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brother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323CF3-34F6-7FEC-CF4C-8F2009FA79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40731" y="284834"/>
            <a:ext cx="3261269" cy="324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Track 081">
            <a:hlinkClick r:id="" action="ppaction://media"/>
            <a:extLst>
              <a:ext uri="{FF2B5EF4-FFF2-40B4-BE49-F238E27FC236}">
                <a16:creationId xmlns:a16="http://schemas.microsoft.com/office/drawing/2014/main" id="{17783E50-A15D-344E-1EF0-50B0CC12B1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4" end="5116.1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C -0.03164 -0.03658 -0.06758 -0.08866 -0.04531 -0.07523 C -0.03138 -0.06598 -0.00078 -0.17176 0.00208 -0.14283 C 0.00455 -0.11366 -0.04336 0.10833 -0.0293 0.0993 C -0.02031 0.13194 0.02383 0.02152 0.05586 0.00486 C 0.08776 -0.01158 -0.00183 0.25764 0.00429 0.27083 " pathEditMode="relative" rAng="0" ptsTypes="A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6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5400000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0800000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0800000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4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4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8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3B721-BB72-F3F0-77B5-5E3516552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49047" y="273494"/>
            <a:ext cx="7482659" cy="34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78F1D3-FDF1-199C-95FF-F9E074CA1F8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94AD49-5175-BB1C-0DE7-4839E4082EFB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0439C19-B115-4A92-E531-925C93856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E08BE1C-72CF-5601-CE53-383FE57E7E1E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C4F18C61-2261-4052-56A9-2F7BF6FCE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3E9C464-9DBF-8090-C639-FFC037D8CEB1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shoes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CC367-497F-AE0A-264F-E96D69979219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shirts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EF62B1-CF93-C37D-94F4-C073DE852A6F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F409A-4DB4-DF2B-1C6C-4342C7D8454F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fifteen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0D9AAE-6053-830E-0957-723E21F9E94D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sister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F03295-1246-1F8D-B601-52544E7F2807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brother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97FD42-5CD6-6C84-EBBF-498CE6121C0C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nineteen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6EB60C-71C4-6DCE-FEEB-C8EC9E01CDE9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teapot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CC9922-C915-78AC-35FE-B7943C8050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3" b="89899" l="3691" r="94463">
                        <a14:foregroundMark x1="43960" y1="27946" x2="64430" y2="26599"/>
                        <a14:foregroundMark x1="64430" y1="26599" x2="64430" y2="26599"/>
                        <a14:foregroundMark x1="7215" y1="59091" x2="6711" y2="71549"/>
                        <a14:foregroundMark x1="4866" y1="59091" x2="3859" y2="68687"/>
                        <a14:foregroundMark x1="40604" y1="41919" x2="47651" y2="39899"/>
                        <a14:foregroundMark x1="61074" y1="38889" x2="69128" y2="38889"/>
                        <a14:foregroundMark x1="74329" y1="52357" x2="78188" y2="55219"/>
                        <a14:foregroundMark x1="94463" y1="38047" x2="92450" y2="44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749">
            <a:off x="11183311" y="372887"/>
            <a:ext cx="3220064" cy="30217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F7E7E-0029-33DA-1DB1-5B09410585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3" b="89899" l="3691" r="94463">
                        <a14:foregroundMark x1="43960" y1="27946" x2="64430" y2="26599"/>
                        <a14:foregroundMark x1="64430" y1="26599" x2="64430" y2="26599"/>
                        <a14:foregroundMark x1="7215" y1="59091" x2="6711" y2="71549"/>
                        <a14:foregroundMark x1="4866" y1="59091" x2="3859" y2="68687"/>
                        <a14:foregroundMark x1="40604" y1="41919" x2="47651" y2="39899"/>
                        <a14:foregroundMark x1="61074" y1="38889" x2="69128" y2="38889"/>
                        <a14:foregroundMark x1="74329" y1="52357" x2="78188" y2="55219"/>
                        <a14:foregroundMark x1="94463" y1="38047" x2="92450" y2="44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03840">
            <a:off x="14365315" y="533945"/>
            <a:ext cx="3220064" cy="2858521"/>
          </a:xfrm>
          <a:prstGeom prst="rect">
            <a:avLst/>
          </a:prstGeom>
        </p:spPr>
      </p:pic>
      <p:pic>
        <p:nvPicPr>
          <p:cNvPr id="37" name="Track 081">
            <a:hlinkClick r:id="" action="ppaction://media"/>
            <a:extLst>
              <a:ext uri="{FF2B5EF4-FFF2-40B4-BE49-F238E27FC236}">
                <a16:creationId xmlns:a16="http://schemas.microsoft.com/office/drawing/2014/main" id="{C3F0D1B6-27EF-3964-A2B0-68000C38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2" end="8142.15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C 0.01471 -0.02083 0.04336 -0.10208 0.06588 -0.08866 C 0.07955 -0.07963 0.0914 0.03981 0.06927 0.07176 C 0.047 0.10347 -0.03985 0.21088 -0.06745 0.10208 C -0.07982 0.08079 -0.0737 -0.03704 -0.04271 -0.0875 C -0.0267 -0.1213 0.01445 -0.11458 0.03919 -0.13032 C 0.06406 -0.14607 0.09427 -0.17407 0.10612 -0.18125 " pathEditMode="relative" rAng="0" ptsTypes="AA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7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0800000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4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4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4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32" grpId="0" animBg="1"/>
      <p:bldP spid="33" grpId="0" animBg="1"/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4D1957-8E35-409C-CF12-3B1B4B06C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73494"/>
            <a:ext cx="7523323" cy="34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2EFD32-0BB7-0A0E-AD80-DDD63195FC5F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04E76D-A32C-9DA0-0D9B-259006F8A422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322832B-5F9B-E953-DBA1-BF83615EA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7D5292-9023-1F87-EA8B-0525B9F3DEBE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3BC46F1B-92F7-3D1F-AAE9-D5942F3E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1A30FA2-02D9-7FF6-7D94-EC95249952CF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blanket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D6151A-2071-E3DF-B9C3-FC3449231B1A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table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FA9285E-1A73-E2EC-7285-4691A4492ECD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1B268D-960A-F75D-0407-0B086E0907AD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shirts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FD0031-4FB4-7A7B-D0E1-EC244DE1DFF4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sister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ADBDFF-731B-DA54-4A4A-2AC0F7E0791A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brother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4DDDD3-95F2-7712-42A7-556C7912E741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teapot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A40275-CBD6-50CA-467A-EE71874D8E1A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tent</a:t>
            </a:r>
          </a:p>
        </p:txBody>
      </p:sp>
      <p:pic>
        <p:nvPicPr>
          <p:cNvPr id="4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EF9BD61C-3211-0BFD-68CB-2C2E08BD6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sp>
        <p:nvSpPr>
          <p:cNvPr id="45" name="Freeform 6">
            <a:extLst>
              <a:ext uri="{FF2B5EF4-FFF2-40B4-BE49-F238E27FC236}">
                <a16:creationId xmlns:a16="http://schemas.microsoft.com/office/drawing/2014/main" id="{D5E674A6-4AFC-0377-B3E5-4C586E206649}"/>
              </a:ext>
            </a:extLst>
          </p:cNvPr>
          <p:cNvSpPr/>
          <p:nvPr/>
        </p:nvSpPr>
        <p:spPr>
          <a:xfrm>
            <a:off x="12451790" y="591471"/>
            <a:ext cx="4165316" cy="2664426"/>
          </a:xfrm>
          <a:custGeom>
            <a:avLst/>
            <a:gdLst/>
            <a:ahLst/>
            <a:cxnLst/>
            <a:rect l="l" t="t" r="r" b="b"/>
            <a:pathLst>
              <a:path w="4786364" h="3362421">
                <a:moveTo>
                  <a:pt x="0" y="0"/>
                </a:moveTo>
                <a:lnTo>
                  <a:pt x="4786365" y="0"/>
                </a:lnTo>
                <a:lnTo>
                  <a:pt x="4786365" y="3362421"/>
                </a:lnTo>
                <a:lnTo>
                  <a:pt x="0" y="33624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2226 0.01319 -0.09883 -0.00209 -0.08438 -0.00093 C -0.06979 0.00046 0.07982 -0.00741 0.08711 0.0074 C 0.09466 0.02245 0.02708 0.06805 -0.03906 0.05162 C -0.07604 0.02731 -0.12865 0.02083 -0.14831 0.00347 " pathEditMode="relative" rAng="0" ptsTypes="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27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4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4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34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FE20D4-3830-9854-1C5A-E653D569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188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73494"/>
            <a:ext cx="7523323" cy="3432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E3DBD3-E705-3A5C-475B-06DB5624AC97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80CAAD-9FB6-8CD4-E770-59A785D252D3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CA39AE3-1DD0-ABCB-E766-DDC90508A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2AD3985-EBE0-C6A6-0E9F-E5E8194AD173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6F7B5287-7C75-C569-FAB7-A00417C5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2D7B836-D6D0-E0D1-F84E-36607455E9AA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tent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B45023-D237-4B70-301B-84A807AE6169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3817C-0DB0-DEC2-B89A-149E1039295B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9CF52C-AF5B-F74F-AB0C-50F3CEDB62B5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grandmother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4A0F31-9138-6E31-4777-872849E42265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sister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BD160C-49F7-058E-5910-51D1A99D922F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brother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04DAF-13C6-3E86-26D7-A31C288F61FC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thirteen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5BFBDC-8FD5-4DEE-3462-85AB712B0A8E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nineteen</a:t>
            </a:r>
          </a:p>
        </p:txBody>
      </p:sp>
      <p:pic>
        <p:nvPicPr>
          <p:cNvPr id="36" name="Track 079">
            <a:hlinkClick r:id="" action="ppaction://media"/>
            <a:extLst>
              <a:ext uri="{FF2B5EF4-FFF2-40B4-BE49-F238E27FC236}">
                <a16:creationId xmlns:a16="http://schemas.microsoft.com/office/drawing/2014/main" id="{5ABCAED8-D659-38DA-D22A-092B236AF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3" end="300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25681" y="3736341"/>
            <a:ext cx="1666637" cy="16666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B6DFA-63EF-8803-FA5D-E540E090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31" b="96618" l="1980" r="96040">
                        <a14:foregroundMark x1="44059" y1="17874" x2="73267" y2="25121"/>
                        <a14:foregroundMark x1="41584" y1="10628" x2="73267" y2="28986"/>
                        <a14:foregroundMark x1="73267" y1="28986" x2="80198" y2="57005"/>
                        <a14:foregroundMark x1="80693" y1="29952" x2="75248" y2="72947"/>
                        <a14:foregroundMark x1="75248" y1="72947" x2="69802" y2="77295"/>
                        <a14:foregroundMark x1="46535" y1="11111" x2="22772" y2="45411"/>
                        <a14:foregroundMark x1="22772" y1="45411" x2="32673" y2="68116"/>
                        <a14:foregroundMark x1="32673" y1="68116" x2="33168" y2="69082"/>
                        <a14:foregroundMark x1="8911" y1="41546" x2="28713" y2="79710"/>
                        <a14:foregroundMark x1="28713" y1="79710" x2="34158" y2="79710"/>
                        <a14:foregroundMark x1="3960" y1="40580" x2="3960" y2="64734"/>
                        <a14:foregroundMark x1="45050" y1="6280" x2="54950" y2="8696"/>
                        <a14:foregroundMark x1="94059" y1="36715" x2="96040" y2="57005"/>
                        <a14:foregroundMark x1="43564" y1="89372" x2="59406" y2="93237"/>
                        <a14:foregroundMark x1="55941" y1="26570" x2="75743" y2="63285"/>
                        <a14:foregroundMark x1="31683" y1="31401" x2="59901" y2="73913"/>
                        <a14:foregroundMark x1="43564" y1="28986" x2="64851" y2="50242"/>
                        <a14:foregroundMark x1="36634" y1="43961" x2="53960" y2="69082"/>
                        <a14:foregroundMark x1="35149" y1="53623" x2="30198" y2="72464"/>
                        <a14:foregroundMark x1="52475" y1="46377" x2="63366" y2="53623"/>
                        <a14:foregroundMark x1="64356" y1="57005" x2="48020" y2="77778"/>
                        <a14:foregroundMark x1="48020" y1="77778" x2="48515" y2="72464"/>
                        <a14:foregroundMark x1="66832" y1="57488" x2="71782" y2="53623"/>
                        <a14:foregroundMark x1="60891" y1="70048" x2="73267" y2="55072"/>
                        <a14:foregroundMark x1="45050" y1="5797" x2="54950" y2="5797"/>
                        <a14:foregroundMark x1="46535" y1="96618" x2="53465" y2="96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0579" y="395676"/>
            <a:ext cx="2798929" cy="28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C 0.01289 -0.03935 0.03229 -0.09676 0.05442 -0.08287 C 0.06862 -0.07385 0.07396 0.00926 0.07187 0.04907 C 0.06966 0.08912 -0.02045 0.08842 -0.05183 0.05532 C -0.04883 0.03426 -0.00547 0.00277 -0.0168 -0.04352 C -0.028 -0.09051 -0.09271 -0.15093 -0.09779 -0.17385 " pathEditMode="relative" rAng="0" ptsTypes="A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463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54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5400000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-5400000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4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4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4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93E3B-6AF8-2A24-CC71-9163F7B1F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8892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73493"/>
            <a:ext cx="7523323" cy="345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4490CD-0B96-D01D-6021-2AE69E771D28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D9D634-8F78-2498-712F-6C3413D2CB94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CBA3907-4472-FD34-F40B-1B52B8677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3CE650-A128-AD47-FA84-92AE28438F75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3D5D95CE-B8DF-F8E2-8FA7-8EA2E428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5B143E6-EDCD-850C-0EE3-5D80E5FEC145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teapot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6C5ED9-6B5F-494B-9B23-A650511D4E89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table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029804-57FF-62AB-4801-CF97BD102102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FA2985-5116-BF83-A7FE-329D22E328EE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grandmother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CAB9C3-83F4-CB10-4360-E5DA798AF348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brother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50405C-60D6-D8FD-D3A1-1EA4B3119867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sister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3B9FEB-04B2-972D-4B17-DD3C5FB7FF38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nineteen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EEB343-0F6F-6081-29BC-CB3903E52D9A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tent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E19418E-4C6C-EF07-37B9-0A82800652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06" b="95434" l="10000" r="92889">
                        <a14:foregroundMark x1="38222" y1="29680" x2="42889" y2="33790"/>
                        <a14:foregroundMark x1="48889" y1="28539" x2="52222" y2="30137"/>
                        <a14:foregroundMark x1="44222" y1="37443" x2="48667" y2="37671"/>
                        <a14:foregroundMark x1="77111" y1="44977" x2="82444" y2="47260"/>
                        <a14:foregroundMark x1="65333" y1="43151" x2="68444" y2="45890"/>
                        <a14:foregroundMark x1="93111" y1="31963" x2="93333" y2="40639"/>
                        <a14:foregroundMark x1="44000" y1="7534" x2="52222" y2="7534"/>
                        <a14:foregroundMark x1="19111" y1="86301" x2="35333" y2="87900"/>
                        <a14:foregroundMark x1="13778" y1="92466" x2="12000" y2="94064"/>
                        <a14:foregroundMark x1="36222" y1="94292" x2="45778" y2="95434"/>
                        <a14:foregroundMark x1="42222" y1="36301" x2="48667" y2="3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6284" y="360966"/>
            <a:ext cx="3335281" cy="3246340"/>
          </a:xfrm>
          <a:prstGeom prst="rect">
            <a:avLst/>
          </a:prstGeom>
        </p:spPr>
      </p:pic>
      <p:pic>
        <p:nvPicPr>
          <p:cNvPr id="45" name="Track 076">
            <a:hlinkClick r:id="" action="ppaction://media"/>
            <a:extLst>
              <a:ext uri="{FF2B5EF4-FFF2-40B4-BE49-F238E27FC236}">
                <a16:creationId xmlns:a16="http://schemas.microsoft.com/office/drawing/2014/main" id="{827B00FF-3244-0892-721C-C89A47875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11" end="5969.843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07732" y="1581061"/>
            <a:ext cx="945261" cy="94526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883495C-1E47-ACB1-AC17-9E12F6EEFA98}"/>
              </a:ext>
            </a:extLst>
          </p:cNvPr>
          <p:cNvSpPr/>
          <p:nvPr/>
        </p:nvSpPr>
        <p:spPr>
          <a:xfrm rot="1056400">
            <a:off x="11528051" y="328960"/>
            <a:ext cx="1813371" cy="933361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C 0.02122 0.01296 -0.06966 -0.10348 -0.0474 -0.08982 C -0.03867 -0.11783 0.00013 -0.14537 0.01992 -0.12593 C 0.03932 -0.10648 0.06901 -0.03982 0.07187 0.02685 C 0.05976 0.08356 -0.08464 0.15833 -0.10235 0.18217 " pathEditMode="relative" rAng="0" ptsTypes="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5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6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5400000">
                                      <p:cBhvr>
                                        <p:cTn id="6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4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4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9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90EFFF-5823-8A64-3E90-B8B3280E4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73494"/>
            <a:ext cx="7523323" cy="341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3E2BDF-41C6-671C-9352-F12E460479CB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AC29FC-584B-21DB-0464-43A0D2A893C1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D7AAF8E-C028-C888-59C6-5F10A2778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6A43C7-3CC6-8637-A982-CAC59F7F2952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C57573FA-451F-D85A-F29D-65BBDBFE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6282FD4-5410-26F6-128B-E3A1EC1055DE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teapot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D21604-2B90-8BE8-4A38-F8AAA0BD588F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nineteen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D4B18-CDD9-40CC-291F-021A030661B3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thirteen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0A7C2E-5A60-4D53-0FB8-8780414D9C3A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shoes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1A07F5-C3E5-5C1E-6A96-68004B01BDC6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sister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4CA60E-5251-C93C-6BCC-D1CE151206EE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brother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2E40DF-35B9-1B15-F525-E4E6DE844D67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blanket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0EBD00-2974-BBA6-F165-3C3AA117B0CB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tent</a:t>
            </a:r>
          </a:p>
        </p:txBody>
      </p:sp>
      <p:pic>
        <p:nvPicPr>
          <p:cNvPr id="36" name="Track 071">
            <a:hlinkClick r:id="" action="ppaction://media"/>
            <a:extLst>
              <a:ext uri="{FF2B5EF4-FFF2-40B4-BE49-F238E27FC236}">
                <a16:creationId xmlns:a16="http://schemas.microsoft.com/office/drawing/2014/main" id="{03455E4C-6B58-D1FA-75B9-C0F8F3EBC2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88" end="7702.5"/>
                </p14:media>
              </p:ext>
            </p:extLst>
          </p:nvPr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2723" y="1336960"/>
            <a:ext cx="1366733" cy="136673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CC1635-F168-5D6E-B435-29ABCB1BAD8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6564"/>
          <a:stretch/>
        </p:blipFill>
        <p:spPr>
          <a:xfrm>
            <a:off x="12389054" y="323783"/>
            <a:ext cx="3761980" cy="3312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5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0.02213 0.01227 -0.02136 -0.20741 0.00104 -0.19422 C 0.00299 -0.2169 0.00351 -0.17037 0.00338 -0.1206 C 0.00338 -0.07084 -0.03477 -0.0132 -0.02852 0.01018 C -0.03347 0.06111 0.03437 0.01296 0.04804 0.00393 C 0.07057 -0.00949 0.12005 0.01782 0.14323 0.00463 " pathEditMode="relative" rAng="0" ptsTypes="A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82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4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4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D51B4-C782-ED2A-D9E4-993C993B6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32"/>
            <a:ext cx="16005196" cy="102963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5095" y="-1795054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750627">
            <a:off x="7023898" y="639511"/>
            <a:ext cx="2639732" cy="2260271"/>
          </a:xfrm>
          <a:custGeom>
            <a:avLst/>
            <a:gdLst/>
            <a:ahLst/>
            <a:cxnLst/>
            <a:rect l="l" t="t" r="r" b="b"/>
            <a:pathLst>
              <a:path w="2639732" h="2260271">
                <a:moveTo>
                  <a:pt x="0" y="0"/>
                </a:moveTo>
                <a:lnTo>
                  <a:pt x="2639732" y="0"/>
                </a:lnTo>
                <a:lnTo>
                  <a:pt x="2639732" y="2260271"/>
                </a:lnTo>
                <a:lnTo>
                  <a:pt x="0" y="2260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75748">
            <a:off x="7705748" y="7857244"/>
            <a:ext cx="2606009" cy="2228138"/>
          </a:xfrm>
          <a:custGeom>
            <a:avLst/>
            <a:gdLst/>
            <a:ahLst/>
            <a:cxnLst/>
            <a:rect l="l" t="t" r="r" b="b"/>
            <a:pathLst>
              <a:path w="2606009" h="2228138">
                <a:moveTo>
                  <a:pt x="0" y="0"/>
                </a:moveTo>
                <a:lnTo>
                  <a:pt x="2606009" y="0"/>
                </a:lnTo>
                <a:lnTo>
                  <a:pt x="2606009" y="2228138"/>
                </a:lnTo>
                <a:lnTo>
                  <a:pt x="0" y="2228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11744" y="915111"/>
            <a:ext cx="6157569" cy="82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8000" dirty="0">
                <a:solidFill>
                  <a:srgbClr val="244C76"/>
                </a:solidFill>
                <a:latin typeface="Staatliches Bold"/>
              </a:rPr>
              <a:t>Look AND SAY</a:t>
            </a:r>
            <a:r>
              <a:rPr lang="en-US" sz="6000" dirty="0">
                <a:solidFill>
                  <a:srgbClr val="244C76"/>
                </a:solidFill>
                <a:latin typeface="Staatliches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94972" y="2075260"/>
            <a:ext cx="466928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244C76"/>
                </a:solidFill>
                <a:latin typeface="DM Sans"/>
              </a:rPr>
              <a:t>(clue: 6 letters)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14541" y="3960302"/>
            <a:ext cx="6416013" cy="2582683"/>
            <a:chOff x="0" y="0"/>
            <a:chExt cx="7165394" cy="16400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65765" y="4657070"/>
            <a:ext cx="5453625" cy="150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shirts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D83CEC-5337-5155-45BC-F8A9DD667008}"/>
              </a:ext>
            </a:extLst>
          </p:cNvPr>
          <p:cNvSpPr/>
          <p:nvPr/>
        </p:nvSpPr>
        <p:spPr>
          <a:xfrm>
            <a:off x="9972409" y="1025595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37E6EF-9F0A-45A2-D807-3E30F49EC72D}"/>
              </a:ext>
            </a:extLst>
          </p:cNvPr>
          <p:cNvSpPr/>
          <p:nvPr/>
        </p:nvSpPr>
        <p:spPr>
          <a:xfrm>
            <a:off x="9972409" y="4538223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5CC109-08C0-315C-5A44-C931123B5610}"/>
              </a:ext>
            </a:extLst>
          </p:cNvPr>
          <p:cNvSpPr/>
          <p:nvPr/>
        </p:nvSpPr>
        <p:spPr>
          <a:xfrm>
            <a:off x="14140841" y="1025595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12B80F-06CF-FAFB-A61C-5BFB8A4E151A}"/>
              </a:ext>
            </a:extLst>
          </p:cNvPr>
          <p:cNvSpPr/>
          <p:nvPr/>
        </p:nvSpPr>
        <p:spPr>
          <a:xfrm>
            <a:off x="14140841" y="4538223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5E5AB4-4F42-6CE2-E513-8475C54ED3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0" b="92166" l="4749" r="89974">
                        <a14:foregroundMark x1="36939" y1="27189" x2="43008" y2="48387"/>
                        <a14:foregroundMark x1="43008" y1="48387" x2="42480" y2="68203"/>
                        <a14:foregroundMark x1="68865" y1="25806" x2="65435" y2="78571"/>
                        <a14:foregroundMark x1="77045" y1="33180" x2="83113" y2="81797"/>
                        <a14:foregroundMark x1="83113" y1="81797" x2="82586" y2="81567"/>
                        <a14:foregroundMark x1="39578" y1="13825" x2="45910" y2="35484"/>
                        <a14:foregroundMark x1="52243" y1="7143" x2="59894" y2="21659"/>
                        <a14:foregroundMark x1="44591" y1="7143" x2="52243" y2="24654"/>
                        <a14:foregroundMark x1="52243" y1="24654" x2="52243" y2="24654"/>
                        <a14:foregroundMark x1="42480" y1="5300" x2="49340" y2="5300"/>
                        <a14:foregroundMark x1="57784" y1="9447" x2="65963" y2="23963"/>
                        <a14:foregroundMark x1="39050" y1="12673" x2="32718" y2="33180"/>
                        <a14:foregroundMark x1="22955" y1="33180" x2="5013" y2="76037"/>
                        <a14:foregroundMark x1="5013" y1="76037" x2="5013" y2="79724"/>
                        <a14:foregroundMark x1="27968" y1="88249" x2="53826" y2="92166"/>
                        <a14:foregroundMark x1="53826" y1="92166" x2="65963" y2="90092"/>
                        <a14:foregroundMark x1="82586" y1="83410" x2="88918" y2="84562"/>
                        <a14:foregroundMark x1="9763" y1="85714" x2="16095" y2="8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3786" y="1226494"/>
            <a:ext cx="2570369" cy="2943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91B33C-B429-0B5D-68F1-76276E55CD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87" b="96049" l="9598" r="89474">
                        <a14:foregroundMark x1="34985" y1="88450" x2="58824" y2="90274"/>
                        <a14:foregroundMark x1="46749" y1="96049" x2="60681" y2="93313"/>
                        <a14:foregroundMark x1="44272" y1="7903" x2="51393" y2="6687"/>
                        <a14:foregroundMark x1="42415" y1="9422" x2="43653" y2="1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92948" y="1136478"/>
            <a:ext cx="2860301" cy="29134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FF8A2B-1A8F-223E-D404-12456231AA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35" b="90000" l="9798" r="89914">
                        <a14:foregroundMark x1="48703" y1="8235" x2="56196" y2="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4813" y="4781988"/>
            <a:ext cx="2931892" cy="28727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DB3862-2AA3-4D28-6E76-3FA968E4EF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184" b="93391" l="9763" r="89974">
                        <a14:foregroundMark x1="46966" y1="8621" x2="63852" y2="7471"/>
                        <a14:foregroundMark x1="63852" y1="7471" x2="63852" y2="8046"/>
                        <a14:foregroundMark x1="41161" y1="91667" x2="52770" y2="93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3537" y="4770617"/>
            <a:ext cx="2979300" cy="2735611"/>
          </a:xfrm>
          <a:prstGeom prst="rect">
            <a:avLst/>
          </a:prstGeom>
        </p:spPr>
      </p:pic>
      <p:pic>
        <p:nvPicPr>
          <p:cNvPr id="32" name="Track 081">
            <a:hlinkClick r:id="" action="ppaction://media"/>
            <a:extLst>
              <a:ext uri="{FF2B5EF4-FFF2-40B4-BE49-F238E27FC236}">
                <a16:creationId xmlns:a16="http://schemas.microsoft.com/office/drawing/2014/main" id="{924DDE39-CA0E-5529-38E2-E7634E294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0" end="8414.1561999999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192892" y="4049912"/>
            <a:ext cx="1201732" cy="1201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hey like reading comics">
            <a:hlinkClick r:id="" action="ppaction://media"/>
            <a:extLst>
              <a:ext uri="{FF2B5EF4-FFF2-40B4-BE49-F238E27FC236}">
                <a16:creationId xmlns:a16="http://schemas.microsoft.com/office/drawing/2014/main" id="{684B3B10-D792-80B6-3761-E27932395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54502" y="896784"/>
            <a:ext cx="1664990" cy="1664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F7D54-4F7B-B47C-C646-D6714A6BC8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6" y="-15044"/>
            <a:ext cx="18255537" cy="1030204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2" y="206185"/>
            <a:ext cx="9885521" cy="9894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6735">
            <a:off x="4674335" y="4471220"/>
            <a:ext cx="882615" cy="1336133"/>
          </a:xfrm>
          <a:prstGeom prst="rect">
            <a:avLst/>
          </a:prstGeom>
        </p:spPr>
      </p:pic>
      <p:sp>
        <p:nvSpPr>
          <p:cNvPr id="12" name="Flowchart: Stored Data 11"/>
          <p:cNvSpPr/>
          <p:nvPr/>
        </p:nvSpPr>
        <p:spPr>
          <a:xfrm rot="5400000">
            <a:off x="4073007" y="112178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Stored Data 15"/>
          <p:cNvSpPr/>
          <p:nvPr/>
        </p:nvSpPr>
        <p:spPr>
          <a:xfrm rot="10800000">
            <a:off x="7252023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lowchart: Stored Data 16"/>
          <p:cNvSpPr/>
          <p:nvPr/>
        </p:nvSpPr>
        <p:spPr>
          <a:xfrm rot="16200000">
            <a:off x="4073009" y="753327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lowchart: Stored Data 17"/>
          <p:cNvSpPr/>
          <p:nvPr/>
        </p:nvSpPr>
        <p:spPr>
          <a:xfrm>
            <a:off x="906312" y="4322666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lowchart: Stored Data 18"/>
          <p:cNvSpPr/>
          <p:nvPr/>
        </p:nvSpPr>
        <p:spPr>
          <a:xfrm rot="2700000">
            <a:off x="1846452" y="2082003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lowchart: Stored Data 19"/>
          <p:cNvSpPr/>
          <p:nvPr/>
        </p:nvSpPr>
        <p:spPr>
          <a:xfrm rot="13500000">
            <a:off x="6303983" y="657400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lowchart: Stored Data 20"/>
          <p:cNvSpPr/>
          <p:nvPr/>
        </p:nvSpPr>
        <p:spPr>
          <a:xfrm rot="18900000">
            <a:off x="1839926" y="6563934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lowchart: Stored Data 21"/>
          <p:cNvSpPr/>
          <p:nvPr/>
        </p:nvSpPr>
        <p:spPr>
          <a:xfrm rot="8100000">
            <a:off x="6322821" y="2075711"/>
            <a:ext cx="2087379" cy="1661703"/>
          </a:xfrm>
          <a:prstGeom prst="flowChartOnlineStorag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5825" y="128166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 rot="2700000">
            <a:off x="6985639" y="216789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841" y="4482546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5826" y="769315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9128" y="4482548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 rot="2700000">
            <a:off x="2502742" y="665612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 rot="18900000">
            <a:off x="2509268" y="2174192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 rot="18900000">
            <a:off x="6966799" y="6666193"/>
            <a:ext cx="76174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defRPr/>
            </a:pPr>
            <a:r>
              <a:rPr lang="en-US" sz="9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508383" y="202754"/>
            <a:ext cx="7523323" cy="357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B6EE92-84F8-8196-A4FA-28C033504BF3}"/>
              </a:ext>
            </a:extLst>
          </p:cNvPr>
          <p:cNvGrpSpPr/>
          <p:nvPr/>
        </p:nvGrpSpPr>
        <p:grpSpPr>
          <a:xfrm>
            <a:off x="3808516" y="3730211"/>
            <a:ext cx="2853176" cy="2862320"/>
            <a:chOff x="2539010" y="2486807"/>
            <a:chExt cx="1902117" cy="1908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EC6185-2A37-52F9-332F-2B81BA4729AB}"/>
                </a:ext>
              </a:extLst>
            </p:cNvPr>
            <p:cNvGrpSpPr/>
            <p:nvPr/>
          </p:nvGrpSpPr>
          <p:grpSpPr>
            <a:xfrm>
              <a:off x="2539010" y="2486807"/>
              <a:ext cx="1902117" cy="1908213"/>
              <a:chOff x="2540335" y="2481568"/>
              <a:chExt cx="1902117" cy="19082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7FE8957-B585-8843-9C8F-DC358F01D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0335" y="2481568"/>
                <a:ext cx="1902117" cy="1908213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E45DD4C-CF11-F8BA-92EF-3BFEC1CCCF47}"/>
                  </a:ext>
                </a:extLst>
              </p:cNvPr>
              <p:cNvSpPr/>
              <p:nvPr/>
            </p:nvSpPr>
            <p:spPr>
              <a:xfrm>
                <a:off x="2795610" y="2811811"/>
                <a:ext cx="1227378" cy="123437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 descr="Funny face outline outline">
              <a:extLst>
                <a:ext uri="{FF2B5EF4-FFF2-40B4-BE49-F238E27FC236}">
                  <a16:creationId xmlns:a16="http://schemas.microsoft.com/office/drawing/2014/main" id="{05614790-AA57-8947-7913-06E045BE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2670895" y="2663844"/>
              <a:ext cx="1470860" cy="147086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D89DCCD-FFF8-E2AC-4AE0-1DB93E67271E}"/>
              </a:ext>
            </a:extLst>
          </p:cNvPr>
          <p:cNvSpPr/>
          <p:nvPr/>
        </p:nvSpPr>
        <p:spPr>
          <a:xfrm>
            <a:off x="10549047" y="3933218"/>
            <a:ext cx="3794475" cy="13653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1. table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EAEA8-D6D1-6EEE-FF0F-786B8F09C9C9}"/>
              </a:ext>
            </a:extLst>
          </p:cNvPr>
          <p:cNvSpPr/>
          <p:nvPr/>
        </p:nvSpPr>
        <p:spPr>
          <a:xfrm>
            <a:off x="10537499" y="5539400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2. sister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F729D6-D577-B239-6865-5858191379BE}"/>
              </a:ext>
            </a:extLst>
          </p:cNvPr>
          <p:cNvSpPr/>
          <p:nvPr/>
        </p:nvSpPr>
        <p:spPr>
          <a:xfrm>
            <a:off x="10541191" y="7091225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3. brother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9054ED-5E60-E9B1-9C42-C8B57C309823}"/>
              </a:ext>
            </a:extLst>
          </p:cNvPr>
          <p:cNvSpPr/>
          <p:nvPr/>
        </p:nvSpPr>
        <p:spPr>
          <a:xfrm>
            <a:off x="10541309" y="8697408"/>
            <a:ext cx="3794475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4. grandmother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E29321-430C-588B-C981-D4B2BCF44968}"/>
              </a:ext>
            </a:extLst>
          </p:cNvPr>
          <p:cNvSpPr/>
          <p:nvPr/>
        </p:nvSpPr>
        <p:spPr>
          <a:xfrm>
            <a:off x="14564928" y="3950878"/>
            <a:ext cx="3539632" cy="1347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5. nineteen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633F04-342F-816F-EB44-9D7C77493656}"/>
              </a:ext>
            </a:extLst>
          </p:cNvPr>
          <p:cNvSpPr/>
          <p:nvPr/>
        </p:nvSpPr>
        <p:spPr>
          <a:xfrm>
            <a:off x="14534448" y="5539400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6. blanket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3D6372-FC1A-330C-F786-4C541894F3A8}"/>
              </a:ext>
            </a:extLst>
          </p:cNvPr>
          <p:cNvSpPr/>
          <p:nvPr/>
        </p:nvSpPr>
        <p:spPr>
          <a:xfrm>
            <a:off x="14534448" y="7074196"/>
            <a:ext cx="3571056" cy="13792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7. thirteen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FDD7DA-0FB5-09F9-3DF0-D6ED8FE537BA}"/>
              </a:ext>
            </a:extLst>
          </p:cNvPr>
          <p:cNvSpPr/>
          <p:nvPr/>
        </p:nvSpPr>
        <p:spPr>
          <a:xfrm>
            <a:off x="14534448" y="8674547"/>
            <a:ext cx="3539631" cy="136533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8. shoes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D0494B9-70EC-A1DB-5AC9-7AE5D86A37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31" b="91385" l="9122" r="90541">
                        <a14:foregroundMark x1="54392" y1="9231" x2="68919" y2="8308"/>
                        <a14:foregroundMark x1="69932" y1="5231" x2="71622" y2="6154"/>
                        <a14:foregroundMark x1="30743" y1="91692" x2="41892" y2="88000"/>
                        <a14:foregroundMark x1="90541" y1="59077" x2="89865" y2="62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6356" y="255016"/>
            <a:ext cx="3010638" cy="3305598"/>
          </a:xfrm>
          <a:prstGeom prst="rect">
            <a:avLst/>
          </a:prstGeom>
        </p:spPr>
      </p:pic>
      <p:pic>
        <p:nvPicPr>
          <p:cNvPr id="38" name="Track 076">
            <a:hlinkClick r:id="" action="ppaction://media"/>
            <a:extLst>
              <a:ext uri="{FF2B5EF4-FFF2-40B4-BE49-F238E27FC236}">
                <a16:creationId xmlns:a16="http://schemas.microsoft.com/office/drawing/2014/main" id="{377FD2D9-DF90-86AD-2012-81FD482759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965" end="3034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03000" y="1480116"/>
            <a:ext cx="1269626" cy="12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4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C 0.02161 0.01227 0.04817 -0.12639 0.0707 -0.1132 C 0.06888 -0.10926 0.00482 -0.02176 -0.01836 0.0169 C -0.04154 0.05578 -0.07071 0.11041 -0.06849 0.11967 C -0.07982 0.15162 -0.01198 0.08703 0.00221 0.07801 C 0.02461 0.06458 0.08984 0.19583 0.1125 0.18287 " pathEditMode="relative" rAng="0" ptsTypes="AAAAAA">
                                      <p:cBhvr>
                                        <p:cTn id="65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358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0800000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7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4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4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27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08E4ACA-E0A7-5E31-C5F8-D03BA3EC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804" y="0"/>
            <a:ext cx="16005196" cy="1029633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353800" y="3544403"/>
            <a:ext cx="6008178" cy="3198194"/>
            <a:chOff x="0" y="0"/>
            <a:chExt cx="7165394" cy="16400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7404256" y="-3562091"/>
            <a:ext cx="17411182" cy="1741118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163334" y="973120"/>
            <a:ext cx="6613960" cy="824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34"/>
              </a:lnSpc>
            </a:pPr>
            <a:r>
              <a:rPr lang="vi-VN" sz="8000" dirty="0">
                <a:solidFill>
                  <a:srgbClr val="244C76"/>
                </a:solidFill>
                <a:latin typeface="Staatliches Bold"/>
              </a:rPr>
              <a:t>Listen and write.</a:t>
            </a:r>
            <a:endParaRPr lang="en-US" sz="8000" dirty="0">
              <a:solidFill>
                <a:srgbClr val="244C76"/>
              </a:solidFill>
              <a:latin typeface="Staatliche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420600" y="2129049"/>
            <a:ext cx="4669286" cy="5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44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400" dirty="0">
                <a:solidFill>
                  <a:srgbClr val="244C76"/>
                </a:solidFill>
                <a:latin typeface="DM Sans"/>
              </a:rPr>
              <a:t>6</a:t>
            </a:r>
            <a:r>
              <a:rPr lang="en-US" sz="44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6BBB67-4405-C71B-B007-B91FB159DAE3}"/>
              </a:ext>
            </a:extLst>
          </p:cNvPr>
          <p:cNvSpPr/>
          <p:nvPr/>
        </p:nvSpPr>
        <p:spPr>
          <a:xfrm>
            <a:off x="2282804" y="2006174"/>
            <a:ext cx="6191426" cy="5329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1CCA454F-294D-4277-4631-AD906368216A}"/>
              </a:ext>
            </a:extLst>
          </p:cNvPr>
          <p:cNvSpPr/>
          <p:nvPr/>
        </p:nvSpPr>
        <p:spPr>
          <a:xfrm rot="20491443">
            <a:off x="8034316" y="7809191"/>
            <a:ext cx="2334168" cy="2347910"/>
          </a:xfrm>
          <a:custGeom>
            <a:avLst/>
            <a:gdLst/>
            <a:ahLst/>
            <a:cxnLst/>
            <a:rect l="l" t="t" r="r" b="b"/>
            <a:pathLst>
              <a:path w="1941706" h="1981333">
                <a:moveTo>
                  <a:pt x="0" y="0"/>
                </a:moveTo>
                <a:lnTo>
                  <a:pt x="1941706" y="0"/>
                </a:lnTo>
                <a:lnTo>
                  <a:pt x="1941706" y="1981333"/>
                </a:lnTo>
                <a:lnTo>
                  <a:pt x="0" y="19813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5F315DF6-6E69-0BFB-3BDC-DC83494F85D8}"/>
              </a:ext>
            </a:extLst>
          </p:cNvPr>
          <p:cNvSpPr/>
          <p:nvPr/>
        </p:nvSpPr>
        <p:spPr>
          <a:xfrm rot="1095519">
            <a:off x="8465604" y="419627"/>
            <a:ext cx="1981333" cy="1273006"/>
          </a:xfrm>
          <a:custGeom>
            <a:avLst/>
            <a:gdLst/>
            <a:ahLst/>
            <a:cxnLst/>
            <a:rect l="l" t="t" r="r" b="b"/>
            <a:pathLst>
              <a:path w="1981333" h="1273006">
                <a:moveTo>
                  <a:pt x="0" y="0"/>
                </a:moveTo>
                <a:lnTo>
                  <a:pt x="1981332" y="0"/>
                </a:lnTo>
                <a:lnTo>
                  <a:pt x="1981332" y="1273007"/>
                </a:lnTo>
                <a:lnTo>
                  <a:pt x="0" y="1273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E6407138-4404-ADA8-3858-63A7CDC304C7}"/>
              </a:ext>
            </a:extLst>
          </p:cNvPr>
          <p:cNvSpPr txBox="1"/>
          <p:nvPr/>
        </p:nvSpPr>
        <p:spPr>
          <a:xfrm>
            <a:off x="11899301" y="4525879"/>
            <a:ext cx="5453625" cy="150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shorts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32" name="Track 081">
            <a:hlinkClick r:id="" action="ppaction://media"/>
            <a:extLst>
              <a:ext uri="{FF2B5EF4-FFF2-40B4-BE49-F238E27FC236}">
                <a16:creationId xmlns:a16="http://schemas.microsoft.com/office/drawing/2014/main" id="{AC33900C-4854-2DBD-D4BA-8B294B78F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08211" y="2509603"/>
            <a:ext cx="4314226" cy="43142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0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4FDA1FB-5408-1149-7391-C9188DFFC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32"/>
            <a:ext cx="18288000" cy="1029633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311425" y="7611279"/>
            <a:ext cx="6008178" cy="2328299"/>
            <a:chOff x="0" y="0"/>
            <a:chExt cx="7165394" cy="164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321814">
            <a:off x="4186431" y="7589182"/>
            <a:ext cx="2412318" cy="2764835"/>
          </a:xfrm>
          <a:custGeom>
            <a:avLst/>
            <a:gdLst/>
            <a:ahLst/>
            <a:cxnLst/>
            <a:rect l="l" t="t" r="r" b="b"/>
            <a:pathLst>
              <a:path w="2412318" h="2764835">
                <a:moveTo>
                  <a:pt x="0" y="0"/>
                </a:moveTo>
                <a:lnTo>
                  <a:pt x="2412319" y="0"/>
                </a:lnTo>
                <a:lnTo>
                  <a:pt x="2412319" y="2764835"/>
                </a:lnTo>
                <a:lnTo>
                  <a:pt x="0" y="276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D9737C8-A81C-9C5F-243C-D7C9ACDA7060}"/>
              </a:ext>
            </a:extLst>
          </p:cNvPr>
          <p:cNvSpPr/>
          <p:nvPr/>
        </p:nvSpPr>
        <p:spPr>
          <a:xfrm>
            <a:off x="1048535" y="1453866"/>
            <a:ext cx="3919328" cy="36984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8C45F1-DF82-69C7-9213-9454A83F0B35}"/>
              </a:ext>
            </a:extLst>
          </p:cNvPr>
          <p:cNvSpPr/>
          <p:nvPr/>
        </p:nvSpPr>
        <p:spPr>
          <a:xfrm>
            <a:off x="9208195" y="1365644"/>
            <a:ext cx="3919328" cy="37681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27637D-91D4-A95D-0A55-B8BB9EFB2683}"/>
              </a:ext>
            </a:extLst>
          </p:cNvPr>
          <p:cNvSpPr/>
          <p:nvPr/>
        </p:nvSpPr>
        <p:spPr>
          <a:xfrm>
            <a:off x="5160479" y="1453866"/>
            <a:ext cx="3919328" cy="36984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3E3D2D-ACFB-2442-408C-9DC72672FF42}"/>
              </a:ext>
            </a:extLst>
          </p:cNvPr>
          <p:cNvSpPr/>
          <p:nvPr/>
        </p:nvSpPr>
        <p:spPr>
          <a:xfrm>
            <a:off x="13328882" y="1342784"/>
            <a:ext cx="3919328" cy="3809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/>
          <p:cNvSpPr/>
          <p:nvPr/>
        </p:nvSpPr>
        <p:spPr>
          <a:xfrm rot="-853640">
            <a:off x="376306" y="4203331"/>
            <a:ext cx="3019435" cy="2340062"/>
          </a:xfrm>
          <a:custGeom>
            <a:avLst/>
            <a:gdLst/>
            <a:ahLst/>
            <a:cxnLst/>
            <a:rect l="l" t="t" r="r" b="b"/>
            <a:pathLst>
              <a:path w="3019435" h="2340062">
                <a:moveTo>
                  <a:pt x="0" y="0"/>
                </a:moveTo>
                <a:lnTo>
                  <a:pt x="3019435" y="0"/>
                </a:lnTo>
                <a:lnTo>
                  <a:pt x="3019435" y="2340062"/>
                </a:lnTo>
                <a:lnTo>
                  <a:pt x="0" y="2340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58223">
            <a:off x="11783731" y="309213"/>
            <a:ext cx="2886519" cy="2273133"/>
          </a:xfrm>
          <a:custGeom>
            <a:avLst/>
            <a:gdLst/>
            <a:ahLst/>
            <a:cxnLst/>
            <a:rect l="l" t="t" r="r" b="b"/>
            <a:pathLst>
              <a:path w="2886519" h="2273133">
                <a:moveTo>
                  <a:pt x="0" y="0"/>
                </a:moveTo>
                <a:lnTo>
                  <a:pt x="2886519" y="0"/>
                </a:lnTo>
                <a:lnTo>
                  <a:pt x="2886519" y="2273133"/>
                </a:lnTo>
                <a:lnTo>
                  <a:pt x="0" y="2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B4F478B-57F6-D480-CFF7-F384805AD4C7}"/>
              </a:ext>
            </a:extLst>
          </p:cNvPr>
          <p:cNvSpPr txBox="1"/>
          <p:nvPr/>
        </p:nvSpPr>
        <p:spPr>
          <a:xfrm>
            <a:off x="6397643" y="5803402"/>
            <a:ext cx="6157569" cy="82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8000" dirty="0">
                <a:solidFill>
                  <a:srgbClr val="244C76"/>
                </a:solidFill>
                <a:latin typeface="Staatliches Bold"/>
              </a:rPr>
              <a:t>Look AND SAY</a:t>
            </a:r>
            <a:r>
              <a:rPr lang="en-US" sz="6000" dirty="0">
                <a:solidFill>
                  <a:srgbClr val="244C76"/>
                </a:solidFill>
                <a:latin typeface="Staatliches Bold"/>
              </a:rPr>
              <a:t>.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EEB943EE-5589-4CD1-0E05-8D4B9CD37A65}"/>
              </a:ext>
            </a:extLst>
          </p:cNvPr>
          <p:cNvSpPr txBox="1"/>
          <p:nvPr/>
        </p:nvSpPr>
        <p:spPr>
          <a:xfrm>
            <a:off x="7048655" y="6676074"/>
            <a:ext cx="466928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244C76"/>
                </a:solidFill>
                <a:latin typeface="DM Sans"/>
              </a:rPr>
              <a:t>(clue: 6 letters)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895F389F-EF02-B59B-6D10-F232E596782B}"/>
              </a:ext>
            </a:extLst>
          </p:cNvPr>
          <p:cNvSpPr txBox="1"/>
          <p:nvPr/>
        </p:nvSpPr>
        <p:spPr>
          <a:xfrm>
            <a:off x="6749614" y="8058182"/>
            <a:ext cx="5453625" cy="150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vi-VN" sz="11500" spc="1840" dirty="0">
                <a:solidFill>
                  <a:srgbClr val="244C76"/>
                </a:solidFill>
                <a:latin typeface="Staatliches"/>
              </a:rPr>
              <a:t>eleven</a:t>
            </a:r>
            <a:endParaRPr lang="en-US" sz="11500" spc="1840" dirty="0">
              <a:solidFill>
                <a:srgbClr val="244C76"/>
              </a:solidFill>
              <a:latin typeface="Staatliche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116441-EF70-66A8-05A4-BB6602AA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339" y="1976554"/>
            <a:ext cx="881647" cy="10860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0CD114-BF8F-BD0D-BF7A-DFC62E092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471" y="1976554"/>
            <a:ext cx="881647" cy="10860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5EC4278-CA0E-72E5-8F81-8B3DA43008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417" y="1952581"/>
            <a:ext cx="881647" cy="10860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5036930-2C5A-C9AA-A800-31677F8ED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49" y="1952581"/>
            <a:ext cx="881647" cy="10860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6C3100-15F6-07DA-3E65-DF5B36DC8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1443" y="1952581"/>
            <a:ext cx="881647" cy="10860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D98C8B-9CBB-6D70-8B07-8100017657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339" y="3062641"/>
            <a:ext cx="881647" cy="10860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6CAD455-3E5F-ADE1-674B-3B45AF0EC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471" y="3062641"/>
            <a:ext cx="881647" cy="1086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5E356F-78B2-D90D-50DE-57377C96E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417" y="3038668"/>
            <a:ext cx="881647" cy="1086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259800-AED3-86D2-FD26-688E0DF06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49" y="3038668"/>
            <a:ext cx="881647" cy="10860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6C401C-1659-3466-0ACC-7B1E3E780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1443" y="3038668"/>
            <a:ext cx="881647" cy="10860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5B0A16-BD88-8D9A-C619-D9658F39E0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75" b="89804" l="9662" r="89855">
                        <a14:foregroundMark x1="45411" y1="14510" x2="50242" y2="29020"/>
                        <a14:foregroundMark x1="67633" y1="10196" x2="71014" y2="24706"/>
                        <a14:foregroundMark x1="49275" y1="10196" x2="63768" y2="21961"/>
                        <a14:foregroundMark x1="60870" y1="6275" x2="60870" y2="18431"/>
                        <a14:foregroundMark x1="45411" y1="6275" x2="50242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1337" y="2519597"/>
            <a:ext cx="881647" cy="10860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4CA459-C9A6-5A26-D43A-D78EFA9F18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2" b="92453" l="9750" r="92885">
                        <a14:foregroundMark x1="11594" y1="46038" x2="14756" y2="67925"/>
                        <a14:foregroundMark x1="35705" y1="40000" x2="40316" y2="75472"/>
                        <a14:foregroundMark x1="19236" y1="71321" x2="30040" y2="55849"/>
                        <a14:foregroundMark x1="49407" y1="47925" x2="54018" y2="58113"/>
                        <a14:foregroundMark x1="38603" y1="38113" x2="53755" y2="61132"/>
                        <a14:foregroundMark x1="48353" y1="45660" x2="57181" y2="53208"/>
                        <a14:foregroundMark x1="49539" y1="37736" x2="57971" y2="50189"/>
                        <a14:foregroundMark x1="34387" y1="31698" x2="33202" y2="52075"/>
                        <a14:foregroundMark x1="46245" y1="64906" x2="54809" y2="67925"/>
                        <a14:foregroundMark x1="34783" y1="69434" x2="37549" y2="82264"/>
                        <a14:foregroundMark x1="34783" y1="65283" x2="34783" y2="89057"/>
                        <a14:foregroundMark x1="36495" y1="66415" x2="39262" y2="80000"/>
                        <a14:foregroundMark x1="33597" y1="67170" x2="34651" y2="83019"/>
                        <a14:foregroundMark x1="33992" y1="89057" x2="36495" y2="92453"/>
                        <a14:foregroundMark x1="54677" y1="58113" x2="64163" y2="76226"/>
                        <a14:foregroundMark x1="66403" y1="70189" x2="74704" y2="84528"/>
                        <a14:foregroundMark x1="72332" y1="63019" x2="82082" y2="84151"/>
                        <a14:foregroundMark x1="82082" y1="84151" x2="82082" y2="84151"/>
                        <a14:foregroundMark x1="72727" y1="17736" x2="82609" y2="42642"/>
                        <a14:foregroundMark x1="87088" y1="30943" x2="90250" y2="55094"/>
                        <a14:foregroundMark x1="89855" y1="33585" x2="92622" y2="57736"/>
                        <a14:foregroundMark x1="92622" y1="57736" x2="91963" y2="58113"/>
                        <a14:foregroundMark x1="91963" y1="33962" x2="92358" y2="46792"/>
                        <a14:foregroundMark x1="87088" y1="54340" x2="86693" y2="70943"/>
                        <a14:foregroundMark x1="84717" y1="68302" x2="89855" y2="52830"/>
                        <a14:foregroundMark x1="91568" y1="66038" x2="93017" y2="57358"/>
                        <a14:foregroundMark x1="69829" y1="6792" x2="75099" y2="7925"/>
                        <a14:foregroundMark x1="79710" y1="70189" x2="83663" y2="77358"/>
                        <a14:foregroundMark x1="59289" y1="49057" x2="64559" y2="52075"/>
                        <a14:foregroundMark x1="55072" y1="38113" x2="58235" y2="47170"/>
                        <a14:foregroundMark x1="45586" y1="58113" x2="50198" y2="65283"/>
                        <a14:foregroundMark x1="58630" y1="74340" x2="63900" y2="72453"/>
                        <a14:foregroundMark x1="40316" y1="60000" x2="42819" y2="78491"/>
                        <a14:foregroundMark x1="33333" y1="70189" x2="35310" y2="89057"/>
                        <a14:foregroundMark x1="38208" y1="31698" x2="39526" y2="55849"/>
                        <a14:foregroundMark x1="48748" y1="36604" x2="52701" y2="35094"/>
                        <a14:foregroundMark x1="31621" y1="47170" x2="32938" y2="63396"/>
                        <a14:foregroundMark x1="32938" y1="72075" x2="35705" y2="86415"/>
                        <a14:foregroundMark x1="11067" y1="72453" x2="14756" y2="80000"/>
                        <a14:foregroundMark x1="58366" y1="75094" x2="62187" y2="75094"/>
                        <a14:foregroundMark x1="56785" y1="72453" x2="61133" y2="76981"/>
                        <a14:foregroundMark x1="56258" y1="75472" x2="61792" y2="77358"/>
                        <a14:foregroundMark x1="57839" y1="78113" x2="61001" y2="78491"/>
                        <a14:foregroundMark x1="90909" y1="30566" x2="92622" y2="37736"/>
                        <a14:foregroundMark x1="91041" y1="30943" x2="92095" y2="39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5953" y="1976782"/>
            <a:ext cx="4229817" cy="23340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D7A6BA0-CA43-0410-9159-2363EAC6BC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71" b="92375" l="6844" r="93156">
                        <a14:foregroundMark x1="7414" y1="25513" x2="23764" y2="23460"/>
                        <a14:foregroundMark x1="28707" y1="18768" x2="36692" y2="22581"/>
                        <a14:foregroundMark x1="49430" y1="20235" x2="57034" y2="20821"/>
                        <a14:foregroundMark x1="67871" y1="20821" x2="75475" y2="20821"/>
                        <a14:foregroundMark x1="84030" y1="19355" x2="93536" y2="21701"/>
                        <a14:foregroundMark x1="85551" y1="17302" x2="90494" y2="10850"/>
                        <a14:foregroundMark x1="21673" y1="41935" x2="29278" y2="42229"/>
                        <a14:foregroundMark x1="22243" y1="34311" x2="26236" y2="36070"/>
                        <a14:foregroundMark x1="41255" y1="42229" x2="51521" y2="42229"/>
                        <a14:foregroundMark x1="38213" y1="45455" x2="39924" y2="46628"/>
                        <a14:foregroundMark x1="47909" y1="47507" x2="49049" y2="48387"/>
                        <a14:foregroundMark x1="36312" y1="46041" x2="40304" y2="45455"/>
                        <a14:foregroundMark x1="57985" y1="41935" x2="68061" y2="41349"/>
                        <a14:foregroundMark x1="68061" y1="41349" x2="76236" y2="41935"/>
                        <a14:foregroundMark x1="65779" y1="38416" x2="75285" y2="42229"/>
                        <a14:foregroundMark x1="59506" y1="44282" x2="70152" y2="44575"/>
                        <a14:foregroundMark x1="40875" y1="36070" x2="47529" y2="40469"/>
                        <a14:foregroundMark x1="32129" y1="62757" x2="50000" y2="66276"/>
                        <a14:foregroundMark x1="53612" y1="63343" x2="68251" y2="64809"/>
                        <a14:foregroundMark x1="49049" y1="86804" x2="57985" y2="87390"/>
                        <a14:foregroundMark x1="45057" y1="90909" x2="46578" y2="92375"/>
                        <a14:foregroundMark x1="54563" y1="89736" x2="56654" y2="92375"/>
                        <a14:foregroundMark x1="17490" y1="43109" x2="24715" y2="44575"/>
                        <a14:foregroundMark x1="50380" y1="14956" x2="54943" y2="16422"/>
                        <a14:foregroundMark x1="33270" y1="14956" x2="37262" y2="18768"/>
                        <a14:foregroundMark x1="84030" y1="24927" x2="87072" y2="2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4340" y="2355948"/>
            <a:ext cx="3800825" cy="24640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4CAA29-81B5-2CD7-BFBC-B00CA2910E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99059" y="1536590"/>
            <a:ext cx="1017221" cy="8799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AA6522-238E-96F4-97BF-D3E904945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2093" y="1584719"/>
            <a:ext cx="1017221" cy="87992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E515244-3100-4A95-1DF2-E3C02677B9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540" y="1584718"/>
            <a:ext cx="1017221" cy="8799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49568C7-B0A0-6793-54CE-1500040C7D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6660" y="2524464"/>
            <a:ext cx="1017221" cy="8799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F583D75-0689-A81D-C7FA-98F95E34FF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5898" y="2550579"/>
            <a:ext cx="1017221" cy="8799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D70E32-1F7E-D248-5834-A96D052FE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539" y="2598702"/>
            <a:ext cx="1017221" cy="879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92E072-2202-B7C8-207A-63EA02C097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66076" y="2598703"/>
            <a:ext cx="1017221" cy="8799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8DAB90-2993-5F3D-BAF9-A4AA396553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2350" y="2587950"/>
            <a:ext cx="1017221" cy="8799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341D7B4-9B94-0A1F-1716-D2F725C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3024" y="3591770"/>
            <a:ext cx="1017221" cy="8799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8E2B34-5F1D-AD7D-940D-385BD5951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6058" y="3639899"/>
            <a:ext cx="1017221" cy="8799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20BE01-B834-B4D1-E6CB-818C3E7B6E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0505" y="3639898"/>
            <a:ext cx="1017221" cy="879927"/>
          </a:xfrm>
          <a:prstGeom prst="rect">
            <a:avLst/>
          </a:prstGeom>
        </p:spPr>
      </p:pic>
      <p:pic>
        <p:nvPicPr>
          <p:cNvPr id="59" name="Track 071">
            <a:hlinkClick r:id="" action="ppaction://media"/>
            <a:extLst>
              <a:ext uri="{FF2B5EF4-FFF2-40B4-BE49-F238E27FC236}">
                <a16:creationId xmlns:a16="http://schemas.microsoft.com/office/drawing/2014/main" id="{03E900A1-40D8-7939-BCC3-2F489E7248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101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825239" y="6506677"/>
            <a:ext cx="1439863" cy="1439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9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B665D9-39CB-7B79-B751-15404BFBA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332"/>
            <a:ext cx="16005196" cy="102963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045095" y="-1795054"/>
            <a:ext cx="14349450" cy="143494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0">
            <a:extLst>
              <a:ext uri="{FF2B5EF4-FFF2-40B4-BE49-F238E27FC236}">
                <a16:creationId xmlns:a16="http://schemas.microsoft.com/office/drawing/2014/main" id="{0DBAB917-1245-63C5-2383-FA34EE21CCBC}"/>
              </a:ext>
            </a:extLst>
          </p:cNvPr>
          <p:cNvSpPr txBox="1"/>
          <p:nvPr/>
        </p:nvSpPr>
        <p:spPr>
          <a:xfrm>
            <a:off x="1111744" y="915111"/>
            <a:ext cx="6157569" cy="82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</a:pPr>
            <a:r>
              <a:rPr lang="en-US" sz="8000" dirty="0">
                <a:solidFill>
                  <a:srgbClr val="244C76"/>
                </a:solidFill>
                <a:latin typeface="Staatliches Bold"/>
              </a:rPr>
              <a:t>Look AND SAY</a:t>
            </a:r>
            <a:r>
              <a:rPr lang="en-US" sz="6000" dirty="0">
                <a:solidFill>
                  <a:srgbClr val="244C76"/>
                </a:solidFill>
                <a:latin typeface="Staatliches Bold"/>
              </a:rPr>
              <a:t>.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58FECD20-B104-E924-6238-C3EA3A4B602B}"/>
              </a:ext>
            </a:extLst>
          </p:cNvPr>
          <p:cNvSpPr txBox="1"/>
          <p:nvPr/>
        </p:nvSpPr>
        <p:spPr>
          <a:xfrm>
            <a:off x="1694972" y="2075260"/>
            <a:ext cx="4669286" cy="55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244C76"/>
                </a:solidFill>
                <a:latin typeface="DM Sans"/>
              </a:rPr>
              <a:t>(clue: </a:t>
            </a:r>
            <a:r>
              <a:rPr lang="vi-VN" sz="4000" dirty="0">
                <a:solidFill>
                  <a:srgbClr val="244C76"/>
                </a:solidFill>
                <a:latin typeface="DM Sans"/>
              </a:rPr>
              <a:t>11</a:t>
            </a:r>
            <a:r>
              <a:rPr lang="en-US" sz="4000" dirty="0">
                <a:solidFill>
                  <a:srgbClr val="244C76"/>
                </a:solidFill>
                <a:latin typeface="DM Sans"/>
              </a:rPr>
              <a:t> letters)</a:t>
            </a:r>
          </a:p>
        </p:txBody>
      </p:sp>
      <p:grpSp>
        <p:nvGrpSpPr>
          <p:cNvPr id="27" name="Group 23">
            <a:extLst>
              <a:ext uri="{FF2B5EF4-FFF2-40B4-BE49-F238E27FC236}">
                <a16:creationId xmlns:a16="http://schemas.microsoft.com/office/drawing/2014/main" id="{654F46FA-7D1A-0B87-1BC4-7F2BB03C050D}"/>
              </a:ext>
            </a:extLst>
          </p:cNvPr>
          <p:cNvGrpSpPr/>
          <p:nvPr/>
        </p:nvGrpSpPr>
        <p:grpSpPr>
          <a:xfrm>
            <a:off x="814541" y="4152899"/>
            <a:ext cx="6416013" cy="1796685"/>
            <a:chOff x="0" y="0"/>
            <a:chExt cx="7165394" cy="1640036"/>
          </a:xfrm>
        </p:grpSpPr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C2B6B2C-6C2E-3DAC-437E-BE6E8ECD92EB}"/>
                </a:ext>
              </a:extLst>
            </p:cNvPr>
            <p:cNvSpPr/>
            <p:nvPr/>
          </p:nvSpPr>
          <p:spPr>
            <a:xfrm>
              <a:off x="0" y="0"/>
              <a:ext cx="7165394" cy="1640036"/>
            </a:xfrm>
            <a:custGeom>
              <a:avLst/>
              <a:gdLst/>
              <a:ahLst/>
              <a:cxnLst/>
              <a:rect l="l" t="t" r="r" b="b"/>
              <a:pathLst>
                <a:path w="7165394" h="1640036">
                  <a:moveTo>
                    <a:pt x="7040934" y="1640036"/>
                  </a:moveTo>
                  <a:lnTo>
                    <a:pt x="124460" y="1640036"/>
                  </a:lnTo>
                  <a:cubicBezTo>
                    <a:pt x="55880" y="1640036"/>
                    <a:pt x="0" y="1584156"/>
                    <a:pt x="0" y="15155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0935" y="0"/>
                  </a:lnTo>
                  <a:cubicBezTo>
                    <a:pt x="7109514" y="0"/>
                    <a:pt x="7165394" y="55880"/>
                    <a:pt x="7165394" y="124460"/>
                  </a:cubicBezTo>
                  <a:lnTo>
                    <a:pt x="7165394" y="1515576"/>
                  </a:lnTo>
                  <a:cubicBezTo>
                    <a:pt x="7165394" y="1584156"/>
                    <a:pt x="7109514" y="1640036"/>
                    <a:pt x="7040935" y="16400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5">
            <a:extLst>
              <a:ext uri="{FF2B5EF4-FFF2-40B4-BE49-F238E27FC236}">
                <a16:creationId xmlns:a16="http://schemas.microsoft.com/office/drawing/2014/main" id="{1D430723-CBED-16CB-070E-364B960E9BFA}"/>
              </a:ext>
            </a:extLst>
          </p:cNvPr>
          <p:cNvSpPr txBox="1"/>
          <p:nvPr/>
        </p:nvSpPr>
        <p:spPr>
          <a:xfrm>
            <a:off x="1126990" y="4590975"/>
            <a:ext cx="58076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6000" kern="0" dirty="0">
                <a:solidFill>
                  <a:srgbClr val="244C76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GRANDMOTHE</a:t>
            </a:r>
            <a:r>
              <a:rPr lang="vi-VN" sz="6000" spc="1840" dirty="0">
                <a:solidFill>
                  <a:srgbClr val="244C76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R</a:t>
            </a:r>
            <a:endParaRPr lang="en-US" sz="6000" spc="1840" dirty="0">
              <a:solidFill>
                <a:srgbClr val="244C76"/>
              </a:solidFill>
              <a:latin typeface="Berlin Sans FB Demi" panose="020E0802020502020306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CE821E-292E-CB5D-7F7A-1353D78713D9}"/>
              </a:ext>
            </a:extLst>
          </p:cNvPr>
          <p:cNvSpPr/>
          <p:nvPr/>
        </p:nvSpPr>
        <p:spPr>
          <a:xfrm>
            <a:off x="9027895" y="1817740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436AE0-8647-A8E3-D733-38C5FF4E7227}"/>
              </a:ext>
            </a:extLst>
          </p:cNvPr>
          <p:cNvSpPr/>
          <p:nvPr/>
        </p:nvSpPr>
        <p:spPr>
          <a:xfrm>
            <a:off x="9027895" y="5330368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58F27AE-717E-F00C-BEA0-24C70B64A2A0}"/>
              </a:ext>
            </a:extLst>
          </p:cNvPr>
          <p:cNvSpPr/>
          <p:nvPr/>
        </p:nvSpPr>
        <p:spPr>
          <a:xfrm>
            <a:off x="13196327" y="1817740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D11F9F3-5EE7-9678-00D0-FAF3DDBC3C04}"/>
              </a:ext>
            </a:extLst>
          </p:cNvPr>
          <p:cNvSpPr/>
          <p:nvPr/>
        </p:nvSpPr>
        <p:spPr>
          <a:xfrm>
            <a:off x="13196327" y="5330368"/>
            <a:ext cx="3919328" cy="3200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2"/>
          <p:cNvSpPr/>
          <p:nvPr/>
        </p:nvSpPr>
        <p:spPr>
          <a:xfrm rot="353120">
            <a:off x="16373343" y="3167401"/>
            <a:ext cx="2332589" cy="2669629"/>
          </a:xfrm>
          <a:custGeom>
            <a:avLst/>
            <a:gdLst/>
            <a:ahLst/>
            <a:cxnLst/>
            <a:rect l="l" t="t" r="r" b="b"/>
            <a:pathLst>
              <a:path w="2332589" h="2669629">
                <a:moveTo>
                  <a:pt x="0" y="0"/>
                </a:moveTo>
                <a:lnTo>
                  <a:pt x="2332589" y="0"/>
                </a:lnTo>
                <a:lnTo>
                  <a:pt x="2332589" y="2669630"/>
                </a:lnTo>
                <a:lnTo>
                  <a:pt x="0" y="2669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41340" y="7194544"/>
            <a:ext cx="2566733" cy="2619115"/>
          </a:xfrm>
          <a:custGeom>
            <a:avLst/>
            <a:gdLst/>
            <a:ahLst/>
            <a:cxnLst/>
            <a:rect l="l" t="t" r="r" b="b"/>
            <a:pathLst>
              <a:path w="2566733" h="2619115">
                <a:moveTo>
                  <a:pt x="0" y="0"/>
                </a:moveTo>
                <a:lnTo>
                  <a:pt x="2566732" y="0"/>
                </a:lnTo>
                <a:lnTo>
                  <a:pt x="2566732" y="2619115"/>
                </a:lnTo>
                <a:lnTo>
                  <a:pt x="0" y="2619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C1F21F2-E775-EB06-1D81-894BA0084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88" b="99363" l="9938" r="89752">
                        <a14:foregroundMark x1="44099" y1="7962" x2="58385" y2="7962"/>
                        <a14:foregroundMark x1="40683" y1="11146" x2="27950" y2="23248"/>
                        <a14:foregroundMark x1="61491" y1="11146" x2="69255" y2="23248"/>
                        <a14:foregroundMark x1="56832" y1="13057" x2="45963" y2="25159"/>
                        <a14:foregroundMark x1="45963" y1="25159" x2="39441" y2="25478"/>
                        <a14:foregroundMark x1="39441" y1="6688" x2="30745" y2="19108"/>
                        <a14:foregroundMark x1="70807" y1="32484" x2="77640" y2="40127"/>
                        <a14:foregroundMark x1="76708" y1="31529" x2="77640" y2="37898"/>
                        <a14:foregroundMark x1="29193" y1="41083" x2="34783" y2="44268"/>
                        <a14:foregroundMark x1="24845" y1="39490" x2="34161" y2="45223"/>
                        <a14:foregroundMark x1="70807" y1="45860" x2="77329" y2="40446"/>
                        <a14:foregroundMark x1="47826" y1="58280" x2="79814" y2="77707"/>
                        <a14:foregroundMark x1="79814" y1="77707" x2="80745" y2="79618"/>
                        <a14:foregroundMark x1="71429" y1="59236" x2="81988" y2="88854"/>
                        <a14:foregroundMark x1="54658" y1="64013" x2="59938" y2="92675"/>
                        <a14:foregroundMark x1="36025" y1="66242" x2="23913" y2="87261"/>
                        <a14:foregroundMark x1="34161" y1="60510" x2="25155" y2="75478"/>
                        <a14:foregroundMark x1="25155" y1="75478" x2="24845" y2="91401"/>
                        <a14:foregroundMark x1="49068" y1="74204" x2="52484" y2="93631"/>
                        <a14:foregroundMark x1="21118" y1="98089" x2="57764" y2="99363"/>
                        <a14:foregroundMark x1="57764" y1="99363" x2="84472" y2="98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3820" y="1831649"/>
            <a:ext cx="3230910" cy="31506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119B0C-BDEF-4185-54B0-1F1B969FF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44" b="98605" l="9470" r="89773">
                        <a14:foregroundMark x1="40530" y1="7442" x2="78788" y2="18140"/>
                        <a14:foregroundMark x1="78788" y1="18140" x2="79924" y2="18837"/>
                        <a14:foregroundMark x1="39773" y1="90465" x2="39773" y2="93256"/>
                        <a14:foregroundMark x1="64773" y1="92093" x2="67045" y2="95116"/>
                        <a14:foregroundMark x1="23106" y1="95116" x2="23106" y2="95116"/>
                        <a14:foregroundMark x1="22727" y1="95581" x2="21212" y2="98605"/>
                        <a14:foregroundMark x1="26894" y1="68140" x2="25000" y2="81395"/>
                        <a14:foregroundMark x1="84470" y1="22791" x2="78788" y2="31395"/>
                        <a14:foregroundMark x1="33333" y1="6744" x2="44318" y2="6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3172" y="1831649"/>
            <a:ext cx="1964897" cy="32004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C390D91-CEB1-5818-43E2-DCA4AB6DC1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1" b="91385" l="9122" r="90541">
                        <a14:foregroundMark x1="54392" y1="9231" x2="68919" y2="8308"/>
                        <a14:foregroundMark x1="69932" y1="5231" x2="71622" y2="6154"/>
                        <a14:foregroundMark x1="30743" y1="91692" x2="41892" y2="88000"/>
                        <a14:foregroundMark x1="90541" y1="59077" x2="89865" y2="62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2673" y="5408045"/>
            <a:ext cx="2819794" cy="30960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8A5B1F-42B6-DEA1-C841-570AF3F92A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51" b="98807" l="9763" r="89974">
                        <a14:foregroundMark x1="14512" y1="10024" x2="35884" y2="8831"/>
                        <a14:foregroundMark x1="24802" y1="7160" x2="38522" y2="5489"/>
                        <a14:foregroundMark x1="38522" y1="5489" x2="44327" y2="5967"/>
                        <a14:foregroundMark x1="13193" y1="24344" x2="16623" y2="30549"/>
                        <a14:foregroundMark x1="70449" y1="32458" x2="69129" y2="45823"/>
                        <a14:foregroundMark x1="69129" y1="45823" x2="70449" y2="45823"/>
                        <a14:foregroundMark x1="75198" y1="17900" x2="72296" y2="27208"/>
                        <a14:foregroundMark x1="82322" y1="39379" x2="86016" y2="45823"/>
                        <a14:foregroundMark x1="81003" y1="35800" x2="84960" y2="47494"/>
                        <a14:foregroundMark x1="84960" y1="47494" x2="82850" y2="54177"/>
                        <a14:foregroundMark x1="89974" y1="53699" x2="90765" y2="58473"/>
                        <a14:foregroundMark x1="67282" y1="77804" x2="83377" y2="89499"/>
                        <a14:foregroundMark x1="78100" y1="70644" x2="88127" y2="84726"/>
                        <a14:foregroundMark x1="66491" y1="69928" x2="88127" y2="71360"/>
                        <a14:foregroundMark x1="65963" y1="69451" x2="69921" y2="92363"/>
                        <a14:foregroundMark x1="69921" y1="92363" x2="78364" y2="90692"/>
                        <a14:foregroundMark x1="87335" y1="67780" x2="89974" y2="85919"/>
                        <a14:foregroundMark x1="63852" y1="96659" x2="83377" y2="96181"/>
                        <a14:foregroundMark x1="83377" y1="96181" x2="85488" y2="95227"/>
                        <a14:foregroundMark x1="37995" y1="96420" x2="42480" y2="95465"/>
                        <a14:foregroundMark x1="26385" y1="96420" x2="32190" y2="98807"/>
                        <a14:foregroundMark x1="32190" y1="70167" x2="38786" y2="77566"/>
                        <a14:foregroundMark x1="27441" y1="75179" x2="37203" y2="86396"/>
                        <a14:foregroundMark x1="50132" y1="64916" x2="49077" y2="78998"/>
                        <a14:foregroundMark x1="37995" y1="49642" x2="40106" y2="58950"/>
                        <a14:foregroundMark x1="18997" y1="14797" x2="37203" y2="8831"/>
                        <a14:foregroundMark x1="50923" y1="77566" x2="52243" y2="81146"/>
                        <a14:foregroundMark x1="10026" y1="66110" x2="14512" y2="6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1892" y="5496258"/>
            <a:ext cx="2594765" cy="2868619"/>
          </a:xfrm>
          <a:prstGeom prst="rect">
            <a:avLst/>
          </a:prstGeom>
        </p:spPr>
      </p:pic>
      <p:pic>
        <p:nvPicPr>
          <p:cNvPr id="42" name="Track 076">
            <a:hlinkClick r:id="" action="ppaction://media"/>
            <a:extLst>
              <a:ext uri="{FF2B5EF4-FFF2-40B4-BE49-F238E27FC236}">
                <a16:creationId xmlns:a16="http://schemas.microsoft.com/office/drawing/2014/main" id="{324F3E40-6653-51C9-86C7-5F01F4672E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5" end="3034.84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202871" y="4283931"/>
            <a:ext cx="1269626" cy="1269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625</Words>
  <Application>Microsoft Office PowerPoint</Application>
  <PresentationFormat>Custom</PresentationFormat>
  <Paragraphs>261</Paragraphs>
  <Slides>61</Slides>
  <Notes>3</Notes>
  <HiddenSlides>0</HiddenSlides>
  <MMClips>40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Staatliches</vt:lpstr>
      <vt:lpstr>Staatliches Bold</vt:lpstr>
      <vt:lpstr>Berlin Sans FB</vt:lpstr>
      <vt:lpstr>Modern Love</vt:lpstr>
      <vt:lpstr>DM Sans</vt:lpstr>
      <vt:lpstr>Luckiest Guy</vt:lpstr>
      <vt:lpstr>Source Sans Pro Black</vt:lpstr>
      <vt:lpstr>Berlin Sans FB Demi</vt:lpstr>
      <vt:lpstr>Times New Roman</vt:lpstr>
      <vt:lpstr>Aptos</vt:lpstr>
      <vt:lpstr>Wingdings</vt:lpstr>
      <vt:lpstr>One Little Font</vt:lpstr>
      <vt:lpstr>More Sugar</vt:lpstr>
      <vt:lpstr>Fredoka One</vt:lpstr>
      <vt:lpstr>Calibri</vt:lpstr>
      <vt:lpstr>Arial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18</cp:revision>
  <dcterms:created xsi:type="dcterms:W3CDTF">2006-08-16T00:00:00Z</dcterms:created>
  <dcterms:modified xsi:type="dcterms:W3CDTF">2025-04-08T11:14:00Z</dcterms:modified>
  <dc:identifier>DAF0T6VNcfU</dc:identifier>
</cp:coreProperties>
</file>