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18" r:id="rId2"/>
  </p:sldMasterIdLst>
  <p:notesMasterIdLst>
    <p:notesMasterId r:id="rId33"/>
  </p:notesMasterIdLst>
  <p:sldIdLst>
    <p:sldId id="362" r:id="rId3"/>
    <p:sldId id="361" r:id="rId4"/>
    <p:sldId id="279" r:id="rId5"/>
    <p:sldId id="282" r:id="rId6"/>
    <p:sldId id="267" r:id="rId7"/>
    <p:sldId id="290" r:id="rId8"/>
    <p:sldId id="291" r:id="rId9"/>
    <p:sldId id="287" r:id="rId10"/>
    <p:sldId id="306" r:id="rId11"/>
    <p:sldId id="292" r:id="rId12"/>
    <p:sldId id="334" r:id="rId13"/>
    <p:sldId id="294" r:id="rId14"/>
    <p:sldId id="299" r:id="rId15"/>
    <p:sldId id="300" r:id="rId16"/>
    <p:sldId id="301" r:id="rId17"/>
    <p:sldId id="336" r:id="rId18"/>
    <p:sldId id="303" r:id="rId19"/>
    <p:sldId id="324" r:id="rId20"/>
    <p:sldId id="326" r:id="rId21"/>
    <p:sldId id="304" r:id="rId22"/>
    <p:sldId id="307" r:id="rId23"/>
    <p:sldId id="308" r:id="rId24"/>
    <p:sldId id="310" r:id="rId25"/>
    <p:sldId id="309" r:id="rId26"/>
    <p:sldId id="320" r:id="rId27"/>
    <p:sldId id="322" r:id="rId28"/>
    <p:sldId id="323" r:id="rId29"/>
    <p:sldId id="327" r:id="rId30"/>
    <p:sldId id="328" r:id="rId31"/>
    <p:sldId id="25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9648DE-587C-4DF3-B701-087EF1066946}">
          <p14:sldIdLst>
            <p14:sldId id="362"/>
            <p14:sldId id="361"/>
            <p14:sldId id="279"/>
            <p14:sldId id="282"/>
            <p14:sldId id="267"/>
            <p14:sldId id="290"/>
            <p14:sldId id="291"/>
            <p14:sldId id="287"/>
            <p14:sldId id="306"/>
            <p14:sldId id="292"/>
            <p14:sldId id="334"/>
            <p14:sldId id="294"/>
            <p14:sldId id="299"/>
            <p14:sldId id="300"/>
            <p14:sldId id="301"/>
            <p14:sldId id="336"/>
            <p14:sldId id="303"/>
            <p14:sldId id="324"/>
            <p14:sldId id="326"/>
            <p14:sldId id="304"/>
            <p14:sldId id="307"/>
            <p14:sldId id="308"/>
            <p14:sldId id="310"/>
            <p14:sldId id="309"/>
            <p14:sldId id="320"/>
            <p14:sldId id="322"/>
            <p14:sldId id="323"/>
            <p14:sldId id="327"/>
            <p14:sldId id="328"/>
            <p14:sldId id="256"/>
          </p14:sldIdLst>
        </p14:section>
        <p14:section name="Untitled Section" id="{DF27971E-A061-4B51-9BF0-11F27402E10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9D867-86E9-4661-AE6C-A87479DA7243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4931A-9BB5-4B49-95A5-3D609C484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8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apple to see the picture then say the sentences</a:t>
            </a:r>
          </a:p>
          <a:p>
            <a:r>
              <a:rPr lang="en-US" dirty="0"/>
              <a:t>Click the pictures to see the right sentences</a:t>
            </a:r>
          </a:p>
          <a:p>
            <a:r>
              <a:rPr lang="en-US" dirty="0"/>
              <a:t>Click the pictures again to clear them</a:t>
            </a:r>
          </a:p>
          <a:p>
            <a:r>
              <a:rPr lang="en-US" dirty="0"/>
              <a:t>Click the Team 1/ 2 to get points/ presents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4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9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4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4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2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4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52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8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8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3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6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0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690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239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0.gif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gif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8.png"/><Relationship Id="rId7" Type="http://schemas.openxmlformats.org/officeDocument/2006/relationships/slide" Target="slide26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image" Target="../media/image51.png"/><Relationship Id="rId4" Type="http://schemas.openxmlformats.org/officeDocument/2006/relationships/slide" Target="slide25.xml"/><Relationship Id="rId9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24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24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slide" Target="slide7.xml"/><Relationship Id="rId5" Type="http://schemas.openxmlformats.org/officeDocument/2006/relationships/image" Target="../media/image7.jpeg"/><Relationship Id="rId15" Type="http://schemas.openxmlformats.org/officeDocument/2006/relationships/image" Target="../media/image13.gif"/><Relationship Id="rId10" Type="http://schemas.openxmlformats.org/officeDocument/2006/relationships/slide" Target="slide6.xml"/><Relationship Id="rId19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openxmlformats.org/officeDocument/2006/relationships/slide" Target="slide20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0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8.png"/><Relationship Id="rId5" Type="http://schemas.openxmlformats.org/officeDocument/2006/relationships/image" Target="../media/image7.jpeg"/><Relationship Id="rId10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4272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A9A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6. Listen and repeat.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omic Sans MS" panose="030F0702030302020204" pitchFamily="66" charset="0"/>
                </a:rPr>
                <a:t>Unit </a:t>
              </a:r>
            </a:p>
          </p:txBody>
        </p:sp>
      </p:grpSp>
      <p:pic>
        <p:nvPicPr>
          <p:cNvPr id="2" name="Google Shape;117;p4">
            <a:extLst>
              <a:ext uri="{FF2B5EF4-FFF2-40B4-BE49-F238E27FC236}">
                <a16:creationId xmlns:a16="http://schemas.microsoft.com/office/drawing/2014/main" id="{8DE67199-8EA5-61E0-C7F3-53069669926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6194" y="1267023"/>
            <a:ext cx="6975463" cy="233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9;p4">
            <a:extLst>
              <a:ext uri="{FF2B5EF4-FFF2-40B4-BE49-F238E27FC236}">
                <a16:creationId xmlns:a16="http://schemas.microsoft.com/office/drawing/2014/main" id="{4183957D-400F-B568-BD9C-758C80227AF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8717" y="2673888"/>
            <a:ext cx="8163654" cy="36521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9;p4">
            <a:extLst>
              <a:ext uri="{FF2B5EF4-FFF2-40B4-BE49-F238E27FC236}">
                <a16:creationId xmlns:a16="http://schemas.microsoft.com/office/drawing/2014/main" id="{95ECEDC9-542D-EEAB-68AB-D62217AF0711}"/>
              </a:ext>
            </a:extLst>
          </p:cNvPr>
          <p:cNvSpPr txBox="1"/>
          <p:nvPr/>
        </p:nvSpPr>
        <p:spPr>
          <a:xfrm>
            <a:off x="4711672" y="1902876"/>
            <a:ext cx="62074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ea!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130;p4">
            <a:extLst>
              <a:ext uri="{FF2B5EF4-FFF2-40B4-BE49-F238E27FC236}">
                <a16:creationId xmlns:a16="http://schemas.microsoft.com/office/drawing/2014/main" id="{48CB3446-9FC7-4CE7-B0E1-033BFC01952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2840" y="2797681"/>
            <a:ext cx="2578558" cy="309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2;p4">
            <a:extLst>
              <a:ext uri="{FF2B5EF4-FFF2-40B4-BE49-F238E27FC236}">
                <a16:creationId xmlns:a16="http://schemas.microsoft.com/office/drawing/2014/main" id="{BCCAF6E0-A7E2-1958-BF30-5F57715C499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91424" y="2547555"/>
            <a:ext cx="3753420" cy="359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Track 15">
            <a:hlinkClick r:id="" action="ppaction://media"/>
            <a:extLst>
              <a:ext uri="{FF2B5EF4-FFF2-40B4-BE49-F238E27FC236}">
                <a16:creationId xmlns:a16="http://schemas.microsoft.com/office/drawing/2014/main" id="{067B325A-2024-F5CB-FCCB-31862B270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3976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313" y="451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81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77994" y="285291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710957" y="1695816"/>
            <a:ext cx="12932229" cy="357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7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314073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DB384E-AD4B-619E-A259-7C66C8AA2111}"/>
              </a:ext>
            </a:extLst>
          </p:cNvPr>
          <p:cNvSpPr/>
          <p:nvPr/>
        </p:nvSpPr>
        <p:spPr>
          <a:xfrm>
            <a:off x="956442" y="2555308"/>
            <a:ext cx="10574750" cy="3286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id="{D67E08AD-478C-3D49-61F9-0F74B7A24F96}"/>
              </a:ext>
            </a:extLst>
          </p:cNvPr>
          <p:cNvGrpSpPr/>
          <p:nvPr/>
        </p:nvGrpSpPr>
        <p:grpSpPr>
          <a:xfrm>
            <a:off x="4975114" y="2698308"/>
            <a:ext cx="2735209" cy="2824006"/>
            <a:chOff x="3558443" y="2698307"/>
            <a:chExt cx="2211250" cy="2728459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58443" y="2698307"/>
              <a:ext cx="2211250" cy="2280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id="{0043CB5B-88D5-3303-F818-5DE8BC6FAE74}"/>
                </a:ext>
              </a:extLst>
            </p:cNvPr>
            <p:cNvSpPr/>
            <p:nvPr/>
          </p:nvSpPr>
          <p:spPr>
            <a:xfrm>
              <a:off x="4245981" y="4886969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b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147;p5">
            <a:extLst>
              <a:ext uri="{FF2B5EF4-FFF2-40B4-BE49-F238E27FC236}">
                <a16:creationId xmlns:a16="http://schemas.microsoft.com/office/drawing/2014/main" id="{ED47660A-F01B-671F-16BE-1F08566552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13200">
            <a:off x="8298897" y="2025963"/>
            <a:ext cx="2926950" cy="358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237881" y="1130916"/>
            <a:ext cx="5155871" cy="1472779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4000" kern="0" dirty="0">
                  <a:solidFill>
                    <a:srgbClr val="002D8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0;p5">
            <a:extLst>
              <a:ext uri="{FF2B5EF4-FFF2-40B4-BE49-F238E27FC236}">
                <a16:creationId xmlns:a16="http://schemas.microsoft.com/office/drawing/2014/main" id="{48B6EB40-0395-43A0-266D-94BC27CBFBA9}"/>
              </a:ext>
            </a:extLst>
          </p:cNvPr>
          <p:cNvGrpSpPr/>
          <p:nvPr/>
        </p:nvGrpSpPr>
        <p:grpSpPr>
          <a:xfrm>
            <a:off x="1132516" y="3133421"/>
            <a:ext cx="3055637" cy="2369990"/>
            <a:chOff x="0" y="2987575"/>
            <a:chExt cx="3055637" cy="2369990"/>
          </a:xfrm>
        </p:grpSpPr>
        <p:pic>
          <p:nvPicPr>
            <p:cNvPr id="3" name="Google Shape;141;p5">
              <a:extLst>
                <a:ext uri="{FF2B5EF4-FFF2-40B4-BE49-F238E27FC236}">
                  <a16:creationId xmlns:a16="http://schemas.microsoft.com/office/drawing/2014/main" id="{AC759C21-4A8C-6B12-BAE1-D1F94B8EC35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2987575"/>
              <a:ext cx="3055637" cy="1796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42;p5">
              <a:extLst>
                <a:ext uri="{FF2B5EF4-FFF2-40B4-BE49-F238E27FC236}">
                  <a16:creationId xmlns:a16="http://schemas.microsoft.com/office/drawing/2014/main" id="{C4BB8D32-B899-35F7-6C97-10D9A0776FDD}"/>
                </a:ext>
              </a:extLst>
            </p:cNvPr>
            <p:cNvSpPr/>
            <p:nvPr/>
          </p:nvSpPr>
          <p:spPr>
            <a:xfrm>
              <a:off x="1236110" y="4817768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a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45;p5">
            <a:extLst>
              <a:ext uri="{FF2B5EF4-FFF2-40B4-BE49-F238E27FC236}">
                <a16:creationId xmlns:a16="http://schemas.microsoft.com/office/drawing/2014/main" id="{06C628AD-7875-CFDA-028D-438F94EAC283}"/>
              </a:ext>
            </a:extLst>
          </p:cNvPr>
          <p:cNvSpPr/>
          <p:nvPr/>
        </p:nvSpPr>
        <p:spPr>
          <a:xfrm>
            <a:off x="9419799" y="4929639"/>
            <a:ext cx="685146" cy="558700"/>
          </a:xfrm>
          <a:prstGeom prst="ellipse">
            <a:avLst/>
          </a:prstGeom>
          <a:solidFill>
            <a:srgbClr val="EB9FC3"/>
          </a:solidFill>
          <a:ln w="12700" cap="flat" cmpd="sng">
            <a:solidFill>
              <a:srgbClr val="EB9F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855665"/>
      </p:ext>
    </p:extLst>
  </p:cSld>
  <p:clrMapOvr>
    <a:masterClrMapping/>
  </p:clrMapOvr>
  <p:transition spd="slow" advTm="10382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3888009" y="1404636"/>
            <a:ext cx="5136247" cy="1444576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63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ACAE7-1417-15C0-B9EB-CB4BDB09A985}"/>
              </a:ext>
            </a:extLst>
          </p:cNvPr>
          <p:cNvGrpSpPr/>
          <p:nvPr/>
        </p:nvGrpSpPr>
        <p:grpSpPr>
          <a:xfrm>
            <a:off x="4138735" y="2950565"/>
            <a:ext cx="3914530" cy="3236627"/>
            <a:chOff x="4406510" y="2787097"/>
            <a:chExt cx="3631243" cy="29275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B384E-AD4B-619E-A259-7C66C8AA2111}"/>
                </a:ext>
              </a:extLst>
            </p:cNvPr>
            <p:cNvSpPr/>
            <p:nvPr/>
          </p:nvSpPr>
          <p:spPr>
            <a:xfrm>
              <a:off x="4406510" y="2787097"/>
              <a:ext cx="3631243" cy="29275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oogle Shape;140;p5">
              <a:extLst>
                <a:ext uri="{FF2B5EF4-FFF2-40B4-BE49-F238E27FC236}">
                  <a16:creationId xmlns:a16="http://schemas.microsoft.com/office/drawing/2014/main" id="{48B6EB40-0395-43A0-266D-94BC27CBFBA9}"/>
                </a:ext>
              </a:extLst>
            </p:cNvPr>
            <p:cNvGrpSpPr/>
            <p:nvPr/>
          </p:nvGrpSpPr>
          <p:grpSpPr>
            <a:xfrm>
              <a:off x="4631924" y="3186928"/>
              <a:ext cx="3132512" cy="2369990"/>
              <a:chOff x="0" y="2987575"/>
              <a:chExt cx="3132512" cy="2369990"/>
            </a:xfrm>
          </p:grpSpPr>
          <p:pic>
            <p:nvPicPr>
              <p:cNvPr id="3" name="Google Shape;141;p5">
                <a:extLst>
                  <a:ext uri="{FF2B5EF4-FFF2-40B4-BE49-F238E27FC236}">
                    <a16:creationId xmlns:a16="http://schemas.microsoft.com/office/drawing/2014/main" id="{AC759C21-4A8C-6B12-BAE1-D1F94B8EC359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0" y="2987575"/>
                <a:ext cx="3132512" cy="1830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Google Shape;142;p5">
                <a:extLst>
                  <a:ext uri="{FF2B5EF4-FFF2-40B4-BE49-F238E27FC236}">
                    <a16:creationId xmlns:a16="http://schemas.microsoft.com/office/drawing/2014/main" id="{C4BB8D32-B899-35F7-6C97-10D9A0776FDD}"/>
                  </a:ext>
                </a:extLst>
              </p:cNvPr>
              <p:cNvSpPr/>
              <p:nvPr/>
            </p:nvSpPr>
            <p:spPr>
              <a:xfrm>
                <a:off x="1236110" y="4817768"/>
                <a:ext cx="553899" cy="539797"/>
              </a:xfrm>
              <a:prstGeom prst="ellipse">
                <a:avLst/>
              </a:prstGeom>
              <a:solidFill>
                <a:srgbClr val="EB9FC3"/>
              </a:solidFill>
              <a:ln w="12700" cap="flat" cmpd="sng">
                <a:solidFill>
                  <a:srgbClr val="EB9F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0B6D2E-35DC-5EB6-0625-C22F73098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549" y="1303283"/>
            <a:ext cx="6112507" cy="16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663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DB384E-AD4B-619E-A259-7C66C8AA2111}"/>
              </a:ext>
            </a:extLst>
          </p:cNvPr>
          <p:cNvSpPr/>
          <p:nvPr/>
        </p:nvSpPr>
        <p:spPr>
          <a:xfrm>
            <a:off x="4356562" y="2917827"/>
            <a:ext cx="3934149" cy="3186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id="{D67E08AD-478C-3D49-61F9-0F74B7A24F96}"/>
              </a:ext>
            </a:extLst>
          </p:cNvPr>
          <p:cNvGrpSpPr/>
          <p:nvPr/>
        </p:nvGrpSpPr>
        <p:grpSpPr>
          <a:xfrm>
            <a:off x="4506686" y="3019521"/>
            <a:ext cx="3548743" cy="3000279"/>
            <a:chOff x="3668670" y="2984623"/>
            <a:chExt cx="2099955" cy="2415887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826" t="12618" r="12945" b="9698"/>
            <a:stretch/>
          </p:blipFill>
          <p:spPr>
            <a:xfrm>
              <a:off x="3668670" y="2984623"/>
              <a:ext cx="2099955" cy="2069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id="{0043CB5B-88D5-3303-F818-5DE8BC6FAE74}"/>
                </a:ext>
              </a:extLst>
            </p:cNvPr>
            <p:cNvSpPr/>
            <p:nvPr/>
          </p:nvSpPr>
          <p:spPr>
            <a:xfrm>
              <a:off x="4395756" y="4860713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123913" y="1503463"/>
            <a:ext cx="4987429" cy="1201333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61664" y="1322968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BF037D-3A64-C68A-D843-B6DA3B31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377" y="1303283"/>
            <a:ext cx="582753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49933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027566" y="1387806"/>
            <a:ext cx="4778472" cy="1201333"/>
            <a:chOff x="3000871" y="1130598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00871" y="1130598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130490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2A5A2-A4A0-A67B-3C45-D900CCC856E2}"/>
              </a:ext>
            </a:extLst>
          </p:cNvPr>
          <p:cNvGrpSpPr/>
          <p:nvPr/>
        </p:nvGrpSpPr>
        <p:grpSpPr>
          <a:xfrm>
            <a:off x="4175305" y="2274141"/>
            <a:ext cx="4262523" cy="3816138"/>
            <a:chOff x="7752080" y="2025480"/>
            <a:chExt cx="3779112" cy="38161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B384E-AD4B-619E-A259-7C66C8AA2111}"/>
                </a:ext>
              </a:extLst>
            </p:cNvPr>
            <p:cNvSpPr/>
            <p:nvPr/>
          </p:nvSpPr>
          <p:spPr>
            <a:xfrm>
              <a:off x="7752080" y="2555308"/>
              <a:ext cx="3779112" cy="32863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oogle Shape;147;p5">
              <a:extLst>
                <a:ext uri="{FF2B5EF4-FFF2-40B4-BE49-F238E27FC236}">
                  <a16:creationId xmlns:a16="http://schemas.microsoft.com/office/drawing/2014/main" id="{ED47660A-F01B-671F-16BE-1F085665521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813200">
              <a:off x="8167131" y="2025480"/>
              <a:ext cx="3248755" cy="3802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45;p5">
              <a:extLst>
                <a:ext uri="{FF2B5EF4-FFF2-40B4-BE49-F238E27FC236}">
                  <a16:creationId xmlns:a16="http://schemas.microsoft.com/office/drawing/2014/main" id="{06C628AD-7875-CFDA-028D-438F94EAC283}"/>
                </a:ext>
              </a:extLst>
            </p:cNvPr>
            <p:cNvSpPr/>
            <p:nvPr/>
          </p:nvSpPr>
          <p:spPr>
            <a:xfrm>
              <a:off x="9299062" y="5095472"/>
              <a:ext cx="685146" cy="558700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rPr>
                <a:t>c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3C5F3C-C620-F69C-E1AD-17609EF1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63" y="1285294"/>
            <a:ext cx="6140994" cy="13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7897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77994" y="285291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710957" y="1168281"/>
            <a:ext cx="12932229" cy="357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8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sing.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150281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1392B-7A45-40D8-9D58-2EAF70D614C2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4812" y="1448867"/>
            <a:ext cx="8287176" cy="464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Track 16 new">
            <a:hlinkClick r:id="" action="ppaction://media"/>
            <a:extLst>
              <a:ext uri="{FF2B5EF4-FFF2-40B4-BE49-F238E27FC236}">
                <a16:creationId xmlns:a16="http://schemas.microsoft.com/office/drawing/2014/main" id="{3BF6AFE8-E7CA-098C-7696-590DDCF65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207" y="2786743"/>
            <a:ext cx="2020219" cy="19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34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9FD7E-6007-AB34-F224-88C074F5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8640" y="1543690"/>
            <a:ext cx="3653246" cy="35486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2818FC-3EE6-B32D-26E7-F87B87A35659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6" name="Google Shape;93;p2">
              <a:extLst>
                <a:ext uri="{FF2B5EF4-FFF2-40B4-BE49-F238E27FC236}">
                  <a16:creationId xmlns:a16="http://schemas.microsoft.com/office/drawing/2014/main" id="{D2BF20D0-287B-0D37-A444-4BBD8659443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1;p2">
              <a:extLst>
                <a:ext uri="{FF2B5EF4-FFF2-40B4-BE49-F238E27FC236}">
                  <a16:creationId xmlns:a16="http://schemas.microsoft.com/office/drawing/2014/main" id="{CEBB5568-810A-5089-A4AD-46080DE279C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2;p2">
              <a:extLst>
                <a:ext uri="{FF2B5EF4-FFF2-40B4-BE49-F238E27FC236}">
                  <a16:creationId xmlns:a16="http://schemas.microsoft.com/office/drawing/2014/main" id="{F986D0BD-5060-2988-26B9-8CD8A0EE584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6EB421-E3E7-703F-8031-BE8C7147A578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A7796F-7647-C27D-7A52-91E64A04BEA0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11" name="Google Shape;196;p9">
              <a:extLst>
                <a:ext uri="{FF2B5EF4-FFF2-40B4-BE49-F238E27FC236}">
                  <a16:creationId xmlns:a16="http://schemas.microsoft.com/office/drawing/2014/main" id="{95363938-2E43-0AAF-09B6-032487640F0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97;p9">
              <a:extLst>
                <a:ext uri="{FF2B5EF4-FFF2-40B4-BE49-F238E27FC236}">
                  <a16:creationId xmlns:a16="http://schemas.microsoft.com/office/drawing/2014/main" id="{79F330A3-B701-3956-F61B-0E91FB138924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Google Shape;198;p9">
              <a:extLst>
                <a:ext uri="{FF2B5EF4-FFF2-40B4-BE49-F238E27FC236}">
                  <a16:creationId xmlns:a16="http://schemas.microsoft.com/office/drawing/2014/main" id="{F9CA480E-E97D-2A0C-B4D4-DADB971788F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1E292A-D9BA-593B-E32D-A263DB37C9AB}"/>
              </a:ext>
            </a:extLst>
          </p:cNvPr>
          <p:cNvSpPr txBox="1"/>
          <p:nvPr/>
        </p:nvSpPr>
        <p:spPr>
          <a:xfrm>
            <a:off x="555172" y="2540000"/>
            <a:ext cx="327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aturday</a:t>
            </a:r>
          </a:p>
        </p:txBody>
      </p:sp>
    </p:spTree>
    <p:extLst>
      <p:ext uri="{BB962C8B-B14F-4D97-AF65-F5344CB8AC3E}">
        <p14:creationId xmlns:p14="http://schemas.microsoft.com/office/powerpoint/2010/main" val="295961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2818FC-3EE6-B32D-26E7-F87B87A35659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6" name="Google Shape;93;p2">
              <a:extLst>
                <a:ext uri="{FF2B5EF4-FFF2-40B4-BE49-F238E27FC236}">
                  <a16:creationId xmlns:a16="http://schemas.microsoft.com/office/drawing/2014/main" id="{D2BF20D0-287B-0D37-A444-4BBD8659443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1;p2">
              <a:extLst>
                <a:ext uri="{FF2B5EF4-FFF2-40B4-BE49-F238E27FC236}">
                  <a16:creationId xmlns:a16="http://schemas.microsoft.com/office/drawing/2014/main" id="{CEBB5568-810A-5089-A4AD-46080DE279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2;p2">
              <a:extLst>
                <a:ext uri="{FF2B5EF4-FFF2-40B4-BE49-F238E27FC236}">
                  <a16:creationId xmlns:a16="http://schemas.microsoft.com/office/drawing/2014/main" id="{F986D0BD-5060-2988-26B9-8CD8A0EE58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6EB421-E3E7-703F-8031-BE8C7147A578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A7796F-7647-C27D-7A52-91E64A04BEA0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11" name="Google Shape;196;p9">
              <a:extLst>
                <a:ext uri="{FF2B5EF4-FFF2-40B4-BE49-F238E27FC236}">
                  <a16:creationId xmlns:a16="http://schemas.microsoft.com/office/drawing/2014/main" id="{95363938-2E43-0AAF-09B6-032487640F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97;p9">
              <a:extLst>
                <a:ext uri="{FF2B5EF4-FFF2-40B4-BE49-F238E27FC236}">
                  <a16:creationId xmlns:a16="http://schemas.microsoft.com/office/drawing/2014/main" id="{79F330A3-B701-3956-F61B-0E91FB138924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" name="Google Shape;198;p9">
              <a:extLst>
                <a:ext uri="{FF2B5EF4-FFF2-40B4-BE49-F238E27FC236}">
                  <a16:creationId xmlns:a16="http://schemas.microsoft.com/office/drawing/2014/main" id="{F9CA480E-E97D-2A0C-B4D4-DADB971788F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3B88E7-8BE2-584A-35C4-AB98EBB05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283" y="1571624"/>
            <a:ext cx="5984950" cy="4209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DD2610-A817-A78F-2F89-236AE7C7D587}"/>
              </a:ext>
            </a:extLst>
          </p:cNvPr>
          <p:cNvSpPr txBox="1"/>
          <p:nvPr/>
        </p:nvSpPr>
        <p:spPr>
          <a:xfrm>
            <a:off x="567038" y="2768600"/>
            <a:ext cx="2800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unny</a:t>
            </a:r>
          </a:p>
        </p:txBody>
      </p:sp>
    </p:spTree>
    <p:extLst>
      <p:ext uri="{BB962C8B-B14F-4D97-AF65-F5344CB8AC3E}">
        <p14:creationId xmlns:p14="http://schemas.microsoft.com/office/powerpoint/2010/main" val="137447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DDEA-2DBD-B74D-3997-816E68EB4ACE}"/>
              </a:ext>
            </a:extLst>
          </p:cNvPr>
          <p:cNvSpPr txBox="1"/>
          <p:nvPr/>
        </p:nvSpPr>
        <p:spPr>
          <a:xfrm>
            <a:off x="1435100" y="1874496"/>
            <a:ext cx="9474200" cy="245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7667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 defTabSz="609630"/>
            <a:r>
              <a:rPr lang="en-US" sz="7667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3 – Period 3</a:t>
            </a:r>
          </a:p>
        </p:txBody>
      </p:sp>
    </p:spTree>
    <p:extLst>
      <p:ext uri="{BB962C8B-B14F-4D97-AF65-F5344CB8AC3E}">
        <p14:creationId xmlns:p14="http://schemas.microsoft.com/office/powerpoint/2010/main" val="210318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1392B-7A45-40D8-9D58-2EAF70D614C2}"/>
              </a:ext>
            </a:extLst>
          </p:cNvPr>
          <p:cNvGrpSpPr/>
          <p:nvPr/>
        </p:nvGrpSpPr>
        <p:grpSpPr>
          <a:xfrm>
            <a:off x="207714" y="440985"/>
            <a:ext cx="3994172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91741" y="712166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9366" y="1708412"/>
            <a:ext cx="5461524" cy="3577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oogle Shape;231;p9">
            <a:extLst>
              <a:ext uri="{FF2B5EF4-FFF2-40B4-BE49-F238E27FC236}">
                <a16:creationId xmlns:a16="http://schemas.microsoft.com/office/drawing/2014/main" id="{A8B9D668-547C-A065-F98B-176927D2BF52}"/>
              </a:ext>
            </a:extLst>
          </p:cNvPr>
          <p:cNvSpPr txBox="1"/>
          <p:nvPr/>
        </p:nvSpPr>
        <p:spPr>
          <a:xfrm>
            <a:off x="357229" y="1720055"/>
            <a:ext cx="538532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33;p9">
            <a:extLst>
              <a:ext uri="{FF2B5EF4-FFF2-40B4-BE49-F238E27FC236}">
                <a16:creationId xmlns:a16="http://schemas.microsoft.com/office/drawing/2014/main" id="{E21538CC-3576-F3D3-FD95-B9924454F007}"/>
              </a:ext>
            </a:extLst>
          </p:cNvPr>
          <p:cNvSpPr txBox="1"/>
          <p:nvPr/>
        </p:nvSpPr>
        <p:spPr>
          <a:xfrm>
            <a:off x="389154" y="1133823"/>
            <a:ext cx="46039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aturday.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34;p9">
            <a:extLst>
              <a:ext uri="{FF2B5EF4-FFF2-40B4-BE49-F238E27FC236}">
                <a16:creationId xmlns:a16="http://schemas.microsoft.com/office/drawing/2014/main" id="{CF373C68-73AB-8A1A-917C-1B7F5C7B5603}"/>
              </a:ext>
            </a:extLst>
          </p:cNvPr>
          <p:cNvSpPr txBox="1"/>
          <p:nvPr/>
        </p:nvSpPr>
        <p:spPr>
          <a:xfrm>
            <a:off x="357288" y="2849781"/>
            <a:ext cx="67762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35;p9">
            <a:extLst>
              <a:ext uri="{FF2B5EF4-FFF2-40B4-BE49-F238E27FC236}">
                <a16:creationId xmlns:a16="http://schemas.microsoft.com/office/drawing/2014/main" id="{59B6E704-BEC3-BDE0-E53F-96D6F6309AFF}"/>
              </a:ext>
            </a:extLst>
          </p:cNvPr>
          <p:cNvSpPr txBox="1"/>
          <p:nvPr/>
        </p:nvSpPr>
        <p:spPr>
          <a:xfrm>
            <a:off x="323247" y="2280062"/>
            <a:ext cx="61983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36;p9">
            <a:extLst>
              <a:ext uri="{FF2B5EF4-FFF2-40B4-BE49-F238E27FC236}">
                <a16:creationId xmlns:a16="http://schemas.microsoft.com/office/drawing/2014/main" id="{941EFB9D-0D50-BAD1-E444-1B21F5876008}"/>
              </a:ext>
            </a:extLst>
          </p:cNvPr>
          <p:cNvSpPr txBox="1"/>
          <p:nvPr/>
        </p:nvSpPr>
        <p:spPr>
          <a:xfrm>
            <a:off x="415291" y="3646770"/>
            <a:ext cx="43475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37;p9">
            <a:extLst>
              <a:ext uri="{FF2B5EF4-FFF2-40B4-BE49-F238E27FC236}">
                <a16:creationId xmlns:a16="http://schemas.microsoft.com/office/drawing/2014/main" id="{C6A086FF-DEF0-44D0-6D47-A118E7364862}"/>
              </a:ext>
            </a:extLst>
          </p:cNvPr>
          <p:cNvSpPr txBox="1"/>
          <p:nvPr/>
        </p:nvSpPr>
        <p:spPr>
          <a:xfrm>
            <a:off x="389154" y="4225426"/>
            <a:ext cx="53999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41;p9">
            <a:extLst>
              <a:ext uri="{FF2B5EF4-FFF2-40B4-BE49-F238E27FC236}">
                <a16:creationId xmlns:a16="http://schemas.microsoft.com/office/drawing/2014/main" id="{B35B9724-D721-A3E4-0532-CA401B74EBB9}"/>
              </a:ext>
            </a:extLst>
          </p:cNvPr>
          <p:cNvSpPr txBox="1"/>
          <p:nvPr/>
        </p:nvSpPr>
        <p:spPr>
          <a:xfrm>
            <a:off x="352014" y="4841572"/>
            <a:ext cx="67898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45;p9">
            <a:extLst>
              <a:ext uri="{FF2B5EF4-FFF2-40B4-BE49-F238E27FC236}">
                <a16:creationId xmlns:a16="http://schemas.microsoft.com/office/drawing/2014/main" id="{C08671F2-9A5A-CE53-EA6A-E5E6BAC1BCE1}"/>
              </a:ext>
            </a:extLst>
          </p:cNvPr>
          <p:cNvSpPr txBox="1"/>
          <p:nvPr/>
        </p:nvSpPr>
        <p:spPr>
          <a:xfrm>
            <a:off x="364988" y="5443010"/>
            <a:ext cx="59194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97D4FEAA-9037-5D1B-E8F0-02EC7DE622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0" end="32717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7717" y="1505212"/>
            <a:ext cx="406400" cy="406400"/>
          </a:xfrm>
          <a:prstGeom prst="rect">
            <a:avLst/>
          </a:prstGeom>
        </p:spPr>
      </p:pic>
      <p:pic>
        <p:nvPicPr>
          <p:cNvPr id="22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2E2AEA72-30F9-A37F-DE3D-62E14E391A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0" end="30425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7190" y="2219598"/>
            <a:ext cx="406400" cy="406400"/>
          </a:xfrm>
          <a:prstGeom prst="rect">
            <a:avLst/>
          </a:prstGeom>
        </p:spPr>
      </p:pic>
      <p:pic>
        <p:nvPicPr>
          <p:cNvPr id="23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5D12C67E-33F1-6BA5-F70F-017242D44A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285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9413" y="2805482"/>
            <a:ext cx="406400" cy="406400"/>
          </a:xfrm>
          <a:prstGeom prst="rect">
            <a:avLst/>
          </a:prstGeom>
        </p:spPr>
      </p:pic>
      <p:pic>
        <p:nvPicPr>
          <p:cNvPr id="24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2455F42F-9F63-6290-14DB-EFB160285A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0" end="251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6260" y="3429000"/>
            <a:ext cx="406400" cy="406400"/>
          </a:xfrm>
          <a:prstGeom prst="rect">
            <a:avLst/>
          </a:prstGeom>
        </p:spPr>
      </p:pic>
      <p:pic>
        <p:nvPicPr>
          <p:cNvPr id="25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6A1F05A6-010A-95E0-0219-3092F11424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18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067" y="4036647"/>
            <a:ext cx="406400" cy="406400"/>
          </a:xfrm>
          <a:prstGeom prst="rect">
            <a:avLst/>
          </a:prstGeom>
        </p:spPr>
      </p:pic>
      <p:pic>
        <p:nvPicPr>
          <p:cNvPr id="26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6A7A0799-990D-DC49-E712-99D5394EB9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16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0917" y="4635684"/>
            <a:ext cx="406400" cy="406400"/>
          </a:xfrm>
          <a:prstGeom prst="rect">
            <a:avLst/>
          </a:prstGeom>
        </p:spPr>
      </p:pic>
      <p:pic>
        <p:nvPicPr>
          <p:cNvPr id="27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CB4020FF-5D40-FE2A-7988-A68108735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67" end="139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8358" y="5206758"/>
            <a:ext cx="406400" cy="406400"/>
          </a:xfrm>
          <a:prstGeom prst="rect">
            <a:avLst/>
          </a:prstGeom>
        </p:spPr>
      </p:pic>
      <p:pic>
        <p:nvPicPr>
          <p:cNvPr id="28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F52DBA02-8710-EAA3-FD26-A9D8086715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10446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4826" y="5789859"/>
            <a:ext cx="406400" cy="406400"/>
          </a:xfrm>
          <a:prstGeom prst="rect">
            <a:avLst/>
          </a:prstGeom>
        </p:spPr>
      </p:pic>
      <p:pic>
        <p:nvPicPr>
          <p:cNvPr id="29" name="Track 16 new">
            <a:hlinkClick r:id="" action="ppaction://media"/>
            <a:extLst>
              <a:ext uri="{FF2B5EF4-FFF2-40B4-BE49-F238E27FC236}">
                <a16:creationId xmlns:a16="http://schemas.microsoft.com/office/drawing/2014/main" id="{3D962589-6ED8-A690-6FE9-0A04A74B61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279" y="4841572"/>
            <a:ext cx="1884801" cy="18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382">
        <p14:reveal/>
      </p:transition>
    </mc:Choice>
    <mc:Fallback xmlns="">
      <p:transition spd="slow" advTm="10382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2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6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ith balloons for word teamwork 361883 Vector Art at Vecteezy">
            <a:extLst>
              <a:ext uri="{FF2B5EF4-FFF2-40B4-BE49-F238E27FC236}">
                <a16:creationId xmlns:a16="http://schemas.microsoft.com/office/drawing/2014/main" id="{E9DF2401-496B-ED59-7EE1-C70BE700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2" y="721360"/>
            <a:ext cx="10543857" cy="541528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0553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47478D-EBF3-6412-1C9A-EF1A3FAC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1" t="1775" r="10798" b="8886"/>
          <a:stretch/>
        </p:blipFill>
        <p:spPr>
          <a:xfrm>
            <a:off x="-101600" y="-373182"/>
            <a:ext cx="12293600" cy="7231182"/>
          </a:xfrm>
          <a:prstGeom prst="rect">
            <a:avLst/>
          </a:prstGeom>
        </p:spPr>
      </p:pic>
      <p:pic>
        <p:nvPicPr>
          <p:cNvPr id="4" name="Tiếng Anh 2 - Unit 3 - Lesson 3 - Sing - 1_bfgwes">
            <a:hlinkClick r:id="" action="ppaction://media"/>
            <a:extLst>
              <a:ext uri="{FF2B5EF4-FFF2-40B4-BE49-F238E27FC236}">
                <a16:creationId xmlns:a16="http://schemas.microsoft.com/office/drawing/2014/main" id="{D7E470DF-6E46-86C5-45AD-77B0EADD5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1643" y="1093198"/>
            <a:ext cx="8748713" cy="4921250"/>
          </a:xfrm>
          <a:prstGeom prst="round2Same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A6E03-F8D4-50D5-895B-09AF8E743B6E}"/>
              </a:ext>
            </a:extLst>
          </p:cNvPr>
          <p:cNvSpPr txBox="1"/>
          <p:nvPr/>
        </p:nvSpPr>
        <p:spPr>
          <a:xfrm>
            <a:off x="2950029" y="162560"/>
            <a:ext cx="629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Watch and sing along</a:t>
            </a:r>
          </a:p>
        </p:txBody>
      </p:sp>
    </p:spTree>
    <p:extLst>
      <p:ext uri="{BB962C8B-B14F-4D97-AF65-F5344CB8AC3E}">
        <p14:creationId xmlns:p14="http://schemas.microsoft.com/office/powerpoint/2010/main" val="20460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18" y="-928022"/>
            <a:ext cx="1387178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959815" y="317950"/>
            <a:ext cx="950923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 &amp; Wrap-up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959815" y="3027017"/>
            <a:ext cx="12366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Lucky numbers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081003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ex of /Interactive games/Grammar Games/Present  Continuous/present-continuous/images">
            <a:extLst>
              <a:ext uri="{FF2B5EF4-FFF2-40B4-BE49-F238E27FC236}">
                <a16:creationId xmlns:a16="http://schemas.microsoft.com/office/drawing/2014/main" id="{F67D45A6-AA1D-799F-960F-03C1AFAD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41" y="558801"/>
            <a:ext cx="1502411" cy="19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AA2C9-3635-B0FC-902F-2EAF403EB159}"/>
              </a:ext>
            </a:extLst>
          </p:cNvPr>
          <p:cNvSpPr txBox="1"/>
          <p:nvPr/>
        </p:nvSpPr>
        <p:spPr>
          <a:xfrm>
            <a:off x="3999809" y="-11638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</a:t>
            </a:r>
            <a:r>
              <a:rPr lang="en-US" sz="2800" b="1" kern="0" dirty="0">
                <a:solidFill>
                  <a:srgbClr val="C00000"/>
                </a:solidFill>
                <a:latin typeface="Comic Sans MS"/>
                <a:sym typeface="Comic Sans MS"/>
              </a:rPr>
              <a:t>Lucky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numbers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9669F2-717E-6E31-E071-EC5AF5A51BA3}"/>
              </a:ext>
            </a:extLst>
          </p:cNvPr>
          <p:cNvGrpSpPr/>
          <p:nvPr/>
        </p:nvGrpSpPr>
        <p:grpSpPr>
          <a:xfrm>
            <a:off x="579121" y="1214120"/>
            <a:ext cx="2174239" cy="2174239"/>
            <a:chOff x="579121" y="1214120"/>
            <a:chExt cx="2174239" cy="21742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291439-644B-B3B2-B203-946125F5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1214120"/>
              <a:ext cx="2174239" cy="2174239"/>
            </a:xfrm>
            <a:prstGeom prst="rect">
              <a:avLst/>
            </a:prstGeom>
          </p:spPr>
        </p:pic>
        <p:sp>
          <p:nvSpPr>
            <p:cNvPr id="9" name="Oval 8">
              <a:hlinkClick r:id="rId4" action="ppaction://hlinksldjump"/>
              <a:extLst>
                <a:ext uri="{FF2B5EF4-FFF2-40B4-BE49-F238E27FC236}">
                  <a16:creationId xmlns:a16="http://schemas.microsoft.com/office/drawing/2014/main" id="{922748B0-9431-F0CC-E565-9D75BBB304BA}"/>
                </a:ext>
              </a:extLst>
            </p:cNvPr>
            <p:cNvSpPr/>
            <p:nvPr/>
          </p:nvSpPr>
          <p:spPr>
            <a:xfrm>
              <a:off x="1270000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7D8C7F-A640-60D7-F2BF-30B70165A942}"/>
              </a:ext>
            </a:extLst>
          </p:cNvPr>
          <p:cNvGrpSpPr/>
          <p:nvPr/>
        </p:nvGrpSpPr>
        <p:grpSpPr>
          <a:xfrm>
            <a:off x="3188139" y="1214121"/>
            <a:ext cx="2174239" cy="2174239"/>
            <a:chOff x="3188139" y="1214121"/>
            <a:chExt cx="2174239" cy="21742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4BA988-E1C2-C01B-5E20-BFC877A0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88139" y="1214121"/>
              <a:ext cx="2174239" cy="217423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F7FFCC-0BA3-02EC-477A-DD6EE3093684}"/>
                </a:ext>
              </a:extLst>
            </p:cNvPr>
            <p:cNvSpPr/>
            <p:nvPr/>
          </p:nvSpPr>
          <p:spPr>
            <a:xfrm>
              <a:off x="3902756" y="2264433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D6237E-7122-65AC-53A0-358E3A9B8339}"/>
              </a:ext>
            </a:extLst>
          </p:cNvPr>
          <p:cNvGrpSpPr/>
          <p:nvPr/>
        </p:nvGrpSpPr>
        <p:grpSpPr>
          <a:xfrm>
            <a:off x="8969179" y="1214120"/>
            <a:ext cx="2174239" cy="2174239"/>
            <a:chOff x="8969179" y="1214120"/>
            <a:chExt cx="2174239" cy="21742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73B23F-95CA-55BB-E424-66D0B052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69179" y="1214120"/>
              <a:ext cx="2174239" cy="217423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AF28B3-90D0-1EC9-14B1-99891EB722F5}"/>
                </a:ext>
              </a:extLst>
            </p:cNvPr>
            <p:cNvSpPr/>
            <p:nvPr/>
          </p:nvSpPr>
          <p:spPr>
            <a:xfrm>
              <a:off x="9660058" y="2296160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AAED30-46D9-D717-9655-9685A5A6D724}"/>
              </a:ext>
            </a:extLst>
          </p:cNvPr>
          <p:cNvGrpSpPr/>
          <p:nvPr/>
        </p:nvGrpSpPr>
        <p:grpSpPr>
          <a:xfrm>
            <a:off x="586039" y="3832864"/>
            <a:ext cx="2174239" cy="2174239"/>
            <a:chOff x="579121" y="3845560"/>
            <a:chExt cx="2174239" cy="21742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B3F1DC-8A1F-965E-51A1-5E15C1E1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3845560"/>
              <a:ext cx="2174239" cy="217423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D97B52-F86D-90FA-F1F0-E0A9BA3E4E9A}"/>
                </a:ext>
              </a:extLst>
            </p:cNvPr>
            <p:cNvSpPr/>
            <p:nvPr/>
          </p:nvSpPr>
          <p:spPr>
            <a:xfrm>
              <a:off x="1292076" y="4890375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FD2B4B-F866-DE59-43E0-3A450B63884D}"/>
              </a:ext>
            </a:extLst>
          </p:cNvPr>
          <p:cNvGrpSpPr/>
          <p:nvPr/>
        </p:nvGrpSpPr>
        <p:grpSpPr>
          <a:xfrm>
            <a:off x="6067397" y="3902320"/>
            <a:ext cx="2174239" cy="2174239"/>
            <a:chOff x="5992299" y="3926841"/>
            <a:chExt cx="2174239" cy="21742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F7CEB8-C62E-68AA-25D6-4564601D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92299" y="3926841"/>
              <a:ext cx="2174239" cy="2174239"/>
            </a:xfrm>
            <a:prstGeom prst="rect">
              <a:avLst/>
            </a:prstGeom>
          </p:spPr>
        </p:pic>
        <p:sp>
          <p:nvSpPr>
            <p:cNvPr id="19" name="Oval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D2D39E5C-176F-AAF9-4665-A1AEAE7751A6}"/>
                </a:ext>
              </a:extLst>
            </p:cNvPr>
            <p:cNvSpPr/>
            <p:nvPr/>
          </p:nvSpPr>
          <p:spPr>
            <a:xfrm>
              <a:off x="6672068" y="492759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2A405F-D81C-8AC1-1524-6853F2448E2E}"/>
              </a:ext>
            </a:extLst>
          </p:cNvPr>
          <p:cNvGrpSpPr/>
          <p:nvPr/>
        </p:nvGrpSpPr>
        <p:grpSpPr>
          <a:xfrm>
            <a:off x="9017977" y="3921761"/>
            <a:ext cx="2174239" cy="2174239"/>
            <a:chOff x="6835702" y="4970780"/>
            <a:chExt cx="2174239" cy="21742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5472A6-A2D8-4ADA-4480-CD397CF6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5702" y="4970780"/>
              <a:ext cx="2174239" cy="217423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90E49A2-B5C4-E1A0-F75E-20AC70AB6B46}"/>
                </a:ext>
              </a:extLst>
            </p:cNvPr>
            <p:cNvSpPr/>
            <p:nvPr/>
          </p:nvSpPr>
          <p:spPr>
            <a:xfrm>
              <a:off x="7612818" y="601471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8F4350-0EF8-9550-97F4-F0EB084C2F19}"/>
              </a:ext>
            </a:extLst>
          </p:cNvPr>
          <p:cNvGrpSpPr/>
          <p:nvPr/>
        </p:nvGrpSpPr>
        <p:grpSpPr>
          <a:xfrm>
            <a:off x="3285710" y="3840480"/>
            <a:ext cx="2174239" cy="2174239"/>
            <a:chOff x="3285710" y="3840480"/>
            <a:chExt cx="2174239" cy="21742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7E3757-54D2-E21A-48AC-F452D3D4C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5710" y="3840480"/>
              <a:ext cx="2174239" cy="2174239"/>
            </a:xfrm>
            <a:prstGeom prst="rect">
              <a:avLst/>
            </a:prstGeom>
          </p:spPr>
        </p:pic>
        <p:sp>
          <p:nvSpPr>
            <p:cNvPr id="23" name="Oval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1611701B-6840-7E67-C639-AD04CFA6BF5A}"/>
                </a:ext>
              </a:extLst>
            </p:cNvPr>
            <p:cNvSpPr/>
            <p:nvPr/>
          </p:nvSpPr>
          <p:spPr>
            <a:xfrm>
              <a:off x="3999809" y="4868748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5EDF54-86D7-DB12-41AA-CD19AD78471A}"/>
              </a:ext>
            </a:extLst>
          </p:cNvPr>
          <p:cNvGrpSpPr/>
          <p:nvPr/>
        </p:nvGrpSpPr>
        <p:grpSpPr>
          <a:xfrm>
            <a:off x="6096877" y="1259839"/>
            <a:ext cx="2174239" cy="2174239"/>
            <a:chOff x="6096877" y="1259839"/>
            <a:chExt cx="2174239" cy="21742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FE5F8D-C9BB-1412-C76A-A2214B54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877" y="1259839"/>
              <a:ext cx="2174239" cy="2174239"/>
            </a:xfrm>
            <a:prstGeom prst="rect">
              <a:avLst/>
            </a:prstGeom>
          </p:spPr>
        </p:pic>
        <p:sp>
          <p:nvSpPr>
            <p:cNvPr id="30" name="Oval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DDABAA73-3CCF-A294-12D3-44A3001DBE12}"/>
                </a:ext>
              </a:extLst>
            </p:cNvPr>
            <p:cNvSpPr/>
            <p:nvPr/>
          </p:nvSpPr>
          <p:spPr>
            <a:xfrm>
              <a:off x="6816258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pic>
        <p:nvPicPr>
          <p:cNvPr id="2052" name="Picture 4" descr="Подарки GIFs - Get the best GIF on GIPHY">
            <a:extLst>
              <a:ext uri="{FF2B5EF4-FFF2-40B4-BE49-F238E27FC236}">
                <a16:creationId xmlns:a16="http://schemas.microsoft.com/office/drawing/2014/main" id="{E84679C0-5B57-FF96-C280-14F0C73EC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3AA920"/>
              </a:clrFrom>
              <a:clrTo>
                <a:srgbClr val="3AA9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10058"/>
          <a:stretch/>
        </p:blipFill>
        <p:spPr bwMode="auto">
          <a:xfrm>
            <a:off x="8252898" y="492761"/>
            <a:ext cx="3505834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ppy Lgbt Sticker by sarokey for iOS &amp; Android | GIPHY">
            <a:extLst>
              <a:ext uri="{FF2B5EF4-FFF2-40B4-BE49-F238E27FC236}">
                <a16:creationId xmlns:a16="http://schemas.microsoft.com/office/drawing/2014/main" id="{03B68015-E36C-D889-A6C5-04A4A5C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6" y="3827171"/>
            <a:ext cx="2636523" cy="26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166422B-4551-2533-67EC-B659A3E5279F}"/>
              </a:ext>
            </a:extLst>
          </p:cNvPr>
          <p:cNvGrpSpPr/>
          <p:nvPr/>
        </p:nvGrpSpPr>
        <p:grpSpPr>
          <a:xfrm>
            <a:off x="8756844" y="4137658"/>
            <a:ext cx="2849117" cy="1590042"/>
            <a:chOff x="8756844" y="4137658"/>
            <a:chExt cx="2849117" cy="15900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559F877-21A0-CCDF-9523-01C73EF1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8282" y="4269628"/>
              <a:ext cx="1197679" cy="1315942"/>
            </a:xfrm>
            <a:prstGeom prst="rect">
              <a:avLst/>
            </a:prstGeom>
          </p:spPr>
        </p:pic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C461B76D-1968-00FC-8945-22F7FFFD2931}"/>
                </a:ext>
              </a:extLst>
            </p:cNvPr>
            <p:cNvSpPr/>
            <p:nvPr/>
          </p:nvSpPr>
          <p:spPr>
            <a:xfrm>
              <a:off x="8756844" y="4137658"/>
              <a:ext cx="2773003" cy="1590042"/>
            </a:xfrm>
            <a:prstGeom prst="wedgeEllipseCallou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You get    points</a:t>
              </a:r>
            </a:p>
          </p:txBody>
        </p:sp>
      </p:grpSp>
      <p:sp>
        <p:nvSpPr>
          <p:cNvPr id="43" name="Action Button: Go Forward or Next 4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7CA3131-9F10-6621-B547-7578CD495DB4}"/>
              </a:ext>
            </a:extLst>
          </p:cNvPr>
          <p:cNvSpPr/>
          <p:nvPr/>
        </p:nvSpPr>
        <p:spPr>
          <a:xfrm>
            <a:off x="10220960" y="6278880"/>
            <a:ext cx="1308887" cy="513192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6247549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____________!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6C705-2C6C-3A10-BB67-8EDDC8260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63" y="1348682"/>
            <a:ext cx="4460674" cy="2773680"/>
          </a:xfrm>
          <a:prstGeom prst="rect">
            <a:avLst/>
          </a:prstGeom>
        </p:spPr>
      </p:pic>
      <p:pic>
        <p:nvPicPr>
          <p:cNvPr id="8" name="unit 3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37C8F495-EDA0-DDE2-315A-ADA6A2538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126" y="4055103"/>
            <a:ext cx="1016000" cy="1016000"/>
          </a:xfrm>
          <a:prstGeom prst="rect">
            <a:avLst/>
          </a:prstGeom>
        </p:spPr>
      </p:pic>
      <p:sp>
        <p:nvSpPr>
          <p:cNvPr id="28" name="Action Button: Go to Beginning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593171" y="4178383"/>
            <a:ext cx="4591469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ook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at the sea</a:t>
            </a:r>
          </a:p>
        </p:txBody>
      </p:sp>
    </p:spTree>
    <p:extLst>
      <p:ext uri="{BB962C8B-B14F-4D97-AF65-F5344CB8AC3E}">
        <p14:creationId xmlns:p14="http://schemas.microsoft.com/office/powerpoint/2010/main" val="16540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928452" y="4178382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white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the sail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9B8CD-2175-4EA4-1369-871515F69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10" y="1142164"/>
            <a:ext cx="4053980" cy="3074905"/>
          </a:xfrm>
          <a:prstGeom prst="rect">
            <a:avLst/>
          </a:prstGeom>
        </p:spPr>
      </p:pic>
      <p:pic>
        <p:nvPicPr>
          <p:cNvPr id="3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id="{12BAE490-3BE6-FD50-3D54-0217A30D4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6" end="6372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5410" y="4178382"/>
            <a:ext cx="802640" cy="8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46878" y="4043844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714908" y="4043844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see the sand</a:t>
            </a:r>
          </a:p>
        </p:txBody>
      </p:sp>
      <p:pic>
        <p:nvPicPr>
          <p:cNvPr id="6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id="{878B096D-82E7-B43F-72D2-8F3ED62A8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7063" y="3742764"/>
            <a:ext cx="13716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2A439-6878-1255-CF99-85FFFA7BF6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70" b="20877"/>
          <a:stretch/>
        </p:blipFill>
        <p:spPr>
          <a:xfrm>
            <a:off x="3348102" y="822961"/>
            <a:ext cx="5239694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447708" y="4669345"/>
            <a:ext cx="5040482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It’s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day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28" name="Action Button: Go to Beginning 2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5222574" y="4631763"/>
            <a:ext cx="1868772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sunny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C66D-9EC3-1E20-03EE-465EA6E1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03" y="1117600"/>
            <a:ext cx="5137492" cy="3382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1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gratulations | Congratulations pictures, Congratulations images, Congrats">
            <a:extLst>
              <a:ext uri="{FF2B5EF4-FFF2-40B4-BE49-F238E27FC236}">
                <a16:creationId xmlns:a16="http://schemas.microsoft.com/office/drawing/2014/main" id="{6E82DE20-A2E9-9516-1345-A67912A7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15" y="881738"/>
            <a:ext cx="6244305" cy="45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6BEC6-F1EB-B7B5-374A-EA3420CA1017}"/>
              </a:ext>
            </a:extLst>
          </p:cNvPr>
          <p:cNvSpPr txBox="1"/>
          <p:nvPr/>
        </p:nvSpPr>
        <p:spPr>
          <a:xfrm>
            <a:off x="408373" y="463063"/>
            <a:ext cx="9690667" cy="608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TABLE OF CONTENTS</a:t>
            </a:r>
          </a:p>
          <a:p>
            <a:pPr>
              <a:lnSpc>
                <a:spcPct val="150000"/>
              </a:lnSpc>
            </a:pPr>
            <a:r>
              <a:rPr lang="en-US" sz="3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n-US" sz="4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1. Warm-up &amp; Review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2. Activity 6. Listen and repeat.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3. Activity 7. Let’s talk.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4. Activity 8. Let’s sing.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5. Fun corner &amp; Wrap-up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		 </a:t>
            </a:r>
            <a:endParaRPr lang="en-US" sz="4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2341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e Bye Design GIF by jasnim - Find &amp; Share on GIPHY">
            <a:extLst>
              <a:ext uri="{FF2B5EF4-FFF2-40B4-BE49-F238E27FC236}">
                <a16:creationId xmlns:a16="http://schemas.microsoft.com/office/drawing/2014/main" id="{6ADC87C7-96D7-DB71-06B1-630C7F9B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80" y="746234"/>
            <a:ext cx="10163504" cy="5444359"/>
          </a:xfrm>
          <a:prstGeom prst="rect">
            <a:avLst/>
          </a:prstGeom>
          <a:noFill/>
          <a:ln w="76200" cmpd="dbl">
            <a:solidFill>
              <a:schemeClr val="accent1"/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08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230" y="-1392743"/>
            <a:ext cx="13871787" cy="780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5542-C5F3-679D-7559-27035A144491}"/>
              </a:ext>
            </a:extLst>
          </p:cNvPr>
          <p:cNvSpPr txBox="1"/>
          <p:nvPr/>
        </p:nvSpPr>
        <p:spPr>
          <a:xfrm>
            <a:off x="807867" y="2431163"/>
            <a:ext cx="133514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6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A magic apple</a:t>
            </a:r>
            <a:endParaRPr lang="en-US" sz="6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1300480" y="354261"/>
            <a:ext cx="819065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endParaRPr lang="en-US" sz="5400" b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 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967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1B95EEA-A9D9-6B8D-7A86-1D067BA2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3851" y="4603584"/>
            <a:ext cx="2098567" cy="1607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8240" y="4592221"/>
            <a:ext cx="2052230" cy="1571943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6434180" y="3402178"/>
            <a:ext cx="522119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Let’s look at the sail</a:t>
            </a:r>
            <a:r>
              <a:rPr lang="en-US" sz="4000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!</a:t>
            </a:r>
            <a:endParaRPr lang="en-US" sz="4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494096" y="1213683"/>
            <a:ext cx="964037" cy="985093"/>
            <a:chOff x="413961" y="2961699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E1A3A015-DDCF-A0E9-25B1-BBC7C942605B}"/>
              </a:ext>
            </a:extLst>
          </p:cNvPr>
          <p:cNvSpPr txBox="1"/>
          <p:nvPr/>
        </p:nvSpPr>
        <p:spPr>
          <a:xfrm>
            <a:off x="6503638" y="5552033"/>
            <a:ext cx="198381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46" name="TextBox 45">
            <a:hlinkClick r:id="rId11" action="ppaction://hlinksldjump"/>
            <a:extLst>
              <a:ext uri="{FF2B5EF4-FFF2-40B4-BE49-F238E27FC236}">
                <a16:creationId xmlns:a16="http://schemas.microsoft.com/office/drawing/2014/main" id="{BA0E3FB7-B3DD-DE2A-9746-65A436A7FB31}"/>
              </a:ext>
            </a:extLst>
          </p:cNvPr>
          <p:cNvSpPr txBox="1"/>
          <p:nvPr/>
        </p:nvSpPr>
        <p:spPr>
          <a:xfrm>
            <a:off x="9452946" y="5587498"/>
            <a:ext cx="200753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</a:t>
            </a:r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5CDF782-4E5B-3912-6EE5-40F196482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7813" y="868972"/>
            <a:ext cx="2473927" cy="26937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56F071-94F7-F88D-85FB-9C3CD9076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4802" y="968291"/>
            <a:ext cx="3681876" cy="258504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C7ABBD4-3D9D-2613-D107-EB0B42DFC3FE}"/>
              </a:ext>
            </a:extLst>
          </p:cNvPr>
          <p:cNvSpPr txBox="1"/>
          <p:nvPr/>
        </p:nvSpPr>
        <p:spPr>
          <a:xfrm>
            <a:off x="6520646" y="3739253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2BBBF-525B-74AA-5301-91CC46898D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911" y="891812"/>
            <a:ext cx="3335622" cy="2572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604D4-09FC-2FDE-1FFF-501C7674D133}"/>
              </a:ext>
            </a:extLst>
          </p:cNvPr>
          <p:cNvSpPr txBox="1"/>
          <p:nvPr/>
        </p:nvSpPr>
        <p:spPr>
          <a:xfrm>
            <a:off x="6415712" y="3486698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sun!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4" descr="Good Luck Gif - IceGif">
            <a:extLst>
              <a:ext uri="{FF2B5EF4-FFF2-40B4-BE49-F238E27FC236}">
                <a16:creationId xmlns:a16="http://schemas.microsoft.com/office/drawing/2014/main" id="{31AB6D98-8403-7490-A9A7-13EBCC12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84" y="777187"/>
            <a:ext cx="2754224" cy="27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DABA5-7464-0AFC-B21C-5A5DDB18C0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1427" y="571321"/>
            <a:ext cx="3972629" cy="300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8E589-72E1-6956-565A-3C4D35DDEE68}"/>
              </a:ext>
            </a:extLst>
          </p:cNvPr>
          <p:cNvSpPr txBox="1"/>
          <p:nvPr/>
        </p:nvSpPr>
        <p:spPr>
          <a:xfrm>
            <a:off x="6390932" y="3629166"/>
            <a:ext cx="555058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sand!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64382-8AA5-496C-D9BE-E626AB0CC5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6453" y="1191508"/>
            <a:ext cx="3286871" cy="2010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B9F3F8-48DD-9844-7CC6-398374D1D443}"/>
              </a:ext>
            </a:extLst>
          </p:cNvPr>
          <p:cNvSpPr txBox="1"/>
          <p:nvPr/>
        </p:nvSpPr>
        <p:spPr>
          <a:xfrm>
            <a:off x="5650807" y="3409023"/>
            <a:ext cx="639816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seaside!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1B142A-258B-BF25-1F22-FCF15E4F24EF}"/>
              </a:ext>
            </a:extLst>
          </p:cNvPr>
          <p:cNvGrpSpPr/>
          <p:nvPr/>
        </p:nvGrpSpPr>
        <p:grpSpPr>
          <a:xfrm>
            <a:off x="7776674" y="777186"/>
            <a:ext cx="4222286" cy="2636918"/>
            <a:chOff x="7776674" y="777186"/>
            <a:chExt cx="4222286" cy="26369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17C0B9-2FE5-EB70-AAA9-7B1DDDA0D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6674" y="1052964"/>
              <a:ext cx="2361140" cy="2361140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97B28D08-3E7E-3CBD-CA74-C56E77E7C2CD}"/>
                </a:ext>
              </a:extLst>
            </p:cNvPr>
            <p:cNvSpPr/>
            <p:nvPr/>
          </p:nvSpPr>
          <p:spPr>
            <a:xfrm>
              <a:off x="10347533" y="777186"/>
              <a:ext cx="1651427" cy="1281351"/>
            </a:xfrm>
            <a:prstGeom prst="wedgeEllipseCallout">
              <a:avLst>
                <a:gd name="adj1" fmla="val -72118"/>
                <a:gd name="adj2" fmla="val 423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Oops, Try again!</a:t>
              </a:r>
              <a:r>
                <a:rPr lang="en-US" sz="2000" dirty="0"/>
                <a:t> </a:t>
              </a:r>
            </a:p>
          </p:txBody>
        </p:sp>
      </p:grpSp>
      <p:pic>
        <p:nvPicPr>
          <p:cNvPr id="18" name="Picture 4" descr="Yellow Flower Clip Art Png - Flower With 5 Petals Clipart PNG Image |  Transparent PNG Free Download on SeekPNG">
            <a:hlinkClick r:id="rId19" action="ppaction://hlinksldjump"/>
            <a:extLst>
              <a:ext uri="{FF2B5EF4-FFF2-40B4-BE49-F238E27FC236}">
                <a16:creationId xmlns:a16="http://schemas.microsoft.com/office/drawing/2014/main" id="{6E530493-2FCC-9710-17F8-9ED7BFB1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0" grpId="0" animBg="1"/>
      <p:bldP spid="50" grpId="1" animBg="1"/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1" action="ppaction://hlinksldjump"/>
            <a:extLst>
              <a:ext uri="{FF2B5EF4-FFF2-40B4-BE49-F238E27FC236}">
                <a16:creationId xmlns:a16="http://schemas.microsoft.com/office/drawing/2014/main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5" name="Picture 4" descr="Yellow Flower Clip Art Png - Flower With 5 Petals Clipart PNG Image |  Transparent PNG Free Download on SeekPNG">
            <a:hlinkClick r:id="rId13" action="ppaction://hlinksldjump"/>
            <a:extLst>
              <a:ext uri="{FF2B5EF4-FFF2-40B4-BE49-F238E27FC236}">
                <a16:creationId xmlns:a16="http://schemas.microsoft.com/office/drawing/2014/main" id="{B615B845-5ACE-4578-0786-3F3A844C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0" action="ppaction://hlinksldjump"/>
            <a:extLst>
              <a:ext uri="{FF2B5EF4-FFF2-40B4-BE49-F238E27FC236}">
                <a16:creationId xmlns:a16="http://schemas.microsoft.com/office/drawing/2014/main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1028" name="Picture 4" descr="Yellow Flower Clip Art Png - Flower With 5 Petals Clipart PNG Image |  Transparent PNG Free Download on SeekPNG">
            <a:hlinkClick r:id="rId12" action="ppaction://hlinksldjump"/>
            <a:extLst>
              <a:ext uri="{FF2B5EF4-FFF2-40B4-BE49-F238E27FC236}">
                <a16:creationId xmlns:a16="http://schemas.microsoft.com/office/drawing/2014/main" id="{4018A631-4774-5AAA-26D2-9B90BE2B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D97DD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ngratulations Gif">
            <a:extLst>
              <a:ext uri="{FF2B5EF4-FFF2-40B4-BE49-F238E27FC236}">
                <a16:creationId xmlns:a16="http://schemas.microsoft.com/office/drawing/2014/main" id="{E641CF0E-BBD5-7702-69CE-321890B2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83" y="1254760"/>
            <a:ext cx="8302095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loons GIFs - Get the best gif on GIFER">
            <a:extLst>
              <a:ext uri="{FF2B5EF4-FFF2-40B4-BE49-F238E27FC236}">
                <a16:creationId xmlns:a16="http://schemas.microsoft.com/office/drawing/2014/main" id="{0AEAFB52-67E6-D695-6B8E-58099AE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49" y="1999786"/>
            <a:ext cx="2262838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alloons GIFs - Get the best gif on GIFER">
            <a:extLst>
              <a:ext uri="{FF2B5EF4-FFF2-40B4-BE49-F238E27FC236}">
                <a16:creationId xmlns:a16="http://schemas.microsoft.com/office/drawing/2014/main" id="{94072C8B-2C34-8593-D2FF-6265CBF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524"/>
            <a:ext cx="2245360" cy="29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A4399-384D-BE5E-794D-261ED648F676}"/>
              </a:ext>
            </a:extLst>
          </p:cNvPr>
          <p:cNvSpPr txBox="1"/>
          <p:nvPr/>
        </p:nvSpPr>
        <p:spPr>
          <a:xfrm>
            <a:off x="5156200" y="385801"/>
            <a:ext cx="1711960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469880" y="557434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9600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02</a:t>
            </a:r>
            <a:endParaRPr kumimoji="0" lang="en-US" sz="8000" b="0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413658" y="2086876"/>
            <a:ext cx="129322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505064"/>
      </p:ext>
    </p:extLst>
  </p:cSld>
  <p:clrMapOvr>
    <a:masterClrMapping/>
  </p:clrMapOvr>
  <p:transition spd="slow"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931</TotalTime>
  <Words>335</Words>
  <Application>Microsoft Office PowerPoint</Application>
  <PresentationFormat>Widescreen</PresentationFormat>
  <Paragraphs>131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Comic Sans Bold</vt:lpstr>
      <vt:lpstr>Comic Sans MS</vt:lpstr>
      <vt:lpstr>Garamond</vt:lpstr>
      <vt:lpstr>Times New Roman</vt:lpstr>
      <vt:lpstr>Savon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49</cp:revision>
  <dcterms:created xsi:type="dcterms:W3CDTF">2023-11-04T03:01:44Z</dcterms:created>
  <dcterms:modified xsi:type="dcterms:W3CDTF">2025-04-08T14:44:52Z</dcterms:modified>
</cp:coreProperties>
</file>