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84" r:id="rId2"/>
    <p:sldMasterId id="2147483698" r:id="rId3"/>
    <p:sldMasterId id="2147483724" r:id="rId4"/>
    <p:sldMasterId id="2147483736" r:id="rId5"/>
  </p:sldMasterIdLst>
  <p:notesMasterIdLst>
    <p:notesMasterId r:id="rId23"/>
  </p:notesMasterIdLst>
  <p:sldIdLst>
    <p:sldId id="258" r:id="rId6"/>
    <p:sldId id="299" r:id="rId7"/>
    <p:sldId id="268" r:id="rId8"/>
    <p:sldId id="267" r:id="rId9"/>
    <p:sldId id="269" r:id="rId10"/>
    <p:sldId id="300" r:id="rId11"/>
    <p:sldId id="301" r:id="rId12"/>
    <p:sldId id="304" r:id="rId13"/>
    <p:sldId id="302" r:id="rId14"/>
    <p:sldId id="305" r:id="rId15"/>
    <p:sldId id="271" r:id="rId16"/>
    <p:sldId id="273" r:id="rId17"/>
    <p:sldId id="277" r:id="rId18"/>
    <p:sldId id="278" r:id="rId19"/>
    <p:sldId id="279" r:id="rId20"/>
    <p:sldId id="274" r:id="rId21"/>
    <p:sldId id="29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DDDDD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486" autoAdjust="0"/>
  </p:normalViewPr>
  <p:slideViewPr>
    <p:cSldViewPr snapToGrid="0">
      <p:cViewPr varScale="1">
        <p:scale>
          <a:sx n="78" d="100"/>
          <a:sy n="78" d="100"/>
        </p:scale>
        <p:origin x="83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50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398488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76" tIns="45718" rIns="91376" bIns="45718"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91376" tIns="45718" rIns="91376" bIns="45718"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376" tIns="45718" rIns="91376" bIns="45718" numCol="1" anchor="t" anchorCtr="0" compatLnSpc="1"/>
          <a:lstStyle/>
          <a:p>
            <a:pPr>
              <a:defRPr/>
            </a:pPr>
            <a:fld id="{BB962C8B-B14F-4D97-AF65-F5344CB8AC3E}" type="datetimeFigureOut">
              <a:rPr lang="en-US" altLang="x-none" smtClean="0">
                <a:solidFill>
                  <a:prstClr val="black"/>
                </a:solidFill>
              </a:rPr>
              <a:pPr>
                <a:defRPr/>
              </a:pPr>
              <a:t>4/10/2025</a:t>
            </a:fld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376" tIns="45718" rIns="91376" bIns="45718" numCol="1" anchor="t" anchorCtr="0" compatLnSpc="1"/>
          <a:lstStyle/>
          <a:p>
            <a:pPr>
              <a:defRPr/>
            </a:pPr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376" tIns="45718" rIns="91376" bIns="45718" numCol="1" anchor="t" anchorCtr="0" compatLnSpc="1"/>
          <a:lstStyle/>
          <a:p>
            <a:pPr>
              <a:defRPr/>
            </a:pPr>
            <a:fld id="{9A0DB2DC-4C9A-4742-B13C-FB6460FD3503}" type="slidenum">
              <a:rPr lang="en-US" altLang="x-none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x-non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327383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376" tIns="45718" rIns="91376" bIns="45718" numCol="1" anchor="t" anchorCtr="0" compatLnSpc="1"/>
          <a:lstStyle/>
          <a:p>
            <a:pPr>
              <a:defRPr/>
            </a:pPr>
            <a:fld id="{BB962C8B-B14F-4D97-AF65-F5344CB8AC3E}" type="datetimeFigureOut">
              <a:rPr lang="en-US" altLang="x-none" smtClean="0">
                <a:solidFill>
                  <a:prstClr val="black"/>
                </a:solidFill>
              </a:rPr>
              <a:pPr>
                <a:defRPr/>
              </a:pPr>
              <a:t>4/10/2025</a:t>
            </a:fld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376" tIns="45718" rIns="91376" bIns="45718" numCol="1" anchor="t" anchorCtr="0" compatLnSpc="1"/>
          <a:lstStyle/>
          <a:p>
            <a:pPr>
              <a:defRPr/>
            </a:pPr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376" tIns="45718" rIns="91376" bIns="45718" numCol="1" anchor="t" anchorCtr="0" compatLnSpc="1"/>
          <a:lstStyle/>
          <a:p>
            <a:pPr>
              <a:defRPr/>
            </a:pPr>
            <a:fld id="{9A0DB2DC-4C9A-4742-B13C-FB6460FD3503}" type="slidenum">
              <a:rPr lang="en-US" altLang="x-none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x-non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88221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42536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3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2" y="6021389"/>
            <a:ext cx="2400300" cy="95885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6945825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1306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681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367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0512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734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429" indent="-228429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286" indent="-22842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2102" indent="-22842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598920" indent="-22842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5739" indent="-22842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2595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432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269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126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74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12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4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06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22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840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5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058" y="1170038"/>
            <a:ext cx="9779896" cy="48178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566529" y="2157609"/>
            <a:ext cx="90589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Tiếng</a:t>
            </a:r>
            <a:r>
              <a:rPr kumimoji="0" lang="en-US" altLang="zh-CN" sz="40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Việt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8DDE20-E522-1EFB-5E3A-E6A490A980D3}"/>
              </a:ext>
            </a:extLst>
          </p:cNvPr>
          <p:cNvSpPr txBox="1"/>
          <p:nvPr/>
        </p:nvSpPr>
        <p:spPr>
          <a:xfrm>
            <a:off x="1534495" y="3180782"/>
            <a:ext cx="8697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4472C4">
                  <a:lumMod val="75000"/>
                </a:srgbClr>
              </a:solid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952A3D-6BF6-2FA4-5B82-B0247A1BA555}"/>
              </a:ext>
            </a:extLst>
          </p:cNvPr>
          <p:cNvSpPr txBox="1"/>
          <p:nvPr/>
        </p:nvSpPr>
        <p:spPr>
          <a:xfrm>
            <a:off x="2035277" y="2232602"/>
            <a:ext cx="19369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17</a:t>
            </a: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31B1D7-3AFE-6449-5657-656DF97997DB}"/>
              </a:ext>
            </a:extLst>
          </p:cNvPr>
          <p:cNvSpPr txBox="1"/>
          <p:nvPr/>
        </p:nvSpPr>
        <p:spPr>
          <a:xfrm>
            <a:off x="1566528" y="4179105"/>
            <a:ext cx="90589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(Tiết 1 + 2)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5F5B59-0311-80EB-92FB-E7CFADE913CE}"/>
              </a:ext>
            </a:extLst>
          </p:cNvPr>
          <p:cNvSpPr txBox="1"/>
          <p:nvPr/>
        </p:nvSpPr>
        <p:spPr>
          <a:xfrm>
            <a:off x="1353536" y="230768"/>
            <a:ext cx="90589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UBND QUẬN DƯƠNG KINH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TRƯỜNG TIỂU HỌC ANH DŨNG</a:t>
            </a:r>
            <a:endParaRPr kumimoji="0" lang="en-US" altLang="zh-CN" sz="24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Montserrat Medium" panose="00000600000000000000" pitchFamily="2" charset="0"/>
              <a:ea typeface="等线" panose="02010600030101010101" pitchFamily="2" charset="-122"/>
              <a:cs typeface="+mn-ea"/>
              <a:sym typeface="+mn-l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1501D3-288D-A87D-F4D5-1C9D2F971D40}"/>
              </a:ext>
            </a:extLst>
          </p:cNvPr>
          <p:cNvCxnSpPr/>
          <p:nvPr/>
        </p:nvCxnSpPr>
        <p:spPr>
          <a:xfrm>
            <a:off x="4542503" y="1055540"/>
            <a:ext cx="28021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/>
          <p:nvPr/>
        </p:nvSpPr>
        <p:spPr>
          <a:xfrm>
            <a:off x="2821504" y="1536174"/>
            <a:ext cx="65489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Lang thang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Dê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Chạy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khắp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nẻo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giờ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Dê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Vẫn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gọi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: “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!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!”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82B9058-9908-4759-8D1D-B50F4FD4E412}"/>
              </a:ext>
            </a:extLst>
          </p:cNvPr>
          <p:cNvCxnSpPr/>
          <p:nvPr/>
        </p:nvCxnSpPr>
        <p:spPr>
          <a:xfrm flipH="1">
            <a:off x="4901937" y="1649692"/>
            <a:ext cx="84842" cy="4524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BF9A88-0912-4089-8911-9A2580F538DE}"/>
              </a:ext>
            </a:extLst>
          </p:cNvPr>
          <p:cNvCxnSpPr/>
          <p:nvPr/>
        </p:nvCxnSpPr>
        <p:spPr>
          <a:xfrm flipH="1">
            <a:off x="5486399" y="2271861"/>
            <a:ext cx="84842" cy="4524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C438A30-3F4E-4DCC-9D27-DBED1185D42B}"/>
              </a:ext>
            </a:extLst>
          </p:cNvPr>
          <p:cNvCxnSpPr/>
          <p:nvPr/>
        </p:nvCxnSpPr>
        <p:spPr>
          <a:xfrm flipH="1">
            <a:off x="5063764" y="2867321"/>
            <a:ext cx="84842" cy="4524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3E96CBB-450C-4E37-A610-1518D50D57B1}"/>
              </a:ext>
            </a:extLst>
          </p:cNvPr>
          <p:cNvCxnSpPr/>
          <p:nvPr/>
        </p:nvCxnSpPr>
        <p:spPr>
          <a:xfrm flipH="1">
            <a:off x="6366234" y="3500487"/>
            <a:ext cx="84842" cy="4524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EE9C07F-9978-4E29-8484-0A43B5148ED1}"/>
              </a:ext>
            </a:extLst>
          </p:cNvPr>
          <p:cNvCxnSpPr/>
          <p:nvPr/>
        </p:nvCxnSpPr>
        <p:spPr>
          <a:xfrm flipH="1">
            <a:off x="5698502" y="4086520"/>
            <a:ext cx="84842" cy="4524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52446E3-D320-4AC9-B8BD-E244B4D44B9C}"/>
              </a:ext>
            </a:extLst>
          </p:cNvPr>
          <p:cNvCxnSpPr/>
          <p:nvPr/>
        </p:nvCxnSpPr>
        <p:spPr>
          <a:xfrm flipH="1">
            <a:off x="5869756" y="4710261"/>
            <a:ext cx="84842" cy="4524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858857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Tự xa xưa thuở nào,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Trong rừng xanh sâu thẳm.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Đôi bạn sống bên nhau,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Bê Vàng và Dê Trắng.</a:t>
            </a:r>
          </a:p>
          <a:p>
            <a:endParaRPr lang="en-US" sz="320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Một năm, trời hạn hán,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Suối cạn, cỏ héo khô.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Lấy gì nuôi đôi bạn,</a:t>
            </a:r>
          </a:p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Chờ mưa đến bao giờ?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216596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03740" y="4068445"/>
            <a:ext cx="2588260" cy="23609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7740" y="5047932"/>
            <a:ext cx="3300730" cy="1786255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7221855" y="527685"/>
            <a:ext cx="4857750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Đọc nối tiếp đoạn</a:t>
            </a: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" y="3583940"/>
            <a:ext cx="527050" cy="216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" y="1105535"/>
            <a:ext cx="527050" cy="216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75" y="527685"/>
            <a:ext cx="527050" cy="3936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450" y="1417955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thuở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thẳm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héo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496560" y="1417955"/>
            <a:ext cx="5284329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03740" y="4068445"/>
            <a:ext cx="2588260" cy="23609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0927" y="4835950"/>
            <a:ext cx="2691036" cy="1669088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8074025" y="274955"/>
            <a:ext cx="3326130" cy="106362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Đọc toàn bài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98419" y="376996"/>
            <a:ext cx="11342451" cy="762537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34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1. </a:t>
            </a:r>
            <a:r>
              <a:rPr lang="en-US" altLang="zh-CN" sz="34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Câu</a:t>
            </a:r>
            <a:r>
              <a:rPr lang="en-US" altLang="zh-CN" sz="34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4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chuyện</a:t>
            </a:r>
            <a:r>
              <a:rPr lang="en-US" altLang="zh-CN" sz="34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4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được</a:t>
            </a:r>
            <a:r>
              <a:rPr lang="en-US" altLang="zh-CN" sz="34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4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kể</a:t>
            </a:r>
            <a:r>
              <a:rPr lang="en-US" altLang="zh-CN" sz="34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4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trong</a:t>
            </a:r>
            <a:r>
              <a:rPr lang="en-US" altLang="zh-CN" sz="34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4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bài</a:t>
            </a:r>
            <a:r>
              <a:rPr lang="en-US" altLang="zh-CN" sz="34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4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diễn</a:t>
            </a:r>
            <a:r>
              <a:rPr lang="en-US" altLang="zh-CN" sz="34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ra </a:t>
            </a:r>
            <a:r>
              <a:rPr lang="en-US" altLang="zh-CN" sz="34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khi</a:t>
            </a:r>
            <a:r>
              <a:rPr lang="en-US" altLang="zh-CN" sz="34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4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nào</a:t>
            </a:r>
            <a:r>
              <a:rPr lang="en-US" altLang="zh-CN" sz="34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? Ở </a:t>
            </a:r>
            <a:r>
              <a:rPr lang="en-US" altLang="zh-CN" sz="34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đâu</a:t>
            </a:r>
            <a:r>
              <a:rPr lang="en-US" altLang="zh-CN" sz="34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23051" y="1009131"/>
            <a:ext cx="10721975" cy="780246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4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Diễn</a:t>
            </a:r>
            <a:r>
              <a:rPr lang="en-US" altLang="zh-CN" sz="34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ra </a:t>
            </a:r>
            <a:r>
              <a:rPr lang="en-US" altLang="zh-CN" sz="34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từ</a:t>
            </a:r>
            <a:r>
              <a:rPr lang="en-US" altLang="zh-CN" sz="34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4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thuở</a:t>
            </a:r>
            <a:r>
              <a:rPr lang="en-US" altLang="zh-CN" sz="34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4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xa</a:t>
            </a:r>
            <a:r>
              <a:rPr lang="en-US" altLang="zh-CN" sz="34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4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xưa</a:t>
            </a:r>
            <a:r>
              <a:rPr lang="en-US" altLang="zh-CN" sz="34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, </a:t>
            </a:r>
            <a:r>
              <a:rPr lang="en-US" altLang="zh-CN" sz="34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trong</a:t>
            </a:r>
            <a:r>
              <a:rPr lang="en-US" altLang="zh-CN" sz="34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4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rừng</a:t>
            </a:r>
            <a:r>
              <a:rPr lang="en-US" altLang="zh-CN" sz="34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4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xanh</a:t>
            </a:r>
            <a:r>
              <a:rPr lang="en-US" altLang="zh-CN" sz="34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4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sâu</a:t>
            </a:r>
            <a:r>
              <a:rPr lang="en-US" altLang="zh-CN" sz="34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4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thẳm</a:t>
            </a:r>
            <a:endParaRPr lang="en-US" altLang="zh-CN" sz="34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170636" y="1892176"/>
            <a:ext cx="9870234" cy="1029257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2. </a:t>
            </a:r>
            <a:r>
              <a:rPr lang="en-US" altLang="zh-CN" sz="34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Chuyện</a:t>
            </a:r>
            <a:r>
              <a:rPr lang="en-US" altLang="zh-CN" sz="34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4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gì</a:t>
            </a:r>
            <a:r>
              <a:rPr lang="en-US" altLang="zh-CN" sz="34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4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xảy</a:t>
            </a:r>
            <a:r>
              <a:rPr lang="en-US" altLang="zh-CN" sz="34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ra </a:t>
            </a:r>
            <a:r>
              <a:rPr lang="en-US" altLang="zh-CN" sz="34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khiến</a:t>
            </a:r>
            <a:r>
              <a:rPr lang="en-US" altLang="zh-CN" sz="34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4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bê</a:t>
            </a:r>
            <a:r>
              <a:rPr lang="en-US" altLang="zh-CN" sz="34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4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vàng</a:t>
            </a:r>
            <a:r>
              <a:rPr lang="en-US" altLang="zh-CN" sz="34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4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phải</a:t>
            </a:r>
            <a:r>
              <a:rPr lang="en-US" altLang="zh-CN" sz="34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lang thang </a:t>
            </a:r>
            <a:r>
              <a:rPr lang="en-US" altLang="zh-CN" sz="34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tìm</a:t>
            </a:r>
            <a:r>
              <a:rPr lang="en-US" altLang="zh-CN" sz="34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4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cỏ</a:t>
            </a:r>
            <a:r>
              <a:rPr lang="en-US" altLang="zh-CN" sz="34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02363" y="2775193"/>
            <a:ext cx="9099550" cy="780246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400" dirty="0" err="1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Trời</a:t>
            </a:r>
            <a:r>
              <a:rPr lang="en-US" sz="3400" dirty="0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400" dirty="0" err="1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hạn</a:t>
            </a:r>
            <a:r>
              <a:rPr lang="en-US" sz="3400" dirty="0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400" dirty="0" err="1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hán</a:t>
            </a:r>
            <a:r>
              <a:rPr lang="en-US" sz="3400" dirty="0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, </a:t>
            </a:r>
            <a:r>
              <a:rPr lang="en-US" sz="3400" dirty="0" err="1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cỏ</a:t>
            </a:r>
            <a:r>
              <a:rPr lang="en-US" sz="3400" dirty="0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400" dirty="0" err="1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héo</a:t>
            </a:r>
            <a:r>
              <a:rPr lang="en-US" sz="3400" dirty="0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400" dirty="0" err="1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khô</a:t>
            </a:r>
            <a:endParaRPr lang="zh-CN" altLang="en-US" sz="34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sp>
        <p:nvSpPr>
          <p:cNvPr id="2" name="矩形 10"/>
          <p:cNvSpPr/>
          <p:nvPr/>
        </p:nvSpPr>
        <p:spPr>
          <a:xfrm>
            <a:off x="1863407" y="3635798"/>
            <a:ext cx="10177463" cy="84201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34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3. Khi </a:t>
            </a:r>
            <a:r>
              <a:rPr lang="en-US" altLang="zh-CN" sz="34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bê</a:t>
            </a:r>
            <a:r>
              <a:rPr lang="en-US" altLang="zh-CN" sz="34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4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vàng</a:t>
            </a:r>
            <a:r>
              <a:rPr lang="en-US" altLang="zh-CN" sz="34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4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quên</a:t>
            </a:r>
            <a:r>
              <a:rPr lang="en-US" altLang="zh-CN" sz="34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4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đường</a:t>
            </a:r>
            <a:r>
              <a:rPr lang="en-US" altLang="zh-CN" sz="34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4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về</a:t>
            </a:r>
            <a:r>
              <a:rPr lang="en-US" altLang="zh-CN" sz="34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, </a:t>
            </a:r>
            <a:r>
              <a:rPr lang="en-US" altLang="zh-CN" sz="34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dê</a:t>
            </a:r>
            <a:r>
              <a:rPr lang="en-US" altLang="zh-CN" sz="34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4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trắng</a:t>
            </a:r>
            <a:r>
              <a:rPr lang="en-US" altLang="zh-CN" sz="34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4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đã</a:t>
            </a:r>
            <a:r>
              <a:rPr lang="en-US" altLang="zh-CN" sz="34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4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làm</a:t>
            </a:r>
            <a:r>
              <a:rPr lang="en-US" altLang="zh-CN" sz="34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4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gì</a:t>
            </a:r>
            <a:r>
              <a:rPr lang="en-US" altLang="zh-CN" sz="34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TextBox 12"/>
          <p:cNvSpPr txBox="1"/>
          <p:nvPr/>
        </p:nvSpPr>
        <p:spPr>
          <a:xfrm>
            <a:off x="2325052" y="4357631"/>
            <a:ext cx="9866948" cy="780246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400" dirty="0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D</a:t>
            </a:r>
            <a:r>
              <a:rPr lang="en-US" sz="3400" dirty="0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ê </a:t>
            </a:r>
            <a:r>
              <a:rPr lang="en-US" sz="3400" dirty="0" err="1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trắng</a:t>
            </a:r>
            <a:r>
              <a:rPr lang="en-US" sz="3400" dirty="0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400" dirty="0" err="1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chạy</a:t>
            </a:r>
            <a:r>
              <a:rPr lang="en-US" sz="3400" dirty="0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400" dirty="0" err="1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khắp</a:t>
            </a:r>
            <a:r>
              <a:rPr lang="en-US" sz="3400" dirty="0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400" dirty="0" err="1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nẻo</a:t>
            </a:r>
            <a:r>
              <a:rPr lang="en-US" sz="3400" dirty="0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400" dirty="0" err="1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đường</a:t>
            </a:r>
            <a:r>
              <a:rPr lang="en-US" sz="3400" dirty="0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400" dirty="0" err="1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gọi</a:t>
            </a:r>
            <a:r>
              <a:rPr lang="en-US" sz="3400" dirty="0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400" dirty="0" err="1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và</a:t>
            </a:r>
            <a:r>
              <a:rPr lang="en-US" sz="3400" dirty="0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400" dirty="0" err="1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tìm</a:t>
            </a:r>
            <a:r>
              <a:rPr lang="en-US" sz="3400" dirty="0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400" dirty="0" err="1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bạn</a:t>
            </a:r>
            <a:endParaRPr lang="zh-CN" altLang="en-US" sz="34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sp>
        <p:nvSpPr>
          <p:cNvPr id="14" name="矩形 10"/>
          <p:cNvSpPr/>
          <p:nvPr/>
        </p:nvSpPr>
        <p:spPr>
          <a:xfrm>
            <a:off x="2153687" y="5200030"/>
            <a:ext cx="9866948" cy="79502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4</a:t>
            </a:r>
            <a:r>
              <a:rPr lang="en-US" altLang="zh-CN" sz="34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. </a:t>
            </a:r>
            <a:r>
              <a:rPr lang="en-US" altLang="zh-CN" sz="34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Nêu</a:t>
            </a:r>
            <a:r>
              <a:rPr lang="en-US" altLang="zh-CN" sz="34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4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cảm</a:t>
            </a:r>
            <a:r>
              <a:rPr lang="en-US" altLang="zh-CN" sz="34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4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nghĩ</a:t>
            </a:r>
            <a:r>
              <a:rPr lang="en-US" altLang="zh-CN" sz="34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4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của</a:t>
            </a:r>
            <a:r>
              <a:rPr lang="en-US" altLang="zh-CN" sz="34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4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em</a:t>
            </a:r>
            <a:r>
              <a:rPr lang="en-US" altLang="zh-CN" sz="34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4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về</a:t>
            </a:r>
            <a:r>
              <a:rPr lang="en-US" altLang="zh-CN" sz="34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4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bê</a:t>
            </a:r>
            <a:r>
              <a:rPr lang="en-US" altLang="zh-CN" sz="34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4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vàng</a:t>
            </a:r>
            <a:r>
              <a:rPr lang="en-US" altLang="zh-CN" sz="34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4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và</a:t>
            </a:r>
            <a:r>
              <a:rPr lang="en-US" altLang="zh-CN" sz="34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4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dê</a:t>
            </a:r>
            <a:r>
              <a:rPr lang="en-US" altLang="zh-CN" sz="34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34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trắng</a:t>
            </a:r>
            <a:r>
              <a:rPr lang="en-US" altLang="zh-CN" sz="34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5" name="TextBox 12"/>
          <p:cNvSpPr txBox="1"/>
          <p:nvPr/>
        </p:nvSpPr>
        <p:spPr>
          <a:xfrm>
            <a:off x="2325052" y="5859710"/>
            <a:ext cx="8365756" cy="780246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400" dirty="0" err="1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Tình</a:t>
            </a:r>
            <a:r>
              <a:rPr lang="en-US" sz="3400" dirty="0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400" dirty="0" err="1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bạn</a:t>
            </a:r>
            <a:r>
              <a:rPr lang="en-US" sz="3400" dirty="0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400" dirty="0" err="1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của</a:t>
            </a:r>
            <a:r>
              <a:rPr lang="en-US" sz="3400" dirty="0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2 </a:t>
            </a:r>
            <a:r>
              <a:rPr lang="en-US" sz="3400" dirty="0" err="1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bạn</a:t>
            </a:r>
            <a:r>
              <a:rPr lang="en-US" sz="3400" dirty="0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400" dirty="0" err="1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rất</a:t>
            </a:r>
            <a:r>
              <a:rPr lang="en-US" sz="3400" dirty="0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400" dirty="0" err="1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đẹp</a:t>
            </a:r>
            <a:r>
              <a:rPr lang="en-US" sz="3400" dirty="0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400" dirty="0" err="1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và</a:t>
            </a:r>
            <a:r>
              <a:rPr lang="en-US" sz="3400" dirty="0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400" dirty="0" err="1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đáng</a:t>
            </a:r>
            <a:r>
              <a:rPr lang="en-US" sz="3400" dirty="0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400" dirty="0" err="1">
                <a:solidFill>
                  <a:sysClr val="windowText" lastClr="00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quý</a:t>
            </a:r>
            <a:endParaRPr lang="zh-CN" altLang="en-US" sz="34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032" y="1319981"/>
            <a:ext cx="2109019" cy="2109019"/>
            <a:chOff x="10160" y="842724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0160" y="842724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3"/>
            <p:cNvSpPr txBox="1"/>
            <p:nvPr/>
          </p:nvSpPr>
          <p:spPr>
            <a:xfrm>
              <a:off x="208675" y="1176972"/>
              <a:ext cx="1711988" cy="1198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 lời câu hỏi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4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/>
      <p:bldP spid="9" grpId="1"/>
      <p:bldP spid="11" grpId="0" bldLvl="0" animBg="1"/>
      <p:bldP spid="11" grpId="1" animBg="1"/>
      <p:bldP spid="12" grpId="0"/>
      <p:bldP spid="12" grpId="1"/>
      <p:bldP spid="2" grpId="0" bldLvl="0" animBg="1"/>
      <p:bldP spid="5" grpId="0"/>
      <p:bldP spid="5" grpId="1"/>
      <p:bldP spid="14" grpId="0" bldLvl="0" animBg="1"/>
      <p:bldP spid="14" grpId="1" animBg="1"/>
      <p:bldP spid="15" grpId="0"/>
      <p:bldP spid="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134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8157" y="386241"/>
            <a:ext cx="655084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thuộc lòng hai khổ thơ đầu</a:t>
            </a:r>
            <a:endParaRPr lang="en-US" sz="3200" b="1" dirty="0">
              <a:latin typeface="Arial Rounded MT Bold" panose="020F070403050403020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06126" y="1039880"/>
            <a:ext cx="5174672" cy="4246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Tự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xa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xưa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thuở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nào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,</a:t>
            </a:r>
            <a:endParaRPr lang="en-US" sz="30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Trong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rừng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xanh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sâu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thẳm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.</a:t>
            </a:r>
            <a:endParaRPr lang="en-US" sz="30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Đôi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bạn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sống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bên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nhau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,</a:t>
            </a:r>
            <a:endParaRPr lang="en-US" sz="30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Bê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Vàng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và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Dê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Trắng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.</a:t>
            </a:r>
            <a:endParaRPr lang="en-US" sz="30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endParaRPr lang="en-US" sz="30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Một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năm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,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trời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hạn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hán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,</a:t>
            </a:r>
            <a:endParaRPr lang="en-US" sz="30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Suối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cạn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,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cỏ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héo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khô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.</a:t>
            </a:r>
            <a:endParaRPr lang="en-US" sz="30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Lấy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gì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nuôi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đôi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bạn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,</a:t>
            </a:r>
            <a:endParaRPr lang="en-US" sz="30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Chờ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mưa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đến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bao </a:t>
            </a:r>
            <a:r>
              <a:rPr lang="en-US" sz="30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giờ</a:t>
            </a:r>
            <a:r>
              <a:rPr lang="en-US" sz="30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?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-190" y="4072379"/>
            <a:ext cx="3523939" cy="24075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706126" y="1116816"/>
            <a:ext cx="5174672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Tự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xa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xưa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thuở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nào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,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endParaRPr lang="vi-VN" sz="3200" dirty="0">
              <a:latin typeface="Arial-Rounded" panose="020B0500000000000000" pitchFamily="34" charset="0"/>
              <a:cs typeface="Arial-Rounded" panose="020B0500000000000000" pitchFamily="34" charset="0"/>
              <a:sym typeface="+mn-ea"/>
            </a:endParaRPr>
          </a:p>
          <a:p>
            <a:pPr>
              <a:defRPr/>
            </a:pP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Đôi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endParaRPr lang="vi-VN" sz="3200" dirty="0">
              <a:latin typeface="Arial-Rounded" panose="020B0500000000000000" pitchFamily="34" charset="0"/>
              <a:cs typeface="Arial-Rounded" panose="020B0500000000000000" pitchFamily="34" charset="0"/>
              <a:sym typeface="+mn-ea"/>
            </a:endParaRPr>
          </a:p>
          <a:p>
            <a:pPr>
              <a:defRPr/>
            </a:pP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và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.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năm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trời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,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Suối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endParaRPr lang="vi-VN" sz="3200" dirty="0">
              <a:latin typeface="Arial-Rounded" panose="020B0500000000000000" pitchFamily="34" charset="0"/>
              <a:cs typeface="Arial-Rounded" panose="020B0500000000000000" pitchFamily="34" charset="0"/>
              <a:sym typeface="+mn-ea"/>
            </a:endParaRPr>
          </a:p>
          <a:p>
            <a:pPr>
              <a:defRPr/>
            </a:pP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Lấy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gì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nuôi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đôi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,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Chờ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2" name="Rectangle 13"/>
          <p:cNvSpPr/>
          <p:nvPr/>
        </p:nvSpPr>
        <p:spPr>
          <a:xfrm>
            <a:off x="3706126" y="1039880"/>
            <a:ext cx="5174672" cy="516953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còn lấm tấm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lẫn màu lá xanh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bừng lửa thẫm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 cháy trên cành.</a:t>
            </a:r>
          </a:p>
          <a:p>
            <a:pPr>
              <a:defRPr/>
            </a:pP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ơi! Sao mà nhanh!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nghìn mắt lửa,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 phố nhà mình,</a:t>
            </a:r>
          </a:p>
          <a:p>
            <a:pPr>
              <a:defRPr/>
            </a:pP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 </a:t>
            </a:r>
            <a:r>
              <a:rPr lang="en-US" sz="3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hoa phượng đỏ. </a:t>
            </a:r>
          </a:p>
          <a:p>
            <a:pPr>
              <a:defRPr/>
            </a:pP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bldLvl="0" animBg="1"/>
      <p:bldP spid="2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69290" y="1156544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thuở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thẳm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héo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854778" y="1178351"/>
            <a:ext cx="542671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</p:spTree>
  </p:cSld>
  <p:clrMapOvr>
    <a:masterClrMapping/>
  </p:clrMapOvr>
  <p:transition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93763"/>
            <a:ext cx="10972800" cy="1143000"/>
          </a:xfrm>
        </p:spPr>
        <p:txBody>
          <a:bodyPr>
            <a:normAutofit fontScale="90000"/>
          </a:bodyPr>
          <a:lstStyle/>
          <a:p>
            <a:br>
              <a:rPr lang="vi-VN" sz="4890" dirty="0">
                <a:latin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4890" dirty="0">
                <a:latin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4890" dirty="0">
                <a:latin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4890" dirty="0">
                <a:latin typeface="Arial-Rounded" panose="020B0500000000000000" pitchFamily="34" charset="0"/>
                <a:cs typeface="Arial-Rounded" panose="020B0500000000000000" pitchFamily="34" charset="0"/>
              </a:rPr>
            </a:br>
            <a:endParaRPr lang="en-US" sz="489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370009A5-F624-4C45-A4E2-69C7A61EC3FC}"/>
              </a:ext>
            </a:extLst>
          </p:cNvPr>
          <p:cNvSpPr/>
          <p:nvPr/>
        </p:nvSpPr>
        <p:spPr>
          <a:xfrm>
            <a:off x="415332" y="1354755"/>
            <a:ext cx="11053186" cy="1708220"/>
          </a:xfrm>
          <a:prstGeom prst="roundRect">
            <a:avLst/>
          </a:prstGeom>
          <a:solidFill>
            <a:schemeClr val="accent6">
              <a:lumMod val="20000"/>
              <a:lumOff val="80000"/>
              <a:alpha val="4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tâm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trạng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6B2EEBF2-6F97-4B94-9BA1-FD394FAEE6B9}"/>
              </a:ext>
            </a:extLst>
          </p:cNvPr>
          <p:cNvSpPr/>
          <p:nvPr/>
        </p:nvSpPr>
        <p:spPr>
          <a:xfrm>
            <a:off x="529214" y="4360245"/>
            <a:ext cx="11053186" cy="1574340"/>
          </a:xfrm>
          <a:prstGeom prst="roundRect">
            <a:avLst/>
          </a:prstGeom>
          <a:solidFill>
            <a:schemeClr val="accent6">
              <a:lumMod val="20000"/>
              <a:lumOff val="80000"/>
              <a:alpha val="77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34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4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lang="en-US" sz="34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34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34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4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4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4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4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4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4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US" sz="34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ủi</a:t>
            </a:r>
            <a:r>
              <a:rPr lang="en-US" sz="34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4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4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trắng.</a:t>
            </a:r>
            <a:endParaRPr lang="en-US" sz="3400" dirty="0">
              <a:solidFill>
                <a:schemeClr val="tx1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091ACDF-F01E-4761-85D0-D2E364D24B46}"/>
              </a:ext>
            </a:extLst>
          </p:cNvPr>
          <p:cNvCxnSpPr>
            <a:cxnSpLocks/>
          </p:cNvCxnSpPr>
          <p:nvPr/>
        </p:nvCxnSpPr>
        <p:spPr>
          <a:xfrm>
            <a:off x="2130250" y="2208865"/>
            <a:ext cx="1303175" cy="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D063C02-1AA8-4410-BE53-4CCF6E6295FC}"/>
              </a:ext>
            </a:extLst>
          </p:cNvPr>
          <p:cNvCxnSpPr>
            <a:cxnSpLocks/>
          </p:cNvCxnSpPr>
          <p:nvPr/>
        </p:nvCxnSpPr>
        <p:spPr>
          <a:xfrm>
            <a:off x="4632290" y="2208865"/>
            <a:ext cx="1607736" cy="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EA6A79D-94BE-4DF9-AC06-39F88A9BAFF3}"/>
              </a:ext>
            </a:extLst>
          </p:cNvPr>
          <p:cNvCxnSpPr>
            <a:cxnSpLocks/>
          </p:cNvCxnSpPr>
          <p:nvPr/>
        </p:nvCxnSpPr>
        <p:spPr>
          <a:xfrm>
            <a:off x="609600" y="2776267"/>
            <a:ext cx="753627" cy="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5773DA-7EF9-42B5-B1BE-C66D9097D9DF}"/>
              </a:ext>
            </a:extLst>
          </p:cNvPr>
          <p:cNvCxnSpPr>
            <a:cxnSpLocks/>
          </p:cNvCxnSpPr>
          <p:nvPr/>
        </p:nvCxnSpPr>
        <p:spPr>
          <a:xfrm>
            <a:off x="7678614" y="2214110"/>
            <a:ext cx="1303175" cy="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2471EFD-5D78-4F5F-9286-5037943CE390}"/>
              </a:ext>
            </a:extLst>
          </p:cNvPr>
          <p:cNvCxnSpPr>
            <a:cxnSpLocks/>
          </p:cNvCxnSpPr>
          <p:nvPr/>
        </p:nvCxnSpPr>
        <p:spPr>
          <a:xfrm>
            <a:off x="10239270" y="2208865"/>
            <a:ext cx="924448" cy="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2EEA6E1-8EF5-4583-97C5-B1E6DEE8AD6F}"/>
              </a:ext>
            </a:extLst>
          </p:cNvPr>
          <p:cNvSpPr txBox="1"/>
          <p:nvPr/>
        </p:nvSpPr>
        <p:spPr>
          <a:xfrm>
            <a:off x="415332" y="483874"/>
            <a:ext cx="6819481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A0185C-6FED-4295-A768-61677B7EBDB4}"/>
              </a:ext>
            </a:extLst>
          </p:cNvPr>
          <p:cNvSpPr txBox="1"/>
          <p:nvPr/>
        </p:nvSpPr>
        <p:spPr>
          <a:xfrm>
            <a:off x="1595337" y="3203245"/>
            <a:ext cx="3608962" cy="780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zh-CN" sz="34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Thương bạn quá</a:t>
            </a:r>
            <a:endParaRPr lang="en-US" altLang="zh-CN" sz="34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0CEC-97B5-4A60-9C71-EBC9746E4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5902D5-0BD4-455F-AB5D-E3F6F8106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24" y="0"/>
            <a:ext cx="8875553" cy="593101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169937-B356-427A-BB98-7689C56BAD18}"/>
              </a:ext>
            </a:extLst>
          </p:cNvPr>
          <p:cNvSpPr txBox="1"/>
          <p:nvPr/>
        </p:nvSpPr>
        <p:spPr>
          <a:xfrm>
            <a:off x="3147969" y="1266629"/>
            <a:ext cx="609460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rgbClr val="0070C0"/>
                </a:solidFill>
              </a:rPr>
              <a:t>CỦNG CỐ BÀI HỌC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08C7DF-FC71-4648-BCA1-28B99FD29E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  <p:grpSp>
        <p:nvGrpSpPr>
          <p:cNvPr id="13" name="1">
            <a:extLst>
              <a:ext uri="{FF2B5EF4-FFF2-40B4-BE49-F238E27FC236}">
                <a16:creationId xmlns:a16="http://schemas.microsoft.com/office/drawing/2014/main" id="{F91B7652-1A43-4852-AB5E-0C39343DCA52}"/>
              </a:ext>
            </a:extLst>
          </p:cNvPr>
          <p:cNvGrpSpPr/>
          <p:nvPr/>
        </p:nvGrpSpPr>
        <p:grpSpPr>
          <a:xfrm>
            <a:off x="0" y="4443812"/>
            <a:ext cx="12282473" cy="2258127"/>
            <a:chOff x="-53293" y="2190760"/>
            <a:chExt cx="9211855" cy="2951064"/>
          </a:xfrm>
        </p:grpSpPr>
        <p:pic>
          <p:nvPicPr>
            <p:cNvPr id="14" name="10">
              <a:extLst>
                <a:ext uri="{FF2B5EF4-FFF2-40B4-BE49-F238E27FC236}">
                  <a16:creationId xmlns:a16="http://schemas.microsoft.com/office/drawing/2014/main" id="{CD9DD4C0-AF4B-4FE1-A3E1-388DA0217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5" name="13">
              <a:extLst>
                <a:ext uri="{FF2B5EF4-FFF2-40B4-BE49-F238E27FC236}">
                  <a16:creationId xmlns:a16="http://schemas.microsoft.com/office/drawing/2014/main" id="{4EA58876-3131-4127-8EF3-6DF6D95EF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6" name="16">
              <a:extLst>
                <a:ext uri="{FF2B5EF4-FFF2-40B4-BE49-F238E27FC236}">
                  <a16:creationId xmlns:a16="http://schemas.microsoft.com/office/drawing/2014/main" id="{6CE6C008-AB85-4086-B124-DE7BDF8BE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333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0960F-D017-4283-BB8A-73BD57AE4D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10271C-C279-4CFA-924E-6C6738068F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Lớp Chúng Ta Đoàn Kết - chuẩn">
            <a:hlinkClick r:id="" action="ppaction://media"/>
            <a:extLst>
              <a:ext uri="{FF2B5EF4-FFF2-40B4-BE49-F238E27FC236}">
                <a16:creationId xmlns:a16="http://schemas.microsoft.com/office/drawing/2014/main" id="{F4F32385-AF5F-4419-80A8-A98DBE5378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5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24218"/>
            <a:ext cx="10972800" cy="1143000"/>
          </a:xfrm>
        </p:spPr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2591" y="846138"/>
            <a:ext cx="1478280" cy="899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505201" y="3103567"/>
            <a:ext cx="7910830" cy="1295400"/>
            <a:chOff x="9566064" y="964372"/>
            <a:chExt cx="5446164" cy="698253"/>
          </a:xfrm>
        </p:grpSpPr>
        <p:sp>
          <p:nvSpPr>
            <p:cNvPr id="12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7"/>
          <p:cNvSpPr/>
          <p:nvPr/>
        </p:nvSpPr>
        <p:spPr>
          <a:xfrm>
            <a:off x="1873593" y="3158147"/>
            <a:ext cx="1750345" cy="1205899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6"/>
          <p:cNvSpPr/>
          <p:nvPr/>
        </p:nvSpPr>
        <p:spPr>
          <a:xfrm>
            <a:off x="2193050" y="3261097"/>
            <a:ext cx="1258009" cy="999997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2869939" y="2966085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758660" y="2987259"/>
            <a:ext cx="1539240" cy="14135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Arial Rounded MT Bold" panose="020F070403050403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43395" y="3054662"/>
            <a:ext cx="7176770" cy="101346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</p:spTree>
  </p:cSld>
  <p:clrMapOvr>
    <a:masterClrMapping/>
  </p:clrMapOvr>
  <p:transition advClick="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417638"/>
            <a:ext cx="5426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thuở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thẳm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héo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169751" y="1432185"/>
            <a:ext cx="5284329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Lang thang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nẻo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10" name="Cloud 9"/>
          <p:cNvSpPr/>
          <p:nvPr/>
        </p:nvSpPr>
        <p:spPr>
          <a:xfrm>
            <a:off x="8580755" y="527685"/>
            <a:ext cx="2819400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 descr="Map&#10;&#10;Description automatically generated with low confidence">
            <a:extLst>
              <a:ext uri="{FF2B5EF4-FFF2-40B4-BE49-F238E27FC236}">
                <a16:creationId xmlns:a16="http://schemas.microsoft.com/office/drawing/2014/main" id="{C9C2FA94-5B31-4FC5-ACC8-2E794480A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926" y="4464050"/>
            <a:ext cx="5200074" cy="23939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9F48A3F-1BEF-4A0E-A48D-01DA783C80AF}"/>
              </a:ext>
            </a:extLst>
          </p:cNvPr>
          <p:cNvSpPr/>
          <p:nvPr/>
        </p:nvSpPr>
        <p:spPr>
          <a:xfrm>
            <a:off x="7019636" y="4464050"/>
            <a:ext cx="1828800" cy="680605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642BBE8-67E2-4A19-8894-8EB8A9EFCB64}"/>
              </a:ext>
            </a:extLst>
          </p:cNvPr>
          <p:cNvSpPr/>
          <p:nvPr/>
        </p:nvSpPr>
        <p:spPr>
          <a:xfrm>
            <a:off x="196356" y="1533525"/>
            <a:ext cx="457200" cy="48000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794CC12-71EE-42AF-BEEA-A5DCDF88037C}"/>
              </a:ext>
            </a:extLst>
          </p:cNvPr>
          <p:cNvSpPr/>
          <p:nvPr/>
        </p:nvSpPr>
        <p:spPr>
          <a:xfrm>
            <a:off x="196356" y="3976543"/>
            <a:ext cx="457200" cy="50173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FC1E0BF-DFA5-484F-91CF-623F10189EEF}"/>
              </a:ext>
            </a:extLst>
          </p:cNvPr>
          <p:cNvSpPr/>
          <p:nvPr/>
        </p:nvSpPr>
        <p:spPr>
          <a:xfrm>
            <a:off x="5700386" y="1533525"/>
            <a:ext cx="542488" cy="48000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B6C06B-3861-47EA-AF29-8C4DE46E2003}"/>
              </a:ext>
            </a:extLst>
          </p:cNvPr>
          <p:cNvCxnSpPr>
            <a:cxnSpLocks/>
          </p:cNvCxnSpPr>
          <p:nvPr/>
        </p:nvCxnSpPr>
        <p:spPr>
          <a:xfrm flipH="1">
            <a:off x="4712676" y="2955232"/>
            <a:ext cx="120580" cy="417945"/>
          </a:xfrm>
          <a:prstGeom prst="line">
            <a:avLst/>
          </a:prstGeom>
          <a:ln w="762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3460FB1-A58D-4765-8AFB-22F9B0720C50}"/>
              </a:ext>
            </a:extLst>
          </p:cNvPr>
          <p:cNvCxnSpPr>
            <a:cxnSpLocks/>
          </p:cNvCxnSpPr>
          <p:nvPr/>
        </p:nvCxnSpPr>
        <p:spPr>
          <a:xfrm flipH="1">
            <a:off x="4955511" y="5440362"/>
            <a:ext cx="120580" cy="417945"/>
          </a:xfrm>
          <a:prstGeom prst="line">
            <a:avLst/>
          </a:prstGeom>
          <a:ln w="762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FDB10FB-455C-4EB6-BAC5-0617CCF1675F}"/>
              </a:ext>
            </a:extLst>
          </p:cNvPr>
          <p:cNvCxnSpPr>
            <a:cxnSpLocks/>
          </p:cNvCxnSpPr>
          <p:nvPr/>
        </p:nvCxnSpPr>
        <p:spPr>
          <a:xfrm flipH="1">
            <a:off x="10351476" y="3976543"/>
            <a:ext cx="120580" cy="417945"/>
          </a:xfrm>
          <a:prstGeom prst="line">
            <a:avLst/>
          </a:prstGeom>
          <a:ln w="762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874110" y="1577893"/>
            <a:ext cx="644377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xa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xưa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thuở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rừng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xanh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d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ê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3B73DA1-1431-433F-85AF-F3D11330B6F4}"/>
              </a:ext>
            </a:extLst>
          </p:cNvPr>
          <p:cNvCxnSpPr/>
          <p:nvPr/>
        </p:nvCxnSpPr>
        <p:spPr>
          <a:xfrm flipH="1">
            <a:off x="5335571" y="1668545"/>
            <a:ext cx="84842" cy="4524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82F6147-8EF7-4352-A45C-B7F2BDECA858}"/>
              </a:ext>
            </a:extLst>
          </p:cNvPr>
          <p:cNvCxnSpPr/>
          <p:nvPr/>
        </p:nvCxnSpPr>
        <p:spPr>
          <a:xfrm flipH="1">
            <a:off x="6779443" y="2282859"/>
            <a:ext cx="84842" cy="4524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433FD07-54CC-4FA3-95C3-CAC5BFC88EF0}"/>
              </a:ext>
            </a:extLst>
          </p:cNvPr>
          <p:cNvCxnSpPr/>
          <p:nvPr/>
        </p:nvCxnSpPr>
        <p:spPr>
          <a:xfrm flipH="1">
            <a:off x="4766818" y="2905921"/>
            <a:ext cx="84842" cy="4524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9830B6B-9160-42F8-B1D5-0756E1AEE08E}"/>
              </a:ext>
            </a:extLst>
          </p:cNvPr>
          <p:cNvCxnSpPr/>
          <p:nvPr/>
        </p:nvCxnSpPr>
        <p:spPr>
          <a:xfrm flipH="1">
            <a:off x="4851660" y="3518662"/>
            <a:ext cx="84842" cy="4524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649992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2982794" y="1609792"/>
            <a:ext cx="62264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héo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nuôi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mưa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bao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giờ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D1C0F9-E32A-4EEB-8F2D-8AC2FEE04AC6}"/>
              </a:ext>
            </a:extLst>
          </p:cNvPr>
          <p:cNvCxnSpPr/>
          <p:nvPr/>
        </p:nvCxnSpPr>
        <p:spPr>
          <a:xfrm flipH="1">
            <a:off x="5222449" y="1715679"/>
            <a:ext cx="84842" cy="4524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F89128B-99DD-477A-AC64-33E690B9183C}"/>
              </a:ext>
            </a:extLst>
          </p:cNvPr>
          <p:cNvCxnSpPr/>
          <p:nvPr/>
        </p:nvCxnSpPr>
        <p:spPr>
          <a:xfrm flipH="1">
            <a:off x="5222449" y="2302333"/>
            <a:ext cx="84842" cy="4524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9EF9321-1DC6-4767-AE60-3152C37D48B8}"/>
              </a:ext>
            </a:extLst>
          </p:cNvPr>
          <p:cNvCxnSpPr/>
          <p:nvPr/>
        </p:nvCxnSpPr>
        <p:spPr>
          <a:xfrm flipH="1">
            <a:off x="4458878" y="2957661"/>
            <a:ext cx="84842" cy="4524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CBE96-CAFF-41B8-9063-FED919A8AAC1}"/>
              </a:ext>
            </a:extLst>
          </p:cNvPr>
          <p:cNvCxnSpPr/>
          <p:nvPr/>
        </p:nvCxnSpPr>
        <p:spPr>
          <a:xfrm flipH="1">
            <a:off x="5307291" y="3552692"/>
            <a:ext cx="84842" cy="4524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32372D8-C025-4820-9F10-C4A05FBAD174}"/>
              </a:ext>
            </a:extLst>
          </p:cNvPr>
          <p:cNvSpPr txBox="1"/>
          <p:nvPr/>
        </p:nvSpPr>
        <p:spPr>
          <a:xfrm>
            <a:off x="2982794" y="3429000"/>
            <a:ext cx="650999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mưa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bao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giờ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75651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C464A-AD99-4AA6-A3EA-15997FB00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19D33-8E3B-4431-808D-A395E6985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197AF6-ABEC-4AAF-A299-CD3D257BD2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2" r="1" b="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9EF6A5-D5CC-4C2C-A11A-CAB2E3586A97}"/>
              </a:ext>
            </a:extLst>
          </p:cNvPr>
          <p:cNvSpPr txBox="1"/>
          <p:nvPr/>
        </p:nvSpPr>
        <p:spPr>
          <a:xfrm>
            <a:off x="4421172" y="5464444"/>
            <a:ext cx="7654564" cy="1323439"/>
          </a:xfrm>
          <a:prstGeom prst="rect">
            <a:avLst/>
          </a:prstGeom>
          <a:solidFill>
            <a:srgbClr val="EAEAEA"/>
          </a:solidFill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Hạn hán: tình trạng thiếu nước do nắng lâu, không mưa gây ra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65425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/>
          <p:nvPr/>
        </p:nvSpPr>
        <p:spPr>
          <a:xfrm>
            <a:off x="2821504" y="1536174"/>
            <a:ext cx="65489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Lang thang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Dê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Chạy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khắp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nẻo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giờ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Dê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Vẫn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gọi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: “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!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8B4B75-E82F-41FF-B3BC-03722A985D51}"/>
              </a:ext>
            </a:extLst>
          </p:cNvPr>
          <p:cNvSpPr txBox="1"/>
          <p:nvPr/>
        </p:nvSpPr>
        <p:spPr>
          <a:xfrm>
            <a:off x="2821504" y="4613940"/>
            <a:ext cx="5323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Vẫn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gọi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: “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!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!”</a:t>
            </a:r>
          </a:p>
        </p:txBody>
      </p:sp>
    </p:spTree>
    <p:extLst>
      <p:ext uri="{BB962C8B-B14F-4D97-AF65-F5344CB8AC3E}">
        <p14:creationId xmlns:p14="http://schemas.microsoft.com/office/powerpoint/2010/main" val="126742004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877</Words>
  <Application>Microsoft Office PowerPoint</Application>
  <PresentationFormat>Widescreen</PresentationFormat>
  <Paragraphs>153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Microsoft YaHei</vt:lpstr>
      <vt:lpstr>Arial</vt:lpstr>
      <vt:lpstr>Arial Rounded MT Bold</vt:lpstr>
      <vt:lpstr>Arial-Rounded</vt:lpstr>
      <vt:lpstr>Calibri</vt:lpstr>
      <vt:lpstr>Calibri Light</vt:lpstr>
      <vt:lpstr>Franklin Gothic Book</vt:lpstr>
      <vt:lpstr>Franklin Gothic Medium</vt:lpstr>
      <vt:lpstr>Montserrat Medium</vt:lpstr>
      <vt:lpstr>Times New Roman</vt:lpstr>
      <vt:lpstr>Wingdings 2</vt:lpstr>
      <vt:lpstr>2_Office Theme</vt:lpstr>
      <vt:lpstr>4_Office Theme</vt:lpstr>
      <vt:lpstr>Trek</vt:lpstr>
      <vt:lpstr>6_Office Theme</vt:lpstr>
      <vt:lpstr>Office 主题</vt:lpstr>
      <vt:lpstr>PowerPoint Presentation</vt:lpstr>
      <vt:lpstr>PowerPoint Presentation</vt:lpstr>
      <vt:lpstr>Nói về một người bạn của em</vt:lpstr>
      <vt:lpstr>PowerPoint Presentation</vt:lpstr>
      <vt:lpstr>Gọi bạn</vt:lpstr>
      <vt:lpstr>Gọi bạn</vt:lpstr>
      <vt:lpstr>PowerPoint Presentation</vt:lpstr>
      <vt:lpstr>PowerPoint Presentation</vt:lpstr>
      <vt:lpstr>PowerPoint Presentation</vt:lpstr>
      <vt:lpstr>PowerPoint Presentation</vt:lpstr>
      <vt:lpstr>Gọi bạn</vt:lpstr>
      <vt:lpstr>Gọi bạn</vt:lpstr>
      <vt:lpstr>PowerPoint Presentation</vt:lpstr>
      <vt:lpstr>PowerPoint Presentation</vt:lpstr>
      <vt:lpstr>Gọi bạn</vt:lpstr>
      <vt:lpstr>  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Hang Nguyen</cp:lastModifiedBy>
  <cp:revision>28</cp:revision>
  <dcterms:created xsi:type="dcterms:W3CDTF">2021-05-26T04:27:49Z</dcterms:created>
  <dcterms:modified xsi:type="dcterms:W3CDTF">2025-04-10T10:08:14Z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