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3.wav" ContentType="audio/wav"/>
  <Override PartName="/ppt/media/audio5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23"/>
  </p:notesMasterIdLst>
  <p:sldIdLst>
    <p:sldId id="464" r:id="rId3"/>
    <p:sldId id="509" r:id="rId4"/>
    <p:sldId id="258" r:id="rId5"/>
    <p:sldId id="510" r:id="rId6"/>
    <p:sldId id="511" r:id="rId7"/>
    <p:sldId id="514" r:id="rId8"/>
    <p:sldId id="515" r:id="rId9"/>
    <p:sldId id="512" r:id="rId10"/>
    <p:sldId id="516" r:id="rId11"/>
    <p:sldId id="517" r:id="rId12"/>
    <p:sldId id="482" r:id="rId13"/>
    <p:sldId id="480" r:id="rId14"/>
    <p:sldId id="481" r:id="rId15"/>
    <p:sldId id="484" r:id="rId16"/>
    <p:sldId id="398" r:id="rId17"/>
    <p:sldId id="282" r:id="rId18"/>
    <p:sldId id="260" r:id="rId19"/>
    <p:sldId id="261" r:id="rId20"/>
    <p:sldId id="262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27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844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9.xml"/><Relationship Id="rId18" Type="http://schemas.openxmlformats.org/officeDocument/2006/relationships/slide" Target="slide17.xml"/><Relationship Id="rId3" Type="http://schemas.openxmlformats.org/officeDocument/2006/relationships/image" Target="../media/image4.png"/><Relationship Id="rId21" Type="http://schemas.openxmlformats.org/officeDocument/2006/relationships/slide" Target="slide20.xm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slide" Target="slide18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jpg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15F3-AD44-45B9-8EDD-3373CB07A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15CE8-45B5-4C8A-A045-2E15BAA1B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9182B5-020E-4D01-A9FC-D38370F64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E03FDB-B964-48DE-943D-222718B01570}"/>
              </a:ext>
            </a:extLst>
          </p:cNvPr>
          <p:cNvSpPr/>
          <p:nvPr/>
        </p:nvSpPr>
        <p:spPr>
          <a:xfrm>
            <a:off x="430968" y="2566645"/>
            <a:ext cx="11329259" cy="1777140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 các thầy, cô giáo</a:t>
            </a:r>
          </a:p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 dự tiết học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335A7-3CAA-1DCF-25C8-79C1534269F7}"/>
              </a:ext>
            </a:extLst>
          </p:cNvPr>
          <p:cNvSpPr txBox="1"/>
          <p:nvPr/>
        </p:nvSpPr>
        <p:spPr>
          <a:xfrm>
            <a:off x="395920" y="2879956"/>
            <a:ext cx="11399357" cy="2940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26: Em mang về yêu thương (Tiết 4)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tập: </a:t>
            </a:r>
            <a:r>
              <a:rPr lang="vi-VN" sz="32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MỞ RỘNG VỐN TỪ VỀ GIA ĐÌNH,</a:t>
            </a:r>
            <a:endParaRPr lang="en-US" sz="3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3200" b="1" kern="0" dirty="0">
                <a:effectLst/>
                <a:latin typeface="+mj-lt"/>
                <a:ea typeface="Aptos" panose="020B0004020202020204" pitchFamily="34" charset="0"/>
              </a:rPr>
              <a:t>TỪ NGỮ CHỈ ĐẶC ĐIỂM. CÂU NÊU ĐẶC ĐIỂM</a:t>
            </a:r>
            <a:endParaRPr lang="en-US" sz="3733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7C2B6-A293-A2B7-D6DE-D6EA68075B21}"/>
              </a:ext>
            </a:extLst>
          </p:cNvPr>
          <p:cNvSpPr txBox="1"/>
          <p:nvPr/>
        </p:nvSpPr>
        <p:spPr>
          <a:xfrm>
            <a:off x="567984" y="12686"/>
            <a:ext cx="1139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UBND QUẬN DƯƠNG KINH</a:t>
            </a:r>
          </a:p>
          <a:p>
            <a:pPr algn="ctr"/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ANH DŨNG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23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44AAC-F4B4-486E-1583-15183498C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DB7CC9-9835-4659-6F55-BE42EA5362FD}"/>
              </a:ext>
            </a:extLst>
          </p:cNvPr>
          <p:cNvSpPr txBox="1"/>
          <p:nvPr/>
        </p:nvSpPr>
        <p:spPr>
          <a:xfrm>
            <a:off x="468035" y="360481"/>
            <a:ext cx="11222519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A9D12-B26F-7A4F-D884-8BBD72F62713}"/>
              </a:ext>
            </a:extLst>
          </p:cNvPr>
          <p:cNvCxnSpPr/>
          <p:nvPr/>
        </p:nvCxnSpPr>
        <p:spPr>
          <a:xfrm>
            <a:off x="3205316" y="1061884"/>
            <a:ext cx="26350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9C4E-4B58-47CE-ECD4-BED028731C43}"/>
              </a:ext>
            </a:extLst>
          </p:cNvPr>
          <p:cNvCxnSpPr/>
          <p:nvPr/>
        </p:nvCxnSpPr>
        <p:spPr>
          <a:xfrm>
            <a:off x="7359445" y="1066800"/>
            <a:ext cx="26350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976B3D-BE43-76B9-D7CF-74A11D87E1C5}"/>
              </a:ext>
            </a:extLst>
          </p:cNvPr>
          <p:cNvCxnSpPr>
            <a:cxnSpLocks/>
          </p:cNvCxnSpPr>
          <p:nvPr/>
        </p:nvCxnSpPr>
        <p:spPr>
          <a:xfrm>
            <a:off x="2325329" y="1865701"/>
            <a:ext cx="29250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10701D-DF40-20F5-E3D4-89370E7ACA16}"/>
              </a:ext>
            </a:extLst>
          </p:cNvPr>
          <p:cNvCxnSpPr>
            <a:cxnSpLocks/>
          </p:cNvCxnSpPr>
          <p:nvPr/>
        </p:nvCxnSpPr>
        <p:spPr>
          <a:xfrm>
            <a:off x="7757651" y="1833776"/>
            <a:ext cx="29250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42890745-2206-0AFB-326C-299276FAE9EA}"/>
              </a:ext>
            </a:extLst>
          </p:cNvPr>
          <p:cNvSpPr/>
          <p:nvPr/>
        </p:nvSpPr>
        <p:spPr>
          <a:xfrm>
            <a:off x="7757651" y="2836548"/>
            <a:ext cx="279817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mượt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61B0BB2E-8FBB-30DC-E267-D7CF514FCC0F}"/>
              </a:ext>
            </a:extLst>
          </p:cNvPr>
          <p:cNvSpPr/>
          <p:nvPr/>
        </p:nvSpPr>
        <p:spPr>
          <a:xfrm>
            <a:off x="7766717" y="3965532"/>
            <a:ext cx="2798170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trầm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ấm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EB972688-0CEE-A6E1-DDBE-5B0D494C32F1}"/>
              </a:ext>
            </a:extLst>
          </p:cNvPr>
          <p:cNvSpPr/>
          <p:nvPr/>
        </p:nvSpPr>
        <p:spPr>
          <a:xfrm>
            <a:off x="7757651" y="5044727"/>
            <a:ext cx="2798169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đen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láy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80DE3F71-2008-B086-01DD-C7587DD88791}"/>
              </a:ext>
            </a:extLst>
          </p:cNvPr>
          <p:cNvSpPr/>
          <p:nvPr/>
        </p:nvSpPr>
        <p:spPr>
          <a:xfrm>
            <a:off x="1525873" y="2832239"/>
            <a:ext cx="395961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Đôi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mắt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bé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938EFDD4-3E7B-D953-830E-602BB9E352E3}"/>
              </a:ext>
            </a:extLst>
          </p:cNvPr>
          <p:cNvSpPr/>
          <p:nvPr/>
        </p:nvSpPr>
        <p:spPr>
          <a:xfrm>
            <a:off x="1534510" y="3996614"/>
            <a:ext cx="395961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tóc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1642F0A-D3F7-2BBA-0D76-E6D663306D56}"/>
              </a:ext>
            </a:extLst>
          </p:cNvPr>
          <p:cNvSpPr/>
          <p:nvPr/>
        </p:nvSpPr>
        <p:spPr>
          <a:xfrm>
            <a:off x="1534510" y="5077112"/>
            <a:ext cx="399924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bố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A94A03-665C-F137-FC33-0E46CF6BB454}"/>
              </a:ext>
            </a:extLst>
          </p:cNvPr>
          <p:cNvGrpSpPr/>
          <p:nvPr/>
        </p:nvGrpSpPr>
        <p:grpSpPr>
          <a:xfrm>
            <a:off x="5431077" y="3043171"/>
            <a:ext cx="2394440" cy="2277182"/>
            <a:chOff x="2016413" y="2423935"/>
            <a:chExt cx="676905" cy="1303249"/>
          </a:xfrm>
          <a:solidFill>
            <a:srgbClr val="FFCCC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F53794-CDD1-8C89-0ECE-00B6BE62B49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20A869-0581-501B-6F1C-9266BF9F0C4C}"/>
                </a:ext>
              </a:extLst>
            </p:cNvPr>
            <p:cNvCxnSpPr>
              <a:stCxn id="16" idx="5"/>
              <a:endCxn id="18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grp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E72D0A-4C14-27C3-C1BD-7558625121B6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703600-C060-7711-5656-08F2B0EA09E6}"/>
              </a:ext>
            </a:extLst>
          </p:cNvPr>
          <p:cNvGrpSpPr/>
          <p:nvPr/>
        </p:nvGrpSpPr>
        <p:grpSpPr>
          <a:xfrm>
            <a:off x="5450678" y="3153134"/>
            <a:ext cx="2355239" cy="1234749"/>
            <a:chOff x="2016413" y="1788423"/>
            <a:chExt cx="688166" cy="681231"/>
          </a:xfrm>
          <a:solidFill>
            <a:srgbClr val="FFCCC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A14FF0-FA65-611E-6019-57B245F4220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445376-9E18-6896-608B-0692F572ED44}"/>
                </a:ext>
              </a:extLst>
            </p:cNvPr>
            <p:cNvCxnSpPr>
              <a:stCxn id="20" idx="7"/>
              <a:endCxn id="22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grp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0692EF-2387-0CF0-1055-614755727705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C5987D-9511-EFAB-5A27-C8B29D44BBB5}"/>
              </a:ext>
            </a:extLst>
          </p:cNvPr>
          <p:cNvGrpSpPr/>
          <p:nvPr/>
        </p:nvGrpSpPr>
        <p:grpSpPr>
          <a:xfrm>
            <a:off x="5518738" y="4222769"/>
            <a:ext cx="2287180" cy="1135694"/>
            <a:chOff x="2016413" y="1788423"/>
            <a:chExt cx="688166" cy="681231"/>
          </a:xfrm>
          <a:solidFill>
            <a:srgbClr val="FFCCCC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BF35B4D-4C15-A3FD-1BE0-DBF5E1210F9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72C369-66E7-3D37-7C05-9AFF5DEB35A2}"/>
                </a:ext>
              </a:extLst>
            </p:cNvPr>
            <p:cNvCxnSpPr>
              <a:stCxn id="24" idx="7"/>
              <a:endCxn id="26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grp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BCC22F-740E-9670-DD78-CE9914848900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0901545-C1FF-C58C-AD5D-42DC0D712232}"/>
              </a:ext>
            </a:extLst>
          </p:cNvPr>
          <p:cNvSpPr txBox="1"/>
          <p:nvPr/>
        </p:nvSpPr>
        <p:spPr>
          <a:xfrm>
            <a:off x="3060310" y="2147319"/>
            <a:ext cx="647698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   A                              </a:t>
            </a:r>
            <a:r>
              <a:rPr lang="vi-VN" sz="3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                     </a:t>
            </a:r>
            <a:r>
              <a:rPr lang="en-US" sz="3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470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FBD06-A6D6-9284-AB8D-6D9E8C740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864E53-B7A8-EA6E-23A7-256B34C12F1B}"/>
              </a:ext>
            </a:extLst>
          </p:cNvPr>
          <p:cNvSpPr/>
          <p:nvPr/>
        </p:nvSpPr>
        <p:spPr>
          <a:xfrm>
            <a:off x="2023533" y="757767"/>
            <a:ext cx="7941734" cy="183045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TÌM NHÀ CHO THỎ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rnard MT Condensed" panose="020508060609050204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BFEDF-75F1-8E78-E49B-B773DD621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3682999"/>
            <a:ext cx="6442462" cy="2723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EBBE9-EF86-6E0F-6F74-9A67FCB31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665" y="3197516"/>
            <a:ext cx="6084335" cy="369449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B2833E6-2809-A1A3-61D4-F4C425ED14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094" y="2588218"/>
            <a:ext cx="3028621" cy="28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53EA6-67BE-CC18-1AA1-763A67462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5" y="3917645"/>
            <a:ext cx="1499367" cy="1246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FBD939-7D94-71FA-B743-96BCD3A88779}"/>
              </a:ext>
            </a:extLst>
          </p:cNvPr>
          <p:cNvSpPr txBox="1"/>
          <p:nvPr/>
        </p:nvSpPr>
        <p:spPr>
          <a:xfrm>
            <a:off x="1314449" y="4953000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8603B-0C28-86AE-6F05-26AE1B8EA998}"/>
              </a:ext>
            </a:extLst>
          </p:cNvPr>
          <p:cNvSpPr txBox="1"/>
          <p:nvPr/>
        </p:nvSpPr>
        <p:spPr>
          <a:xfrm>
            <a:off x="2433427" y="2782695"/>
            <a:ext cx="352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1">
                    <a:lumMod val="75000"/>
                  </a:schemeClr>
                </a:solidFill>
              </a:rPr>
              <a:t>A.  Bà ngoại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05036-4973-6923-8A6C-052B933B2C09}"/>
              </a:ext>
            </a:extLst>
          </p:cNvPr>
          <p:cNvSpPr txBox="1"/>
          <p:nvPr/>
        </p:nvSpPr>
        <p:spPr>
          <a:xfrm>
            <a:off x="2433427" y="4187109"/>
            <a:ext cx="3073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1">
                    <a:lumMod val="75000"/>
                  </a:schemeClr>
                </a:solidFill>
              </a:rPr>
              <a:t>B. Bà nội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1D6E2-6BBE-0362-627E-39D821EAA29B}"/>
              </a:ext>
            </a:extLst>
          </p:cNvPr>
          <p:cNvSpPr txBox="1"/>
          <p:nvPr/>
        </p:nvSpPr>
        <p:spPr>
          <a:xfrm>
            <a:off x="2433427" y="5734280"/>
            <a:ext cx="2556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1">
                    <a:lumMod val="75000"/>
                  </a:schemeClr>
                </a:solidFill>
              </a:rPr>
              <a:t>C. Cụ nội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13D76A-F0C7-B1B0-6400-B1D6FCF87B80}"/>
              </a:ext>
            </a:extLst>
          </p:cNvPr>
          <p:cNvSpPr/>
          <p:nvPr/>
        </p:nvSpPr>
        <p:spPr>
          <a:xfrm>
            <a:off x="699796" y="401216"/>
            <a:ext cx="1399592" cy="5225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CÂU 1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LINE Creators' Stickers - happy bunny 1 Example with GIF Animation">
            <a:extLst>
              <a:ext uri="{FF2B5EF4-FFF2-40B4-BE49-F238E27FC236}">
                <a16:creationId xmlns:a16="http://schemas.microsoft.com/office/drawing/2014/main" id="{2D0B3219-7BE0-DDE4-F34C-E0FF04BB34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51" y="0"/>
            <a:ext cx="1932460" cy="18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479CAD-1DE2-A9EE-952D-C889A9CEC126}"/>
              </a:ext>
            </a:extLst>
          </p:cNvPr>
          <p:cNvSpPr txBox="1"/>
          <p:nvPr/>
        </p:nvSpPr>
        <p:spPr>
          <a:xfrm>
            <a:off x="2433427" y="1655167"/>
            <a:ext cx="653296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Người sinh ra bố gọi là gì?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E14E5-6477-8209-DEFA-C94FF42C2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6" y="2371577"/>
            <a:ext cx="1499367" cy="12468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F3D0C5-CFBC-A44F-2EE8-C0C1A6866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1" y="5399388"/>
            <a:ext cx="1499367" cy="1246814"/>
          </a:xfrm>
          <a:prstGeom prst="rect">
            <a:avLst/>
          </a:prstGeom>
        </p:spPr>
      </p:pic>
      <p:grpSp>
        <p:nvGrpSpPr>
          <p:cNvPr id="8" name="Group 33">
            <a:extLst>
              <a:ext uri="{FF2B5EF4-FFF2-40B4-BE49-F238E27FC236}">
                <a16:creationId xmlns:a16="http://schemas.microsoft.com/office/drawing/2014/main" id="{6CF21602-05D8-5A28-56A6-EB2A325D9B0F}"/>
              </a:ext>
            </a:extLst>
          </p:cNvPr>
          <p:cNvGrpSpPr>
            <a:grpSpLocks/>
          </p:cNvGrpSpPr>
          <p:nvPr/>
        </p:nvGrpSpPr>
        <p:grpSpPr bwMode="auto">
          <a:xfrm>
            <a:off x="10121162" y="221011"/>
            <a:ext cx="1728173" cy="1643060"/>
            <a:chOff x="4320" y="2928"/>
            <a:chExt cx="1104" cy="1104"/>
          </a:xfrm>
          <a:solidFill>
            <a:srgbClr val="FF0000"/>
          </a:solidFill>
        </p:grpSpPr>
        <p:sp>
          <p:nvSpPr>
            <p:cNvPr id="10" name="AutoShape 34">
              <a:extLst>
                <a:ext uri="{FF2B5EF4-FFF2-40B4-BE49-F238E27FC236}">
                  <a16:creationId xmlns:a16="http://schemas.microsoft.com/office/drawing/2014/main" id="{214A8226-DE71-A253-7D21-941FA9EB4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" name="WordArt 35">
              <a:extLst>
                <a:ext uri="{FF2B5EF4-FFF2-40B4-BE49-F238E27FC236}">
                  <a16:creationId xmlns:a16="http://schemas.microsoft.com/office/drawing/2014/main" id="{C0C66255-8A78-0796-A57E-92807DBDDF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46" y="3199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6" name="WordArt 37">
            <a:extLst>
              <a:ext uri="{FF2B5EF4-FFF2-40B4-BE49-F238E27FC236}">
                <a16:creationId xmlns:a16="http://schemas.microsoft.com/office/drawing/2014/main" id="{D7674858-8792-CCD3-279C-3C1CAC12F2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25638" y="685433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7" name="WordArt 38">
            <a:extLst>
              <a:ext uri="{FF2B5EF4-FFF2-40B4-BE49-F238E27FC236}">
                <a16:creationId xmlns:a16="http://schemas.microsoft.com/office/drawing/2014/main" id="{7B3E2F8D-C83C-85ED-B5F3-AB9353BD37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525" y="68929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8" name="WordArt 39">
            <a:extLst>
              <a:ext uri="{FF2B5EF4-FFF2-40B4-BE49-F238E27FC236}">
                <a16:creationId xmlns:a16="http://schemas.microsoft.com/office/drawing/2014/main" id="{CD424C46-17A5-6AA5-ACE6-8F3B9496EF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6862" y="70732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9" name="WordArt 40">
            <a:extLst>
              <a:ext uri="{FF2B5EF4-FFF2-40B4-BE49-F238E27FC236}">
                <a16:creationId xmlns:a16="http://schemas.microsoft.com/office/drawing/2014/main" id="{AE45EBA1-FA98-621E-1AE0-110359D204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8188" y="70732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0" name="WordArt 41">
            <a:extLst>
              <a:ext uri="{FF2B5EF4-FFF2-40B4-BE49-F238E27FC236}">
                <a16:creationId xmlns:a16="http://schemas.microsoft.com/office/drawing/2014/main" id="{3BEF5EDF-4402-749D-D7F5-C7CCBCC1A9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988" y="68929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1" name="WordArt 42">
            <a:extLst>
              <a:ext uri="{FF2B5EF4-FFF2-40B4-BE49-F238E27FC236}">
                <a16:creationId xmlns:a16="http://schemas.microsoft.com/office/drawing/2014/main" id="{BC07C04C-DB54-8D4D-1AB8-A9ABB38CB8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987" y="724668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2" name="WordArt 43">
            <a:extLst>
              <a:ext uri="{FF2B5EF4-FFF2-40B4-BE49-F238E27FC236}">
                <a16:creationId xmlns:a16="http://schemas.microsoft.com/office/drawing/2014/main" id="{02EEAA12-E9A3-6CC1-3F2D-2E0DF26BAA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5296" y="694284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3" name="WordArt 44">
            <a:extLst>
              <a:ext uri="{FF2B5EF4-FFF2-40B4-BE49-F238E27FC236}">
                <a16:creationId xmlns:a16="http://schemas.microsoft.com/office/drawing/2014/main" id="{30FA02F2-4FC2-41EF-4D9E-0BCDF7AF23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9412" y="707320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4" name="WordArt 45">
            <a:extLst>
              <a:ext uri="{FF2B5EF4-FFF2-40B4-BE49-F238E27FC236}">
                <a16:creationId xmlns:a16="http://schemas.microsoft.com/office/drawing/2014/main" id="{B5D9BC84-EEC4-94E5-004C-2541873733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56521" y="68543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5" name="WordArt 46">
            <a:extLst>
              <a:ext uri="{FF2B5EF4-FFF2-40B4-BE49-F238E27FC236}">
                <a16:creationId xmlns:a16="http://schemas.microsoft.com/office/drawing/2014/main" id="{78CA8F5A-E542-70EC-9DB5-A5B07EE826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4871" y="67585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21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1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278 L -0.36263 0.52223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55" y="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7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FBD939-7D94-71FA-B743-96BCD3A88779}"/>
              </a:ext>
            </a:extLst>
          </p:cNvPr>
          <p:cNvSpPr txBox="1"/>
          <p:nvPr/>
        </p:nvSpPr>
        <p:spPr>
          <a:xfrm>
            <a:off x="1314449" y="4953000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DC356-2D65-8211-9E6A-73EB67E21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" y="3429000"/>
            <a:ext cx="3668289" cy="3050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8603B-0C28-86AE-6F05-26AE1B8EA998}"/>
              </a:ext>
            </a:extLst>
          </p:cNvPr>
          <p:cNvSpPr txBox="1"/>
          <p:nvPr/>
        </p:nvSpPr>
        <p:spPr>
          <a:xfrm>
            <a:off x="972985" y="4233601"/>
            <a:ext cx="276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A. Thân thiện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60F8A-2048-3CDC-5BB4-482AB163A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15" y="3359677"/>
            <a:ext cx="3668289" cy="3050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F1E73C-8CFC-FDDC-3E11-50AA19BE5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53" y="3275265"/>
            <a:ext cx="3668289" cy="3050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05036-4973-6923-8A6C-052B933B2C09}"/>
              </a:ext>
            </a:extLst>
          </p:cNvPr>
          <p:cNvSpPr txBox="1"/>
          <p:nvPr/>
        </p:nvSpPr>
        <p:spPr>
          <a:xfrm>
            <a:off x="5154353" y="4196639"/>
            <a:ext cx="2023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B. Ca hát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1D6E2-6BBE-0362-627E-39D821EAA29B}"/>
              </a:ext>
            </a:extLst>
          </p:cNvPr>
          <p:cNvSpPr txBox="1"/>
          <p:nvPr/>
        </p:nvSpPr>
        <p:spPr>
          <a:xfrm>
            <a:off x="8771900" y="4089430"/>
            <a:ext cx="212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C. Em bé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" name="CẤM BUÔN BÁN, CẤM REUP" descr="Top Rabbit Petting Stickers for Android &amp; iOS | Gfycat">
            <a:extLst>
              <a:ext uri="{FF2B5EF4-FFF2-40B4-BE49-F238E27FC236}">
                <a16:creationId xmlns:a16="http://schemas.microsoft.com/office/drawing/2014/main" id="{EA893400-A24D-9757-6057-5BC7D3710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17" y="104763"/>
            <a:ext cx="1823166" cy="18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79ABC-E0B8-E21B-D77E-FA5AA056ADA4}"/>
              </a:ext>
            </a:extLst>
          </p:cNvPr>
          <p:cNvSpPr txBox="1"/>
          <p:nvPr/>
        </p:nvSpPr>
        <p:spPr>
          <a:xfrm>
            <a:off x="1549481" y="1781369"/>
            <a:ext cx="9093038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Trong các từ: ca hát, thân thiện, em bé. 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</a:rPr>
              <a:t>Từ nào là từ chỉ đặc điểm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6C067C-2E59-A974-48B8-186ED31D542A}"/>
              </a:ext>
            </a:extLst>
          </p:cNvPr>
          <p:cNvSpPr/>
          <p:nvPr/>
        </p:nvSpPr>
        <p:spPr>
          <a:xfrm>
            <a:off x="699796" y="401216"/>
            <a:ext cx="1399592" cy="5225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CÂU 2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39" name="Group 33">
            <a:extLst>
              <a:ext uri="{FF2B5EF4-FFF2-40B4-BE49-F238E27FC236}">
                <a16:creationId xmlns:a16="http://schemas.microsoft.com/office/drawing/2014/main" id="{22B3A4F5-EF6F-E119-FC21-2F57CE95B1EC}"/>
              </a:ext>
            </a:extLst>
          </p:cNvPr>
          <p:cNvGrpSpPr>
            <a:grpSpLocks/>
          </p:cNvGrpSpPr>
          <p:nvPr/>
        </p:nvGrpSpPr>
        <p:grpSpPr bwMode="auto">
          <a:xfrm>
            <a:off x="10121162" y="221011"/>
            <a:ext cx="1728173" cy="1643060"/>
            <a:chOff x="4320" y="2928"/>
            <a:chExt cx="1104" cy="1104"/>
          </a:xfrm>
          <a:solidFill>
            <a:srgbClr val="FF0000"/>
          </a:solidFill>
        </p:grpSpPr>
        <p:sp>
          <p:nvSpPr>
            <p:cNvPr id="40" name="AutoShape 34">
              <a:extLst>
                <a:ext uri="{FF2B5EF4-FFF2-40B4-BE49-F238E27FC236}">
                  <a16:creationId xmlns:a16="http://schemas.microsoft.com/office/drawing/2014/main" id="{37140813-F7DC-C040-3BCF-72FF486C5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" name="WordArt 35">
              <a:extLst>
                <a:ext uri="{FF2B5EF4-FFF2-40B4-BE49-F238E27FC236}">
                  <a16:creationId xmlns:a16="http://schemas.microsoft.com/office/drawing/2014/main" id="{FA5589F1-7029-7162-3C1E-1E3B33CB88E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46" y="3199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2" name="WordArt 37">
            <a:extLst>
              <a:ext uri="{FF2B5EF4-FFF2-40B4-BE49-F238E27FC236}">
                <a16:creationId xmlns:a16="http://schemas.microsoft.com/office/drawing/2014/main" id="{FBF4E3CD-63A0-887C-52FF-2E9C98ADBC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25638" y="685433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3" name="WordArt 38">
            <a:extLst>
              <a:ext uri="{FF2B5EF4-FFF2-40B4-BE49-F238E27FC236}">
                <a16:creationId xmlns:a16="http://schemas.microsoft.com/office/drawing/2014/main" id="{6E1FC696-A598-0174-8794-A43393FD98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525" y="68929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4" name="WordArt 39">
            <a:extLst>
              <a:ext uri="{FF2B5EF4-FFF2-40B4-BE49-F238E27FC236}">
                <a16:creationId xmlns:a16="http://schemas.microsoft.com/office/drawing/2014/main" id="{25E51F58-3B93-A3D6-213C-0222A4BF7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6862" y="70732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5" name="WordArt 40">
            <a:extLst>
              <a:ext uri="{FF2B5EF4-FFF2-40B4-BE49-F238E27FC236}">
                <a16:creationId xmlns:a16="http://schemas.microsoft.com/office/drawing/2014/main" id="{9F66266B-F287-07DD-C9A2-7734E5F716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8188" y="70732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6" name="WordArt 41">
            <a:extLst>
              <a:ext uri="{FF2B5EF4-FFF2-40B4-BE49-F238E27FC236}">
                <a16:creationId xmlns:a16="http://schemas.microsoft.com/office/drawing/2014/main" id="{93B2C7EA-EC91-0B96-0E88-4450D35E59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988" y="68929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47" name="WordArt 42">
            <a:extLst>
              <a:ext uri="{FF2B5EF4-FFF2-40B4-BE49-F238E27FC236}">
                <a16:creationId xmlns:a16="http://schemas.microsoft.com/office/drawing/2014/main" id="{FDD1D6F3-C87F-965D-570D-FE8C494E96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987" y="724668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48" name="WordArt 43">
            <a:extLst>
              <a:ext uri="{FF2B5EF4-FFF2-40B4-BE49-F238E27FC236}">
                <a16:creationId xmlns:a16="http://schemas.microsoft.com/office/drawing/2014/main" id="{A8CC8826-3708-C3BB-A575-508E0865EF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5296" y="694284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49" name="WordArt 44">
            <a:extLst>
              <a:ext uri="{FF2B5EF4-FFF2-40B4-BE49-F238E27FC236}">
                <a16:creationId xmlns:a16="http://schemas.microsoft.com/office/drawing/2014/main" id="{0C821B57-2646-CE18-6E16-1AFA1720A5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9412" y="707320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0" name="WordArt 45">
            <a:extLst>
              <a:ext uri="{FF2B5EF4-FFF2-40B4-BE49-F238E27FC236}">
                <a16:creationId xmlns:a16="http://schemas.microsoft.com/office/drawing/2014/main" id="{C959B1AD-F425-F53F-6787-53F4DE4DCD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56521" y="68543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1" name="WordArt 46">
            <a:extLst>
              <a:ext uri="{FF2B5EF4-FFF2-40B4-BE49-F238E27FC236}">
                <a16:creationId xmlns:a16="http://schemas.microsoft.com/office/drawing/2014/main" id="{95E6965C-EEEE-36F9-E61B-607CF823AB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4871" y="67585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830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15299 -2.96296E-6 C -0.22396 -2.96296E-6 -0.30964 0.17385 -0.30964 0.31667 L -0.30964 0.63357 " pathEditMode="relative" rAng="0" ptsTypes="AAAA">
                                      <p:cBhvr>
                                        <p:cTn id="1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3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6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F1E73C-8CFC-FDDC-3E11-50AA19BE5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6" y="5149999"/>
            <a:ext cx="1546714" cy="1286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DC356-2D65-8211-9E6A-73EB67E21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6" y="2371577"/>
            <a:ext cx="1499367" cy="1246814"/>
          </a:xfrm>
          <a:prstGeom prst="rect">
            <a:avLst/>
          </a:prstGeom>
        </p:spPr>
      </p:pic>
      <p:pic>
        <p:nvPicPr>
          <p:cNvPr id="2" name="ĐC SHARE MIỄN PHÍ BỞI NK POWERSKILLS">
            <a:extLst>
              <a:ext uri="{FF2B5EF4-FFF2-40B4-BE49-F238E27FC236}">
                <a16:creationId xmlns:a16="http://schemas.microsoft.com/office/drawing/2014/main" id="{79516503-5E57-6133-15E5-E01306ACF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94" y="62895"/>
            <a:ext cx="1556495" cy="1556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FBD939-7D94-71FA-B743-96BCD3A88779}"/>
              </a:ext>
            </a:extLst>
          </p:cNvPr>
          <p:cNvSpPr txBox="1"/>
          <p:nvPr/>
        </p:nvSpPr>
        <p:spPr>
          <a:xfrm>
            <a:off x="1314449" y="4953000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8603B-0C28-86AE-6F05-26AE1B8EA998}"/>
              </a:ext>
            </a:extLst>
          </p:cNvPr>
          <p:cNvSpPr txBox="1"/>
          <p:nvPr/>
        </p:nvSpPr>
        <p:spPr>
          <a:xfrm>
            <a:off x="2630831" y="2621387"/>
            <a:ext cx="589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A. Mẹ em là giáo viên.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60F8A-2048-3CDC-5BB4-482AB163A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1" y="3737621"/>
            <a:ext cx="1546715" cy="1286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05036-4973-6923-8A6C-052B933B2C09}"/>
              </a:ext>
            </a:extLst>
          </p:cNvPr>
          <p:cNvSpPr txBox="1"/>
          <p:nvPr/>
        </p:nvSpPr>
        <p:spPr>
          <a:xfrm>
            <a:off x="2630831" y="4026771"/>
            <a:ext cx="822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B. Hàng ngày, bố chở em đi học.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1D6E2-6BBE-0362-627E-39D821EAA29B}"/>
              </a:ext>
            </a:extLst>
          </p:cNvPr>
          <p:cNvSpPr txBox="1"/>
          <p:nvPr/>
        </p:nvSpPr>
        <p:spPr>
          <a:xfrm>
            <a:off x="2630831" y="5359736"/>
            <a:ext cx="7535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C. Mái tóc của bà bạc trắng.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A0B94-CD6C-BF19-DEFE-F789AB915C95}"/>
              </a:ext>
            </a:extLst>
          </p:cNvPr>
          <p:cNvSpPr txBox="1"/>
          <p:nvPr/>
        </p:nvSpPr>
        <p:spPr>
          <a:xfrm>
            <a:off x="280219" y="1504123"/>
            <a:ext cx="1163156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Trong các câu sau, câu nào là câu nêu đặc điểm? </a:t>
            </a:r>
            <a:endParaRPr lang="en-US" sz="4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6E76C8-4D6B-5A35-70AA-CC934F7860C3}"/>
              </a:ext>
            </a:extLst>
          </p:cNvPr>
          <p:cNvSpPr/>
          <p:nvPr/>
        </p:nvSpPr>
        <p:spPr>
          <a:xfrm>
            <a:off x="699796" y="401216"/>
            <a:ext cx="1399592" cy="5225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CÂU 3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id="{B01AC5D5-BC0E-E3D7-BCD1-0223337442D2}"/>
              </a:ext>
            </a:extLst>
          </p:cNvPr>
          <p:cNvGrpSpPr>
            <a:grpSpLocks/>
          </p:cNvGrpSpPr>
          <p:nvPr/>
        </p:nvGrpSpPr>
        <p:grpSpPr bwMode="auto">
          <a:xfrm>
            <a:off x="10166555" y="62985"/>
            <a:ext cx="1745392" cy="1430236"/>
            <a:chOff x="4320" y="3013"/>
            <a:chExt cx="1115" cy="961"/>
          </a:xfrm>
          <a:solidFill>
            <a:srgbClr val="FF0000"/>
          </a:solidFill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87D9E541-281A-33F8-98B5-20396FA80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013"/>
              <a:ext cx="1115" cy="961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4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30AAD5E0-4E36-8407-6F33-5E5253E539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46" y="3199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9" name="WordArt 37">
            <a:extLst>
              <a:ext uri="{FF2B5EF4-FFF2-40B4-BE49-F238E27FC236}">
                <a16:creationId xmlns:a16="http://schemas.microsoft.com/office/drawing/2014/main" id="{4C7FC6BB-7C73-D55C-9194-FDEE0157BA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1031" y="400903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0" name="WordArt 38">
            <a:extLst>
              <a:ext uri="{FF2B5EF4-FFF2-40B4-BE49-F238E27FC236}">
                <a16:creationId xmlns:a16="http://schemas.microsoft.com/office/drawing/2014/main" id="{4735600B-1838-1760-3404-2E66718249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57918" y="40476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1" name="WordArt 39">
            <a:extLst>
              <a:ext uri="{FF2B5EF4-FFF2-40B4-BE49-F238E27FC236}">
                <a16:creationId xmlns:a16="http://schemas.microsoft.com/office/drawing/2014/main" id="{E68DB5C6-F319-3FDA-0D56-29512FF1E1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2255" y="42279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2" name="WordArt 40">
            <a:extLst>
              <a:ext uri="{FF2B5EF4-FFF2-40B4-BE49-F238E27FC236}">
                <a16:creationId xmlns:a16="http://schemas.microsoft.com/office/drawing/2014/main" id="{E84FD68A-6C00-CC33-7C63-BB8B2F0322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53581" y="42279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33" name="WordArt 41">
            <a:extLst>
              <a:ext uri="{FF2B5EF4-FFF2-40B4-BE49-F238E27FC236}">
                <a16:creationId xmlns:a16="http://schemas.microsoft.com/office/drawing/2014/main" id="{45A53EA1-8DB6-B4CA-7446-E4BC48AD4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4381" y="40476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34" name="WordArt 42">
            <a:extLst>
              <a:ext uri="{FF2B5EF4-FFF2-40B4-BE49-F238E27FC236}">
                <a16:creationId xmlns:a16="http://schemas.microsoft.com/office/drawing/2014/main" id="{D6059CF4-0A04-A352-CA39-A6C45A6D45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4380" y="440138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35" name="WordArt 43">
            <a:extLst>
              <a:ext uri="{FF2B5EF4-FFF2-40B4-BE49-F238E27FC236}">
                <a16:creationId xmlns:a16="http://schemas.microsoft.com/office/drawing/2014/main" id="{71BF921A-716C-9108-5758-172AFA42BC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689" y="409754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36" name="WordArt 44">
            <a:extLst>
              <a:ext uri="{FF2B5EF4-FFF2-40B4-BE49-F238E27FC236}">
                <a16:creationId xmlns:a16="http://schemas.microsoft.com/office/drawing/2014/main" id="{92F7B448-D396-F088-C01C-AF688CFBB5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4805" y="422790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37" name="WordArt 45">
            <a:extLst>
              <a:ext uri="{FF2B5EF4-FFF2-40B4-BE49-F238E27FC236}">
                <a16:creationId xmlns:a16="http://schemas.microsoft.com/office/drawing/2014/main" id="{2919A589-6860-C0D5-E862-CA6AE4A1F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01914" y="400902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38" name="WordArt 46">
            <a:extLst>
              <a:ext uri="{FF2B5EF4-FFF2-40B4-BE49-F238E27FC236}">
                <a16:creationId xmlns:a16="http://schemas.microsoft.com/office/drawing/2014/main" id="{2CEBDF4A-2F74-FA6F-5662-F2D9DEEB2C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0264" y="391321"/>
            <a:ext cx="657457" cy="69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6702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741 L -0.39584 0.734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3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CC30ED79-A87F-08D3-C56D-D533D409AF42}"/>
              </a:ext>
            </a:extLst>
          </p:cNvPr>
          <p:cNvSpPr/>
          <p:nvPr/>
        </p:nvSpPr>
        <p:spPr>
          <a:xfrm>
            <a:off x="989123" y="2452661"/>
            <a:ext cx="3160090" cy="2229691"/>
          </a:xfrm>
          <a:prstGeom prst="cloud">
            <a:avLst/>
          </a:prstGeom>
          <a:solidFill>
            <a:schemeClr val="accent2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CD0071-159C-B076-C4D9-400CEACA7050}"/>
              </a:ext>
            </a:extLst>
          </p:cNvPr>
          <p:cNvCxnSpPr>
            <a:cxnSpLocks/>
          </p:cNvCxnSpPr>
          <p:nvPr/>
        </p:nvCxnSpPr>
        <p:spPr>
          <a:xfrm flipV="1">
            <a:off x="4122282" y="1993175"/>
            <a:ext cx="1734030" cy="1307594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11136B-B3C9-C16C-DC7E-D16376E3CC9D}"/>
              </a:ext>
            </a:extLst>
          </p:cNvPr>
          <p:cNvCxnSpPr>
            <a:cxnSpLocks/>
          </p:cNvCxnSpPr>
          <p:nvPr/>
        </p:nvCxnSpPr>
        <p:spPr>
          <a:xfrm>
            <a:off x="4122282" y="3380989"/>
            <a:ext cx="1734028" cy="9739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EA6635-3C0F-9FAC-87E4-CFB80C53D0AA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4147398" y="3417501"/>
            <a:ext cx="1708913" cy="142378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grpSp>
        <p:nvGrpSpPr>
          <p:cNvPr id="16" name="Nhóm 36">
            <a:extLst>
              <a:ext uri="{FF2B5EF4-FFF2-40B4-BE49-F238E27FC236}">
                <a16:creationId xmlns:a16="http://schemas.microsoft.com/office/drawing/2014/main" id="{3C302E2E-A126-563B-C0B3-7E41C069E5C1}"/>
              </a:ext>
            </a:extLst>
          </p:cNvPr>
          <p:cNvGrpSpPr/>
          <p:nvPr/>
        </p:nvGrpSpPr>
        <p:grpSpPr>
          <a:xfrm rot="16200000">
            <a:off x="7830215" y="-613757"/>
            <a:ext cx="1178514" cy="5126320"/>
            <a:chOff x="6707755" y="1914323"/>
            <a:chExt cx="2098787" cy="30423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8">
              <a:extLst>
                <a:ext uri="{FF2B5EF4-FFF2-40B4-BE49-F238E27FC236}">
                  <a16:creationId xmlns:a16="http://schemas.microsoft.com/office/drawing/2014/main" id="{89AFB864-A6C9-326D-96A3-8FE2CAC91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755" y="2071197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 dirty="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AutoShape 9">
              <a:extLst>
                <a:ext uri="{FF2B5EF4-FFF2-40B4-BE49-F238E27FC236}">
                  <a16:creationId xmlns:a16="http://schemas.microsoft.com/office/drawing/2014/main" id="{A3AACD31-99C9-9636-2D90-420EFF6F0E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32805" y="1914323"/>
              <a:ext cx="1683049" cy="3137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vi-VN" sz="1800" b="1" kern="1200" dirty="0">
                  <a:solidFill>
                    <a:schemeClr val="bg1"/>
                  </a:solidFill>
                  <a:latin typeface="Arial" charset="0"/>
                  <a:ea typeface="+mn-ea"/>
                  <a:cs typeface="Arial" panose="020B0604020202020204" pitchFamily="34" charset="0"/>
                </a:rPr>
                <a:t>  </a:t>
              </a:r>
              <a:endParaRPr lang="en-US" sz="1800" b="1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AutoShape 10">
              <a:extLst>
                <a:ext uri="{FF2B5EF4-FFF2-40B4-BE49-F238E27FC236}">
                  <a16:creationId xmlns:a16="http://schemas.microsoft.com/office/drawing/2014/main" id="{5BB92AE9-8744-3669-2C43-AFF9351985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AutoShape 11">
              <a:extLst>
                <a:ext uri="{FF2B5EF4-FFF2-40B4-BE49-F238E27FC236}">
                  <a16:creationId xmlns:a16="http://schemas.microsoft.com/office/drawing/2014/main" id="{445C5E83-3583-333E-A68B-32307033D88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 Box 21">
              <a:extLst>
                <a:ext uri="{FF2B5EF4-FFF2-40B4-BE49-F238E27FC236}">
                  <a16:creationId xmlns:a16="http://schemas.microsoft.com/office/drawing/2014/main" id="{C2456723-E9D7-761E-20CC-9E0F814A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3984" y="2838549"/>
              <a:ext cx="1906326" cy="193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i="1" kern="1200" dirty="0">
                <a:solidFill>
                  <a:srgbClr val="377F85"/>
                </a:solidFill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25E92A-DED6-215D-7C0D-0B00E196530E}"/>
              </a:ext>
            </a:extLst>
          </p:cNvPr>
          <p:cNvSpPr txBox="1"/>
          <p:nvPr/>
        </p:nvSpPr>
        <p:spPr>
          <a:xfrm>
            <a:off x="6474555" y="1585812"/>
            <a:ext cx="4373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về gia đình.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Nhóm 36">
            <a:extLst>
              <a:ext uri="{FF2B5EF4-FFF2-40B4-BE49-F238E27FC236}">
                <a16:creationId xmlns:a16="http://schemas.microsoft.com/office/drawing/2014/main" id="{DA17873D-323D-C9DC-F650-6A139BACDD94}"/>
              </a:ext>
            </a:extLst>
          </p:cNvPr>
          <p:cNvGrpSpPr/>
          <p:nvPr/>
        </p:nvGrpSpPr>
        <p:grpSpPr>
          <a:xfrm rot="16200000">
            <a:off x="7830215" y="827567"/>
            <a:ext cx="1178514" cy="5126322"/>
            <a:chOff x="6707755" y="1914323"/>
            <a:chExt cx="2098787" cy="30423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0" name="AutoShape 8">
              <a:extLst>
                <a:ext uri="{FF2B5EF4-FFF2-40B4-BE49-F238E27FC236}">
                  <a16:creationId xmlns:a16="http://schemas.microsoft.com/office/drawing/2014/main" id="{F318B781-81E5-16B5-9557-93878DEE3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755" y="2071197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 dirty="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AutoShape 9">
              <a:extLst>
                <a:ext uri="{FF2B5EF4-FFF2-40B4-BE49-F238E27FC236}">
                  <a16:creationId xmlns:a16="http://schemas.microsoft.com/office/drawing/2014/main" id="{936A47E7-D884-5D00-7CDA-0F64C74556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32805" y="1914323"/>
              <a:ext cx="1683049" cy="313746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vi-VN" sz="1800" b="1" kern="1200" dirty="0">
                  <a:solidFill>
                    <a:schemeClr val="bg1"/>
                  </a:solidFill>
                  <a:latin typeface="Arial" charset="0"/>
                  <a:ea typeface="+mn-ea"/>
                  <a:cs typeface="Arial" panose="020B0604020202020204" pitchFamily="34" charset="0"/>
                </a:rPr>
                <a:t>  </a:t>
              </a:r>
              <a:endParaRPr lang="en-US" sz="1800" b="1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AutoShape 10">
              <a:extLst>
                <a:ext uri="{FF2B5EF4-FFF2-40B4-BE49-F238E27FC236}">
                  <a16:creationId xmlns:a16="http://schemas.microsoft.com/office/drawing/2014/main" id="{98498666-3F18-4B08-BF55-1866190E01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AutoShape 11">
              <a:extLst>
                <a:ext uri="{FF2B5EF4-FFF2-40B4-BE49-F238E27FC236}">
                  <a16:creationId xmlns:a16="http://schemas.microsoft.com/office/drawing/2014/main" id="{E64ECA29-FDE1-528C-60C6-AB93D6221F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Text Box 21">
              <a:extLst>
                <a:ext uri="{FF2B5EF4-FFF2-40B4-BE49-F238E27FC236}">
                  <a16:creationId xmlns:a16="http://schemas.microsoft.com/office/drawing/2014/main" id="{FCE25945-D8F8-69FA-116A-26424E192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3984" y="2838549"/>
              <a:ext cx="1906326" cy="193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i="1" kern="1200" dirty="0">
                <a:solidFill>
                  <a:srgbClr val="377F85"/>
                </a:solidFill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3E5CB7E-1579-6451-E275-42FAD561DB33}"/>
              </a:ext>
            </a:extLst>
          </p:cNvPr>
          <p:cNvSpPr txBox="1"/>
          <p:nvPr/>
        </p:nvSpPr>
        <p:spPr>
          <a:xfrm>
            <a:off x="6444599" y="3000165"/>
            <a:ext cx="4629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đặc điểm.</a:t>
            </a:r>
            <a:endParaRPr lang="en-US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Nhóm 36">
            <a:extLst>
              <a:ext uri="{FF2B5EF4-FFF2-40B4-BE49-F238E27FC236}">
                <a16:creationId xmlns:a16="http://schemas.microsoft.com/office/drawing/2014/main" id="{5D65CC13-B6A4-B1CF-6002-907A891AF3E3}"/>
              </a:ext>
            </a:extLst>
          </p:cNvPr>
          <p:cNvGrpSpPr/>
          <p:nvPr/>
        </p:nvGrpSpPr>
        <p:grpSpPr>
          <a:xfrm rot="16200000">
            <a:off x="7830214" y="2287768"/>
            <a:ext cx="1178514" cy="5126322"/>
            <a:chOff x="6707755" y="1914323"/>
            <a:chExt cx="2098787" cy="304234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AutoShape 8">
              <a:extLst>
                <a:ext uri="{FF2B5EF4-FFF2-40B4-BE49-F238E27FC236}">
                  <a16:creationId xmlns:a16="http://schemas.microsoft.com/office/drawing/2014/main" id="{1B56CA07-1E1D-EB1C-8243-C68121C8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755" y="2071197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FF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 dirty="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AutoShape 9">
              <a:extLst>
                <a:ext uri="{FF2B5EF4-FFF2-40B4-BE49-F238E27FC236}">
                  <a16:creationId xmlns:a16="http://schemas.microsoft.com/office/drawing/2014/main" id="{9810792F-F488-E8ED-534B-850E80DBFE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32805" y="1914323"/>
              <a:ext cx="1683049" cy="313746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vi-VN" sz="1800" b="1" kern="1200" dirty="0">
                  <a:solidFill>
                    <a:schemeClr val="bg1"/>
                  </a:solidFill>
                  <a:latin typeface="Arial" charset="0"/>
                  <a:ea typeface="+mn-ea"/>
                  <a:cs typeface="Arial" panose="020B0604020202020204" pitchFamily="34" charset="0"/>
                </a:rPr>
                <a:t>  </a:t>
              </a:r>
              <a:endParaRPr lang="en-US" sz="1800" b="1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AutoShape 10">
              <a:extLst>
                <a:ext uri="{FF2B5EF4-FFF2-40B4-BE49-F238E27FC236}">
                  <a16:creationId xmlns:a16="http://schemas.microsoft.com/office/drawing/2014/main" id="{D49D344B-012B-6D09-FCD0-7484E4967E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AutoShape 11">
              <a:extLst>
                <a:ext uri="{FF2B5EF4-FFF2-40B4-BE49-F238E27FC236}">
                  <a16:creationId xmlns:a16="http://schemas.microsoft.com/office/drawing/2014/main" id="{504CBF55-95E9-E755-1D47-9114B2AA09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A2E3FF4-ACB0-B8A6-0E57-871642040392}"/>
              </a:ext>
            </a:extLst>
          </p:cNvPr>
          <p:cNvSpPr txBox="1"/>
          <p:nvPr/>
        </p:nvSpPr>
        <p:spPr>
          <a:xfrm>
            <a:off x="6444598" y="4498904"/>
            <a:ext cx="4629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đặc điểm.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BA0F2CB-0387-35B4-725E-D22ED101E368}"/>
              </a:ext>
            </a:extLst>
          </p:cNvPr>
          <p:cNvSpPr/>
          <p:nvPr/>
        </p:nvSpPr>
        <p:spPr>
          <a:xfrm>
            <a:off x="534507" y="386305"/>
            <a:ext cx="11165879" cy="60538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48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/>
      <p:bldP spid="36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38" descr="fbb63f59c772f80c241f5a32592359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6075"/>
            <a:ext cx="13650686" cy="72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630C00-DA53-4883-9EBD-8CA59F9FBA9F}"/>
              </a:ext>
            </a:extLst>
          </p:cNvPr>
          <p:cNvSpPr/>
          <p:nvPr/>
        </p:nvSpPr>
        <p:spPr>
          <a:xfrm>
            <a:off x="556531" y="2860684"/>
            <a:ext cx="7635552" cy="208823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ArchUp">
              <a:avLst>
                <a:gd name="adj" fmla="val 11122381"/>
              </a:avLst>
            </a:prstTxWarp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Xin </a:t>
            </a:r>
            <a:r>
              <a:rPr lang="en-US" altLang="zh-CN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trân</a:t>
            </a:r>
            <a:r>
              <a:rPr lang="en-US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 </a:t>
            </a:r>
            <a:r>
              <a:rPr lang="en-US" altLang="zh-CN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trọng</a:t>
            </a:r>
            <a:r>
              <a:rPr lang="en-US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 </a:t>
            </a:r>
            <a:r>
              <a:rPr lang="vi-VN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cảm ơn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các thầy giáo, cô giáo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 và các em học sinh!</a:t>
            </a:r>
            <a:endParaRPr lang="en-US" altLang="zh-CN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Microsoft Yahei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526997" y="1069102"/>
            <a:ext cx="6436377" cy="1240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498763" y="2966417"/>
            <a:ext cx="2747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2E3841CF-2B9B-C02B-BD7D-721C39AD516C}"/>
              </a:ext>
            </a:extLst>
          </p:cNvPr>
          <p:cNvGrpSpPr>
            <a:grpSpLocks/>
          </p:cNvGrpSpPr>
          <p:nvPr/>
        </p:nvGrpSpPr>
        <p:grpSpPr bwMode="auto">
          <a:xfrm>
            <a:off x="10260115" y="269002"/>
            <a:ext cx="1752600" cy="1600200"/>
            <a:chOff x="4320" y="2928"/>
            <a:chExt cx="1104" cy="1104"/>
          </a:xfrm>
        </p:grpSpPr>
        <p:sp>
          <p:nvSpPr>
            <p:cNvPr id="3" name="AutoShape 34">
              <a:extLst>
                <a:ext uri="{FF2B5EF4-FFF2-40B4-BE49-F238E27FC236}">
                  <a16:creationId xmlns:a16="http://schemas.microsoft.com/office/drawing/2014/main" id="{F9FB4FA6-9F8A-0F6E-7BDD-189E739B1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" name="WordArt 35">
              <a:extLst>
                <a:ext uri="{FF2B5EF4-FFF2-40B4-BE49-F238E27FC236}">
                  <a16:creationId xmlns:a16="http://schemas.microsoft.com/office/drawing/2014/main" id="{DFAEC4CC-F40D-667A-36B4-FF6BF75223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8" name="WordArt 36">
            <a:extLst>
              <a:ext uri="{FF2B5EF4-FFF2-40B4-BE49-F238E27FC236}">
                <a16:creationId xmlns:a16="http://schemas.microsoft.com/office/drawing/2014/main" id="{ED6D65A3-21DA-ABFE-9369-3513F39C94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7">
            <a:extLst>
              <a:ext uri="{FF2B5EF4-FFF2-40B4-BE49-F238E27FC236}">
                <a16:creationId xmlns:a16="http://schemas.microsoft.com/office/drawing/2014/main" id="{67A0EC98-7762-EBE5-B986-FC5EB37821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8">
            <a:extLst>
              <a:ext uri="{FF2B5EF4-FFF2-40B4-BE49-F238E27FC236}">
                <a16:creationId xmlns:a16="http://schemas.microsoft.com/office/drawing/2014/main" id="{AF7E3DB1-FE8F-E254-4404-5F5AB74621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01354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9">
            <a:extLst>
              <a:ext uri="{FF2B5EF4-FFF2-40B4-BE49-F238E27FC236}">
                <a16:creationId xmlns:a16="http://schemas.microsoft.com/office/drawing/2014/main" id="{4EC8754E-A2F5-F80F-158F-B28BFA442F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40">
            <a:extLst>
              <a:ext uri="{FF2B5EF4-FFF2-40B4-BE49-F238E27FC236}">
                <a16:creationId xmlns:a16="http://schemas.microsoft.com/office/drawing/2014/main" id="{F0D6F95C-E23F-1C67-51B8-79FBC47631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3040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41">
            <a:extLst>
              <a:ext uri="{FF2B5EF4-FFF2-40B4-BE49-F238E27FC236}">
                <a16:creationId xmlns:a16="http://schemas.microsoft.com/office/drawing/2014/main" id="{076B0F2B-31C8-EA07-27C2-A6B273E4B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9702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" name="WordArt 42">
            <a:extLst>
              <a:ext uri="{FF2B5EF4-FFF2-40B4-BE49-F238E27FC236}">
                <a16:creationId xmlns:a16="http://schemas.microsoft.com/office/drawing/2014/main" id="{31A68758-545E-D9E0-5C80-E095DF7B2D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5" name="WordArt 43">
            <a:extLst>
              <a:ext uri="{FF2B5EF4-FFF2-40B4-BE49-F238E27FC236}">
                <a16:creationId xmlns:a16="http://schemas.microsoft.com/office/drawing/2014/main" id="{13968D99-D625-848A-4010-2B75C3033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6" name="WordArt 44">
            <a:extLst>
              <a:ext uri="{FF2B5EF4-FFF2-40B4-BE49-F238E27FC236}">
                <a16:creationId xmlns:a16="http://schemas.microsoft.com/office/drawing/2014/main" id="{675C071C-29C5-6C75-9221-3AFFA4E117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15641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7" name="WordArt 45">
            <a:extLst>
              <a:ext uri="{FF2B5EF4-FFF2-40B4-BE49-F238E27FC236}">
                <a16:creationId xmlns:a16="http://schemas.microsoft.com/office/drawing/2014/main" id="{687FEF91-7DB2-CEE1-BBA8-64D9914784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8" name="WordArt 46">
            <a:extLst>
              <a:ext uri="{FF2B5EF4-FFF2-40B4-BE49-F238E27FC236}">
                <a16:creationId xmlns:a16="http://schemas.microsoft.com/office/drawing/2014/main" id="{A976CAC3-793F-F984-1FEB-E7A802B17E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47">
            <a:extLst>
              <a:ext uri="{FF2B5EF4-FFF2-40B4-BE49-F238E27FC236}">
                <a16:creationId xmlns:a16="http://schemas.microsoft.com/office/drawing/2014/main" id="{5E511DD8-5B9E-64EC-B9A7-B5CB0249FE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48">
            <a:extLst>
              <a:ext uri="{FF2B5EF4-FFF2-40B4-BE49-F238E27FC236}">
                <a16:creationId xmlns:a16="http://schemas.microsoft.com/office/drawing/2014/main" id="{8F008573-D3D0-3A2C-2E4A-ECA5F602F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49">
            <a:extLst>
              <a:ext uri="{FF2B5EF4-FFF2-40B4-BE49-F238E27FC236}">
                <a16:creationId xmlns:a16="http://schemas.microsoft.com/office/drawing/2014/main" id="{5A8208A8-DFFB-218B-7F09-63EC07AC16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890" y="71087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50">
            <a:extLst>
              <a:ext uri="{FF2B5EF4-FFF2-40B4-BE49-F238E27FC236}">
                <a16:creationId xmlns:a16="http://schemas.microsoft.com/office/drawing/2014/main" id="{83677D83-69C2-05E9-6D94-D2F71B7D3F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6730ABE8-AE9F-6BF5-6203-66BAB75A42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476208" y="1373902"/>
            <a:ext cx="6734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trai của bố gọi là ........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2109297" y="2918482"/>
            <a:ext cx="303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C556766C-5F65-5193-3035-03C3B3DE5875}"/>
              </a:ext>
            </a:extLst>
          </p:cNvPr>
          <p:cNvGrpSpPr>
            <a:grpSpLocks/>
          </p:cNvGrpSpPr>
          <p:nvPr/>
        </p:nvGrpSpPr>
        <p:grpSpPr bwMode="auto">
          <a:xfrm>
            <a:off x="10260115" y="269002"/>
            <a:ext cx="1752600" cy="1600200"/>
            <a:chOff x="4320" y="2928"/>
            <a:chExt cx="1104" cy="1104"/>
          </a:xfrm>
        </p:grpSpPr>
        <p:sp>
          <p:nvSpPr>
            <p:cNvPr id="4" name="AutoShape 34">
              <a:extLst>
                <a:ext uri="{FF2B5EF4-FFF2-40B4-BE49-F238E27FC236}">
                  <a16:creationId xmlns:a16="http://schemas.microsoft.com/office/drawing/2014/main" id="{F4F42F2E-CC9A-158E-DA4D-DD4153A7C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" name="WordArt 35">
              <a:extLst>
                <a:ext uri="{FF2B5EF4-FFF2-40B4-BE49-F238E27FC236}">
                  <a16:creationId xmlns:a16="http://schemas.microsoft.com/office/drawing/2014/main" id="{56C31118-EDEC-F849-7F64-4960B635EF1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8" name="WordArt 36">
            <a:extLst>
              <a:ext uri="{FF2B5EF4-FFF2-40B4-BE49-F238E27FC236}">
                <a16:creationId xmlns:a16="http://schemas.microsoft.com/office/drawing/2014/main" id="{FECDEB9F-A84A-E353-9BCD-8C68CD10C8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7">
            <a:extLst>
              <a:ext uri="{FF2B5EF4-FFF2-40B4-BE49-F238E27FC236}">
                <a16:creationId xmlns:a16="http://schemas.microsoft.com/office/drawing/2014/main" id="{72BF73AC-C277-04C2-9E0D-4EBA2A28B9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8">
            <a:extLst>
              <a:ext uri="{FF2B5EF4-FFF2-40B4-BE49-F238E27FC236}">
                <a16:creationId xmlns:a16="http://schemas.microsoft.com/office/drawing/2014/main" id="{42ABB3E0-951A-CC31-FBB4-D1B498C3D9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01354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9">
            <a:extLst>
              <a:ext uri="{FF2B5EF4-FFF2-40B4-BE49-F238E27FC236}">
                <a16:creationId xmlns:a16="http://schemas.microsoft.com/office/drawing/2014/main" id="{056C9535-A76C-E87D-906E-28565F4286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40">
            <a:extLst>
              <a:ext uri="{FF2B5EF4-FFF2-40B4-BE49-F238E27FC236}">
                <a16:creationId xmlns:a16="http://schemas.microsoft.com/office/drawing/2014/main" id="{433B7606-FC45-CE1C-9640-AAE1DDFABD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3040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41">
            <a:extLst>
              <a:ext uri="{FF2B5EF4-FFF2-40B4-BE49-F238E27FC236}">
                <a16:creationId xmlns:a16="http://schemas.microsoft.com/office/drawing/2014/main" id="{C120B0B5-287B-50CE-4286-1A51A4C3FC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9702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" name="WordArt 42">
            <a:extLst>
              <a:ext uri="{FF2B5EF4-FFF2-40B4-BE49-F238E27FC236}">
                <a16:creationId xmlns:a16="http://schemas.microsoft.com/office/drawing/2014/main" id="{C4083845-2CA6-1528-D91D-D009E7D7FF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5" name="WordArt 43">
            <a:extLst>
              <a:ext uri="{FF2B5EF4-FFF2-40B4-BE49-F238E27FC236}">
                <a16:creationId xmlns:a16="http://schemas.microsoft.com/office/drawing/2014/main" id="{BBCCA8F1-C89A-949B-071A-D1AB4F77B7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6" name="WordArt 44">
            <a:extLst>
              <a:ext uri="{FF2B5EF4-FFF2-40B4-BE49-F238E27FC236}">
                <a16:creationId xmlns:a16="http://schemas.microsoft.com/office/drawing/2014/main" id="{0674C572-0478-C413-D933-49031F8CCD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15641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7" name="WordArt 45">
            <a:extLst>
              <a:ext uri="{FF2B5EF4-FFF2-40B4-BE49-F238E27FC236}">
                <a16:creationId xmlns:a16="http://schemas.microsoft.com/office/drawing/2014/main" id="{B19FE813-FA31-4EC7-7AE3-57DF91BC7F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8" name="WordArt 46">
            <a:extLst>
              <a:ext uri="{FF2B5EF4-FFF2-40B4-BE49-F238E27FC236}">
                <a16:creationId xmlns:a16="http://schemas.microsoft.com/office/drawing/2014/main" id="{812F2CAA-41A9-0636-6B0A-2185D54B38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47">
            <a:extLst>
              <a:ext uri="{FF2B5EF4-FFF2-40B4-BE49-F238E27FC236}">
                <a16:creationId xmlns:a16="http://schemas.microsoft.com/office/drawing/2014/main" id="{DE3B5D8B-8AAD-0486-EF94-36330A5BAF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48">
            <a:extLst>
              <a:ext uri="{FF2B5EF4-FFF2-40B4-BE49-F238E27FC236}">
                <a16:creationId xmlns:a16="http://schemas.microsoft.com/office/drawing/2014/main" id="{15BCD429-8381-A366-6FE9-69B96D697B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49">
            <a:extLst>
              <a:ext uri="{FF2B5EF4-FFF2-40B4-BE49-F238E27FC236}">
                <a16:creationId xmlns:a16="http://schemas.microsoft.com/office/drawing/2014/main" id="{9E52DA35-4DF8-E281-CDE7-62261E95B7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890" y="71087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50">
            <a:extLst>
              <a:ext uri="{FF2B5EF4-FFF2-40B4-BE49-F238E27FC236}">
                <a16:creationId xmlns:a16="http://schemas.microsoft.com/office/drawing/2014/main" id="{8146D4FE-C46D-0415-854A-C5F2D0225D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A93C232D-2C1F-9115-5C57-83A974AC08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554866" y="1570546"/>
            <a:ext cx="6797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gái của mẹ gọi là ........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390608" y="3006559"/>
            <a:ext cx="2659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Dì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3F1D5C3A-82F9-954E-7BC9-6AC6237D9C8E}"/>
              </a:ext>
            </a:extLst>
          </p:cNvPr>
          <p:cNvGrpSpPr>
            <a:grpSpLocks/>
          </p:cNvGrpSpPr>
          <p:nvPr/>
        </p:nvGrpSpPr>
        <p:grpSpPr bwMode="auto">
          <a:xfrm>
            <a:off x="10260115" y="269002"/>
            <a:ext cx="1752600" cy="1600200"/>
            <a:chOff x="4320" y="2928"/>
            <a:chExt cx="1104" cy="1104"/>
          </a:xfrm>
        </p:grpSpPr>
        <p:sp>
          <p:nvSpPr>
            <p:cNvPr id="6" name="AutoShape 34">
              <a:extLst>
                <a:ext uri="{FF2B5EF4-FFF2-40B4-BE49-F238E27FC236}">
                  <a16:creationId xmlns:a16="http://schemas.microsoft.com/office/drawing/2014/main" id="{F5981AB2-9C61-7BCB-832F-B1DC17D2D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" name="WordArt 35">
              <a:extLst>
                <a:ext uri="{FF2B5EF4-FFF2-40B4-BE49-F238E27FC236}">
                  <a16:creationId xmlns:a16="http://schemas.microsoft.com/office/drawing/2014/main" id="{11528A34-A69C-D134-3500-8E30F75B929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8" name="WordArt 36">
            <a:extLst>
              <a:ext uri="{FF2B5EF4-FFF2-40B4-BE49-F238E27FC236}">
                <a16:creationId xmlns:a16="http://schemas.microsoft.com/office/drawing/2014/main" id="{D6617EA1-1334-C844-9FAA-1F22894E09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7">
            <a:extLst>
              <a:ext uri="{FF2B5EF4-FFF2-40B4-BE49-F238E27FC236}">
                <a16:creationId xmlns:a16="http://schemas.microsoft.com/office/drawing/2014/main" id="{46C6C2A0-0041-6DDD-6501-B4233E48D9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8">
            <a:extLst>
              <a:ext uri="{FF2B5EF4-FFF2-40B4-BE49-F238E27FC236}">
                <a16:creationId xmlns:a16="http://schemas.microsoft.com/office/drawing/2014/main" id="{7CF71AE0-2D89-6763-76D3-7908A55AE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01354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9">
            <a:extLst>
              <a:ext uri="{FF2B5EF4-FFF2-40B4-BE49-F238E27FC236}">
                <a16:creationId xmlns:a16="http://schemas.microsoft.com/office/drawing/2014/main" id="{B21B21F9-030E-77E4-4D54-FBC5575F0D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40">
            <a:extLst>
              <a:ext uri="{FF2B5EF4-FFF2-40B4-BE49-F238E27FC236}">
                <a16:creationId xmlns:a16="http://schemas.microsoft.com/office/drawing/2014/main" id="{1BA7F6F7-1658-5C21-B622-621032E5FC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3040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41">
            <a:extLst>
              <a:ext uri="{FF2B5EF4-FFF2-40B4-BE49-F238E27FC236}">
                <a16:creationId xmlns:a16="http://schemas.microsoft.com/office/drawing/2014/main" id="{EF0D50AF-D774-F509-B470-CDAED1731F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9702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" name="WordArt 42">
            <a:extLst>
              <a:ext uri="{FF2B5EF4-FFF2-40B4-BE49-F238E27FC236}">
                <a16:creationId xmlns:a16="http://schemas.microsoft.com/office/drawing/2014/main" id="{777D29C3-B5D0-DB7D-F98F-2549A61555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5" name="WordArt 43">
            <a:extLst>
              <a:ext uri="{FF2B5EF4-FFF2-40B4-BE49-F238E27FC236}">
                <a16:creationId xmlns:a16="http://schemas.microsoft.com/office/drawing/2014/main" id="{2CC6F722-6F81-3D06-AEC9-5720EB8A74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6" name="WordArt 44">
            <a:extLst>
              <a:ext uri="{FF2B5EF4-FFF2-40B4-BE49-F238E27FC236}">
                <a16:creationId xmlns:a16="http://schemas.microsoft.com/office/drawing/2014/main" id="{7AF78F82-E058-514A-AE5C-0369762ACC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15641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7" name="WordArt 45">
            <a:extLst>
              <a:ext uri="{FF2B5EF4-FFF2-40B4-BE49-F238E27FC236}">
                <a16:creationId xmlns:a16="http://schemas.microsoft.com/office/drawing/2014/main" id="{4B0EDD87-A17F-6BF9-D81A-A60C67457A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8" name="WordArt 46">
            <a:extLst>
              <a:ext uri="{FF2B5EF4-FFF2-40B4-BE49-F238E27FC236}">
                <a16:creationId xmlns:a16="http://schemas.microsoft.com/office/drawing/2014/main" id="{332A28A9-09B9-2883-8C31-F16A239209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47">
            <a:extLst>
              <a:ext uri="{FF2B5EF4-FFF2-40B4-BE49-F238E27FC236}">
                <a16:creationId xmlns:a16="http://schemas.microsoft.com/office/drawing/2014/main" id="{B92FCF4C-9D29-FE65-5276-B1E7004765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48">
            <a:extLst>
              <a:ext uri="{FF2B5EF4-FFF2-40B4-BE49-F238E27FC236}">
                <a16:creationId xmlns:a16="http://schemas.microsoft.com/office/drawing/2014/main" id="{C6C40847-E1ED-3BC5-854E-515DDCBCDA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49">
            <a:extLst>
              <a:ext uri="{FF2B5EF4-FFF2-40B4-BE49-F238E27FC236}">
                <a16:creationId xmlns:a16="http://schemas.microsoft.com/office/drawing/2014/main" id="{3488CD35-DEC0-A906-6B15-AC3A6BBA60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890" y="71087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50">
            <a:extLst>
              <a:ext uri="{FF2B5EF4-FFF2-40B4-BE49-F238E27FC236}">
                <a16:creationId xmlns:a16="http://schemas.microsoft.com/office/drawing/2014/main" id="{B9B813DE-4452-2154-35F7-A3706BBCC3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7BEF32BE-9ABC-F187-38C6-B2A7D99F5C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DED2B8-1EB2-5113-22F5-E33C8623B508}"/>
              </a:ext>
            </a:extLst>
          </p:cNvPr>
          <p:cNvSpPr txBox="1"/>
          <p:nvPr/>
        </p:nvSpPr>
        <p:spPr>
          <a:xfrm>
            <a:off x="468036" y="360481"/>
            <a:ext cx="856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BBDD9-569C-79D2-42F4-290DA45CBC3C}"/>
              </a:ext>
            </a:extLst>
          </p:cNvPr>
          <p:cNvSpPr/>
          <p:nvPr/>
        </p:nvSpPr>
        <p:spPr>
          <a:xfrm>
            <a:off x="784579" y="1191867"/>
            <a:ext cx="6560117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FA728B-9B27-3D60-C8D0-A1968E4BB59A}"/>
              </a:ext>
            </a:extLst>
          </p:cNvPr>
          <p:cNvGrpSpPr/>
          <p:nvPr/>
        </p:nvGrpSpPr>
        <p:grpSpPr>
          <a:xfrm>
            <a:off x="5067554" y="1586804"/>
            <a:ext cx="546665" cy="495575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7DF57D8-E3F5-3428-B2D2-D15C4893321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EC2D1BA-68C7-958B-164C-7076BE8E822F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A802B0-4301-ECDA-34F3-0579945167DE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267B4C-C091-AB83-A4B6-18A8BFF2418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B952812-3596-0D11-3448-C2C041C6B51A}"/>
              </a:ext>
            </a:extLst>
          </p:cNvPr>
          <p:cNvGrpSpPr/>
          <p:nvPr/>
        </p:nvGrpSpPr>
        <p:grpSpPr>
          <a:xfrm>
            <a:off x="5067554" y="4528171"/>
            <a:ext cx="546665" cy="495575"/>
            <a:chOff x="7507111" y="2996098"/>
            <a:chExt cx="417689" cy="4176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896689-C437-11C9-C63A-1587B208EC1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EF1CE2-DA77-1449-61C0-B2C92732CD93}"/>
                </a:ext>
              </a:extLst>
            </p:cNvPr>
            <p:cNvCxnSpPr>
              <a:stCxn id="10" idx="0"/>
              <a:endCxn id="1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C11A99F-B27D-33E3-F015-03FA2C784C79}"/>
                </a:ext>
              </a:extLst>
            </p:cNvPr>
            <p:cNvCxnSpPr>
              <a:stCxn id="10" idx="3"/>
              <a:endCxn id="1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ECE9A8-1FAF-5CB1-7602-E1090F99145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981F3E-AC60-6FA6-8699-0FED1C7A01B4}"/>
              </a:ext>
            </a:extLst>
          </p:cNvPr>
          <p:cNvGrpSpPr/>
          <p:nvPr/>
        </p:nvGrpSpPr>
        <p:grpSpPr>
          <a:xfrm>
            <a:off x="5067554" y="3465641"/>
            <a:ext cx="546665" cy="495575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2922D6-15F8-4F86-F03F-FA9EE1DF1E8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0D3222-66B6-835D-A4A9-0DB9454A4C34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727099-2E0C-2416-536C-6AA9D4C323B0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AA694-BF6E-D36D-C140-6DF920F443C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05716-55DC-A08B-19A4-D00150FEB43C}"/>
              </a:ext>
            </a:extLst>
          </p:cNvPr>
          <p:cNvGrpSpPr/>
          <p:nvPr/>
        </p:nvGrpSpPr>
        <p:grpSpPr>
          <a:xfrm>
            <a:off x="5067554" y="2511520"/>
            <a:ext cx="546665" cy="495575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F9E33C-BD0D-B050-C4A2-A6977B341AC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611AE2-5923-B069-6A4F-9E7AB1DC91D6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786A48A-F934-FD73-3E3B-29423205FD51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FBDDB8E-C0E5-3C77-AC8D-FF28E9B039B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C7CB46-E619-1171-BE90-B1D8ED0BEF42}"/>
              </a:ext>
            </a:extLst>
          </p:cNvPr>
          <p:cNvCxnSpPr>
            <a:endCxn id="2" idx="2"/>
          </p:cNvCxnSpPr>
          <p:nvPr/>
        </p:nvCxnSpPr>
        <p:spPr>
          <a:xfrm>
            <a:off x="2054942" y="1006812"/>
            <a:ext cx="269699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6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93568"/>
            <a:ext cx="6248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gái của bố gọi là .....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164466" y="2932818"/>
            <a:ext cx="2754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33">
            <a:extLst>
              <a:ext uri="{FF2B5EF4-FFF2-40B4-BE49-F238E27FC236}">
                <a16:creationId xmlns:a16="http://schemas.microsoft.com/office/drawing/2014/main" id="{4809C729-3557-3B30-A518-07ECFD6D3FB2}"/>
              </a:ext>
            </a:extLst>
          </p:cNvPr>
          <p:cNvGrpSpPr>
            <a:grpSpLocks/>
          </p:cNvGrpSpPr>
          <p:nvPr/>
        </p:nvGrpSpPr>
        <p:grpSpPr bwMode="auto">
          <a:xfrm>
            <a:off x="10260115" y="269002"/>
            <a:ext cx="1752600" cy="1600200"/>
            <a:chOff x="4320" y="2928"/>
            <a:chExt cx="1104" cy="1104"/>
          </a:xfrm>
        </p:grpSpPr>
        <p:sp>
          <p:nvSpPr>
            <p:cNvPr id="4" name="AutoShape 34">
              <a:extLst>
                <a:ext uri="{FF2B5EF4-FFF2-40B4-BE49-F238E27FC236}">
                  <a16:creationId xmlns:a16="http://schemas.microsoft.com/office/drawing/2014/main" id="{91ABA842-B22B-A77C-DBD8-BFDD62AE2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" name="WordArt 35">
              <a:extLst>
                <a:ext uri="{FF2B5EF4-FFF2-40B4-BE49-F238E27FC236}">
                  <a16:creationId xmlns:a16="http://schemas.microsoft.com/office/drawing/2014/main" id="{961B2571-EAA1-E160-472B-D9E33894A38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8" name="WordArt 36">
            <a:extLst>
              <a:ext uri="{FF2B5EF4-FFF2-40B4-BE49-F238E27FC236}">
                <a16:creationId xmlns:a16="http://schemas.microsoft.com/office/drawing/2014/main" id="{F0A770AF-6CD2-5D6E-775D-6187FA02AE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7">
            <a:extLst>
              <a:ext uri="{FF2B5EF4-FFF2-40B4-BE49-F238E27FC236}">
                <a16:creationId xmlns:a16="http://schemas.microsoft.com/office/drawing/2014/main" id="{0E230B4B-F907-F1AA-E8F8-1F48BAA0DF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8">
            <a:extLst>
              <a:ext uri="{FF2B5EF4-FFF2-40B4-BE49-F238E27FC236}">
                <a16:creationId xmlns:a16="http://schemas.microsoft.com/office/drawing/2014/main" id="{3B412475-6278-F536-6310-00F815FAE5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01354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9">
            <a:extLst>
              <a:ext uri="{FF2B5EF4-FFF2-40B4-BE49-F238E27FC236}">
                <a16:creationId xmlns:a16="http://schemas.microsoft.com/office/drawing/2014/main" id="{2EBADA1A-0640-CD0A-6229-28B673DF1C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40">
            <a:extLst>
              <a:ext uri="{FF2B5EF4-FFF2-40B4-BE49-F238E27FC236}">
                <a16:creationId xmlns:a16="http://schemas.microsoft.com/office/drawing/2014/main" id="{313AC2F2-EF2C-F4A7-588E-B7A5114451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3040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41">
            <a:extLst>
              <a:ext uri="{FF2B5EF4-FFF2-40B4-BE49-F238E27FC236}">
                <a16:creationId xmlns:a16="http://schemas.microsoft.com/office/drawing/2014/main" id="{1B2807FB-451B-51CC-79CD-742F6DD88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9702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" name="WordArt 42">
            <a:extLst>
              <a:ext uri="{FF2B5EF4-FFF2-40B4-BE49-F238E27FC236}">
                <a16:creationId xmlns:a16="http://schemas.microsoft.com/office/drawing/2014/main" id="{37E12410-6C6D-556C-961F-1E0061F20B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5" name="WordArt 43">
            <a:extLst>
              <a:ext uri="{FF2B5EF4-FFF2-40B4-BE49-F238E27FC236}">
                <a16:creationId xmlns:a16="http://schemas.microsoft.com/office/drawing/2014/main" id="{B40AD003-A05C-F31A-C469-9446949724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6" name="WordArt 44">
            <a:extLst>
              <a:ext uri="{FF2B5EF4-FFF2-40B4-BE49-F238E27FC236}">
                <a16:creationId xmlns:a16="http://schemas.microsoft.com/office/drawing/2014/main" id="{DA34C3AF-A57E-EA0A-9086-0E622F439B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177" y="715641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7" name="WordArt 45">
            <a:extLst>
              <a:ext uri="{FF2B5EF4-FFF2-40B4-BE49-F238E27FC236}">
                <a16:creationId xmlns:a16="http://schemas.microsoft.com/office/drawing/2014/main" id="{C925A7D0-72E6-502D-0560-AF58C7084E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8" name="WordArt 46">
            <a:extLst>
              <a:ext uri="{FF2B5EF4-FFF2-40B4-BE49-F238E27FC236}">
                <a16:creationId xmlns:a16="http://schemas.microsoft.com/office/drawing/2014/main" id="{0B1D37FE-CF94-E624-8C1B-84AA27BD03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47">
            <a:extLst>
              <a:ext uri="{FF2B5EF4-FFF2-40B4-BE49-F238E27FC236}">
                <a16:creationId xmlns:a16="http://schemas.microsoft.com/office/drawing/2014/main" id="{84D8A673-6BA1-1FF5-C775-FB8A091648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48">
            <a:extLst>
              <a:ext uri="{FF2B5EF4-FFF2-40B4-BE49-F238E27FC236}">
                <a16:creationId xmlns:a16="http://schemas.microsoft.com/office/drawing/2014/main" id="{558A384A-D85B-1744-B102-FAD2D9445B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49">
            <a:extLst>
              <a:ext uri="{FF2B5EF4-FFF2-40B4-BE49-F238E27FC236}">
                <a16:creationId xmlns:a16="http://schemas.microsoft.com/office/drawing/2014/main" id="{27150134-2171-F32E-AB6B-9D3A8132DD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5890" y="71087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50">
            <a:extLst>
              <a:ext uri="{FF2B5EF4-FFF2-40B4-BE49-F238E27FC236}">
                <a16:creationId xmlns:a16="http://schemas.microsoft.com/office/drawing/2014/main" id="{482D6225-8F46-4440-1230-1DC68EC242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EC0D212D-CA16-F97C-6FAD-3755A130A1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415" y="729929"/>
            <a:ext cx="666750" cy="678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re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8" name="Picture 7" descr="A family members and their dog&#10;&#10;Description automatically generated">
            <a:extLst>
              <a:ext uri="{FF2B5EF4-FFF2-40B4-BE49-F238E27FC236}">
                <a16:creationId xmlns:a16="http://schemas.microsoft.com/office/drawing/2014/main" id="{57803F78-1AFB-10DC-4AE7-BD92678B59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1168046"/>
            <a:ext cx="6523807" cy="4474375"/>
          </a:xfrm>
          <a:prstGeom prst="rect">
            <a:avLst/>
          </a:prstGeom>
        </p:spPr>
      </p:pic>
      <p:pic>
        <p:nvPicPr>
          <p:cNvPr id="9" name="2a">
            <a:hlinkClick r:id="rId16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58" y="1029515"/>
            <a:ext cx="3235685" cy="2437320"/>
          </a:xfrm>
          <a:prstGeom prst="rect">
            <a:avLst/>
          </a:prstGeom>
        </p:spPr>
      </p:pic>
      <p:pic>
        <p:nvPicPr>
          <p:cNvPr id="1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33" y="1044318"/>
            <a:ext cx="3449389" cy="2384680"/>
          </a:xfrm>
          <a:prstGeom prst="rect">
            <a:avLst/>
          </a:prstGeom>
        </p:spPr>
      </p:pic>
      <p:pic>
        <p:nvPicPr>
          <p:cNvPr id="11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18" y="3250306"/>
            <a:ext cx="3371991" cy="2601079"/>
          </a:xfrm>
          <a:prstGeom prst="rect">
            <a:avLst/>
          </a:prstGeom>
        </p:spPr>
      </p:pic>
      <p:pic>
        <p:nvPicPr>
          <p:cNvPr id="12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86" y="3187141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08AD-E4D7-FB3B-D01E-857E7AF2E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CEFAC-8C31-A461-9DE8-CF82487DAE21}"/>
              </a:ext>
            </a:extLst>
          </p:cNvPr>
          <p:cNvSpPr txBox="1"/>
          <p:nvPr/>
        </p:nvSpPr>
        <p:spPr>
          <a:xfrm>
            <a:off x="468036" y="360481"/>
            <a:ext cx="856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vuông: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3F53B-AAAC-5624-CCB5-779BB1E11B9E}"/>
              </a:ext>
            </a:extLst>
          </p:cNvPr>
          <p:cNvSpPr/>
          <p:nvPr/>
        </p:nvSpPr>
        <p:spPr>
          <a:xfrm>
            <a:off x="784579" y="1191867"/>
            <a:ext cx="6560117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5AEBE43-A1E2-BE91-6677-DEFB9298DED6}"/>
              </a:ext>
            </a:extLst>
          </p:cNvPr>
          <p:cNvCxnSpPr>
            <a:endCxn id="2" idx="2"/>
          </p:cNvCxnSpPr>
          <p:nvPr/>
        </p:nvCxnSpPr>
        <p:spPr>
          <a:xfrm>
            <a:off x="2054942" y="1006812"/>
            <a:ext cx="269699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4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3E00C-CFF5-7DFA-D64B-D51614133DD0}"/>
              </a:ext>
            </a:extLst>
          </p:cNvPr>
          <p:cNvSpPr txBox="1"/>
          <p:nvPr/>
        </p:nvSpPr>
        <p:spPr>
          <a:xfrm>
            <a:off x="401166" y="458804"/>
            <a:ext cx="1138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Tìm các từ ngữ chỉ đặc điểm trong đoạn thơ dưới đây: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24B423-7E6C-C346-1014-78AEAEE20FC6}"/>
              </a:ext>
            </a:extLst>
          </p:cNvPr>
          <p:cNvCxnSpPr/>
          <p:nvPr/>
        </p:nvCxnSpPr>
        <p:spPr>
          <a:xfrm>
            <a:off x="2684206" y="1105135"/>
            <a:ext cx="37559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63AF799-BFB6-4245-FD17-6EAE06BADA31}"/>
              </a:ext>
            </a:extLst>
          </p:cNvPr>
          <p:cNvSpPr/>
          <p:nvPr/>
        </p:nvSpPr>
        <p:spPr>
          <a:xfrm>
            <a:off x="1336186" y="1751466"/>
            <a:ext cx="4258369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A2440B-DF25-CDC1-F49E-E53B27B0BA40}"/>
              </a:ext>
            </a:extLst>
          </p:cNvPr>
          <p:cNvSpPr/>
          <p:nvPr/>
        </p:nvSpPr>
        <p:spPr>
          <a:xfrm>
            <a:off x="6233651" y="1751466"/>
            <a:ext cx="4896465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3350F-14D8-183E-320F-03899B0A88FF}"/>
              </a:ext>
            </a:extLst>
          </p:cNvPr>
          <p:cNvSpPr txBox="1"/>
          <p:nvPr/>
        </p:nvSpPr>
        <p:spPr>
          <a:xfrm>
            <a:off x="2978672" y="3569439"/>
            <a:ext cx="16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vắng vẻ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E7E2D-048B-F29B-2473-B1C1CC2A147D}"/>
              </a:ext>
            </a:extLst>
          </p:cNvPr>
          <p:cNvSpPr txBox="1"/>
          <p:nvPr/>
        </p:nvSpPr>
        <p:spPr>
          <a:xfrm>
            <a:off x="3348385" y="4411156"/>
            <a:ext cx="16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B8F83-2D07-DC66-FDBC-910BE62DA0C8}"/>
              </a:ext>
            </a:extLst>
          </p:cNvPr>
          <p:cNvSpPr txBox="1"/>
          <p:nvPr/>
        </p:nvSpPr>
        <p:spPr>
          <a:xfrm>
            <a:off x="8552359" y="3567170"/>
            <a:ext cx="100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B1DC04-E676-F874-42AD-07AA4ADF1D1E}"/>
              </a:ext>
            </a:extLst>
          </p:cNvPr>
          <p:cNvSpPr txBox="1"/>
          <p:nvPr/>
        </p:nvSpPr>
        <p:spPr>
          <a:xfrm>
            <a:off x="8937097" y="4411155"/>
            <a:ext cx="116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a thatched roof&#10;&#10;Description automatically generated">
            <a:extLst>
              <a:ext uri="{FF2B5EF4-FFF2-40B4-BE49-F238E27FC236}">
                <a16:creationId xmlns:a16="http://schemas.microsoft.com/office/drawing/2014/main" id="{BCF319EB-03C3-AD4E-E21C-8599F128D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5" y="603031"/>
            <a:ext cx="10047890" cy="56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0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C23DE-DE9D-CB93-63E2-E438B05D6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2223C2-9BEC-B180-9520-7C38FF1A1089}"/>
              </a:ext>
            </a:extLst>
          </p:cNvPr>
          <p:cNvSpPr txBox="1"/>
          <p:nvPr/>
        </p:nvSpPr>
        <p:spPr>
          <a:xfrm>
            <a:off x="401166" y="458804"/>
            <a:ext cx="1138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Tìm các từ ngữ chỉ đặc điểm trong đoạn thơ dưới đây: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FABBDD-A8BB-010C-2BC4-27A80D0A145C}"/>
              </a:ext>
            </a:extLst>
          </p:cNvPr>
          <p:cNvCxnSpPr/>
          <p:nvPr/>
        </p:nvCxnSpPr>
        <p:spPr>
          <a:xfrm>
            <a:off x="2684206" y="1105135"/>
            <a:ext cx="37559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9FE4C23-34A4-2095-27DD-2C92CB3E06D7}"/>
              </a:ext>
            </a:extLst>
          </p:cNvPr>
          <p:cNvSpPr/>
          <p:nvPr/>
        </p:nvSpPr>
        <p:spPr>
          <a:xfrm>
            <a:off x="1336186" y="1751466"/>
            <a:ext cx="4258369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ngủ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cháu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Căn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vắng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vẻ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Khu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lặng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im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6FD86A-4430-B651-B4B7-BA29028FF0D0}"/>
              </a:ext>
            </a:extLst>
          </p:cNvPr>
          <p:cNvSpPr/>
          <p:nvPr/>
        </p:nvSpPr>
        <p:spPr>
          <a:xfrm>
            <a:off x="6233651" y="1751466"/>
            <a:ext cx="4896465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Hương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bưởi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hương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cau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Lẫn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quạt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Cho </a:t>
            </a:r>
            <a:r>
              <a:rPr lang="en-US" sz="3600" dirty="0" err="1">
                <a:latin typeface="UTM Avo" panose="02040603050506020204" pitchFamily="18" charset="0"/>
              </a:rPr>
              <a:t>bà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nằm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mát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Giữa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thơm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5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66DAE-DE95-480F-15D8-DF61002B70E1}"/>
              </a:ext>
            </a:extLst>
          </p:cNvPr>
          <p:cNvSpPr txBox="1"/>
          <p:nvPr/>
        </p:nvSpPr>
        <p:spPr>
          <a:xfrm>
            <a:off x="468035" y="360481"/>
            <a:ext cx="11222519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8C471A-2FF6-C679-DC4C-5B47FDC3CAA9}"/>
              </a:ext>
            </a:extLst>
          </p:cNvPr>
          <p:cNvCxnSpPr/>
          <p:nvPr/>
        </p:nvCxnSpPr>
        <p:spPr>
          <a:xfrm>
            <a:off x="3205316" y="1061884"/>
            <a:ext cx="26350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59DB02-519E-3F91-3D8E-168F4094139E}"/>
              </a:ext>
            </a:extLst>
          </p:cNvPr>
          <p:cNvCxnSpPr/>
          <p:nvPr/>
        </p:nvCxnSpPr>
        <p:spPr>
          <a:xfrm>
            <a:off x="7359445" y="1066800"/>
            <a:ext cx="26350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00D4F-73EF-39C3-56EB-D3F86FCDE08A}"/>
              </a:ext>
            </a:extLst>
          </p:cNvPr>
          <p:cNvCxnSpPr>
            <a:cxnSpLocks/>
          </p:cNvCxnSpPr>
          <p:nvPr/>
        </p:nvCxnSpPr>
        <p:spPr>
          <a:xfrm>
            <a:off x="2325329" y="1865701"/>
            <a:ext cx="29250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DEE20-2850-AF99-DBB0-2DF78F1E94B3}"/>
              </a:ext>
            </a:extLst>
          </p:cNvPr>
          <p:cNvCxnSpPr>
            <a:cxnSpLocks/>
          </p:cNvCxnSpPr>
          <p:nvPr/>
        </p:nvCxnSpPr>
        <p:spPr>
          <a:xfrm>
            <a:off x="7757651" y="1833776"/>
            <a:ext cx="29250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B63FA34A-3F33-A76A-055B-E2539B2B4038}"/>
              </a:ext>
            </a:extLst>
          </p:cNvPr>
          <p:cNvSpPr/>
          <p:nvPr/>
        </p:nvSpPr>
        <p:spPr>
          <a:xfrm>
            <a:off x="7757651" y="2836548"/>
            <a:ext cx="279817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mượt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45312966-DE25-1114-2F0C-10BE5B74716F}"/>
              </a:ext>
            </a:extLst>
          </p:cNvPr>
          <p:cNvSpPr/>
          <p:nvPr/>
        </p:nvSpPr>
        <p:spPr>
          <a:xfrm>
            <a:off x="7766717" y="3965532"/>
            <a:ext cx="2798170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trầm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ấm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238E5E20-E21D-BD4D-0BED-D4BD22398665}"/>
              </a:ext>
            </a:extLst>
          </p:cNvPr>
          <p:cNvSpPr/>
          <p:nvPr/>
        </p:nvSpPr>
        <p:spPr>
          <a:xfrm>
            <a:off x="7757651" y="5044727"/>
            <a:ext cx="2798169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đen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láy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10746D20-121B-7EE4-A0FC-F70BCF327E1D}"/>
              </a:ext>
            </a:extLst>
          </p:cNvPr>
          <p:cNvSpPr/>
          <p:nvPr/>
        </p:nvSpPr>
        <p:spPr>
          <a:xfrm>
            <a:off x="1525873" y="2832239"/>
            <a:ext cx="395961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Đôi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mắt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bé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FAFE38E4-664D-C8D7-6B12-28765B6A62D8}"/>
              </a:ext>
            </a:extLst>
          </p:cNvPr>
          <p:cNvSpPr/>
          <p:nvPr/>
        </p:nvSpPr>
        <p:spPr>
          <a:xfrm>
            <a:off x="1534510" y="3996614"/>
            <a:ext cx="395961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tóc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1C94A4BE-B146-5B44-70C3-5FBDBE40E3DE}"/>
              </a:ext>
            </a:extLst>
          </p:cNvPr>
          <p:cNvSpPr/>
          <p:nvPr/>
        </p:nvSpPr>
        <p:spPr>
          <a:xfrm>
            <a:off x="1534510" y="5077112"/>
            <a:ext cx="3999241" cy="562702"/>
          </a:xfrm>
          <a:prstGeom prst="roundRect">
            <a:avLst/>
          </a:prstGeom>
          <a:solidFill>
            <a:srgbClr val="FFCC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bố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B9B9ED-CF48-B2B7-4FDF-B6D1A54DC398}"/>
              </a:ext>
            </a:extLst>
          </p:cNvPr>
          <p:cNvGrpSpPr/>
          <p:nvPr/>
        </p:nvGrpSpPr>
        <p:grpSpPr>
          <a:xfrm>
            <a:off x="5431077" y="3043171"/>
            <a:ext cx="2394440" cy="2277182"/>
            <a:chOff x="2016413" y="2423935"/>
            <a:chExt cx="676905" cy="1303249"/>
          </a:xfrm>
          <a:solidFill>
            <a:srgbClr val="FFCCC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6AC002-BCD1-2D7F-41A9-E06A039D39A8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D88303-9F91-1307-52DB-6B94230A0696}"/>
                </a:ext>
              </a:extLst>
            </p:cNvPr>
            <p:cNvCxnSpPr>
              <a:stCxn id="16" idx="5"/>
              <a:endCxn id="18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grp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8461EB-699E-9472-5B62-F88E8B27B7A1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D25668-4B4F-1B9D-5D18-24FB3B6B33F8}"/>
              </a:ext>
            </a:extLst>
          </p:cNvPr>
          <p:cNvGrpSpPr/>
          <p:nvPr/>
        </p:nvGrpSpPr>
        <p:grpSpPr>
          <a:xfrm>
            <a:off x="5450678" y="3153134"/>
            <a:ext cx="2355239" cy="1234749"/>
            <a:chOff x="2016413" y="1788423"/>
            <a:chExt cx="688166" cy="681231"/>
          </a:xfrm>
          <a:solidFill>
            <a:srgbClr val="FFCCC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8E613B-0A42-5940-871F-23EF3A391547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BF2390-CEE0-F0C4-E91D-244A610353ED}"/>
                </a:ext>
              </a:extLst>
            </p:cNvPr>
            <p:cNvCxnSpPr>
              <a:stCxn id="20" idx="7"/>
              <a:endCxn id="22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grp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4704F78-3A58-8E38-FD4A-29B7DCD54803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327CFE-4558-B5C3-80CD-5826D2E40145}"/>
              </a:ext>
            </a:extLst>
          </p:cNvPr>
          <p:cNvGrpSpPr/>
          <p:nvPr/>
        </p:nvGrpSpPr>
        <p:grpSpPr>
          <a:xfrm>
            <a:off x="5518738" y="4222769"/>
            <a:ext cx="2287180" cy="1135694"/>
            <a:chOff x="2016413" y="1788423"/>
            <a:chExt cx="688166" cy="681231"/>
          </a:xfrm>
          <a:solidFill>
            <a:srgbClr val="FFCCCC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75CA2F-BD47-ED08-D926-F84193E0DB21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55C835-58C5-2E84-60FE-C3EA7A098677}"/>
                </a:ext>
              </a:extLst>
            </p:cNvPr>
            <p:cNvCxnSpPr>
              <a:stCxn id="24" idx="7"/>
              <a:endCxn id="26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grp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30B66A-7626-9AB9-9E13-B162EFE13D1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2BBBDBC-8F9F-E672-55E0-2CE25639026F}"/>
              </a:ext>
            </a:extLst>
          </p:cNvPr>
          <p:cNvSpPr txBox="1"/>
          <p:nvPr/>
        </p:nvSpPr>
        <p:spPr>
          <a:xfrm>
            <a:off x="3060310" y="2147319"/>
            <a:ext cx="647698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   A                              </a:t>
            </a:r>
            <a:r>
              <a:rPr lang="vi-VN" sz="3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                     </a:t>
            </a:r>
            <a:r>
              <a:rPr lang="en-US" sz="3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366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ầm ấm">
            <a:hlinkClick r:id="" action="ppaction://media"/>
            <a:extLst>
              <a:ext uri="{FF2B5EF4-FFF2-40B4-BE49-F238E27FC236}">
                <a16:creationId xmlns:a16="http://schemas.microsoft.com/office/drawing/2014/main" id="{DC046D59-A931-389D-1FD0-06DECC4BB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3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652</Words>
  <Application>Microsoft Office PowerPoint</Application>
  <PresentationFormat>Widescreen</PresentationFormat>
  <Paragraphs>192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.VnHelvetInsH</vt:lpstr>
      <vt:lpstr>Arial</vt:lpstr>
      <vt:lpstr>Bernard MT Condensed</vt:lpstr>
      <vt:lpstr>Calibri</vt:lpstr>
      <vt:lpstr>Calibri Light</vt:lpstr>
      <vt:lpstr>Cambria</vt:lpstr>
      <vt:lpstr>Impact</vt:lpstr>
      <vt:lpstr>Times New Roman</vt:lpstr>
      <vt:lpstr>UTM Avo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Hang Nguyen</cp:lastModifiedBy>
  <cp:revision>34</cp:revision>
  <dcterms:created xsi:type="dcterms:W3CDTF">2021-05-22T00:11:39Z</dcterms:created>
  <dcterms:modified xsi:type="dcterms:W3CDTF">2025-04-10T15:45:06Z</dcterms:modified>
</cp:coreProperties>
</file>