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2" r:id="rId4"/>
    <p:sldMasterId id="2147483736" r:id="rId5"/>
    <p:sldMasterId id="2147483748" r:id="rId6"/>
    <p:sldMasterId id="2147483760" r:id="rId7"/>
    <p:sldMasterId id="2147483774" r:id="rId8"/>
  </p:sldMasterIdLst>
  <p:notesMasterIdLst>
    <p:notesMasterId r:id="rId22"/>
  </p:notesMasterIdLst>
  <p:sldIdLst>
    <p:sldId id="574" r:id="rId9"/>
    <p:sldId id="276" r:id="rId10"/>
    <p:sldId id="280" r:id="rId11"/>
    <p:sldId id="311" r:id="rId12"/>
    <p:sldId id="328" r:id="rId13"/>
    <p:sldId id="286" r:id="rId14"/>
    <p:sldId id="287" r:id="rId15"/>
    <p:sldId id="313" r:id="rId16"/>
    <p:sldId id="312" r:id="rId17"/>
    <p:sldId id="288" r:id="rId18"/>
    <p:sldId id="314" r:id="rId19"/>
    <p:sldId id="315" r:id="rId20"/>
    <p:sldId id="28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85D64-AE51-4033-A415-29F4D4D66FD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0D481-E225-4BC2-BFCC-5730E84A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1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FED00-B1CD-41CE-8CCC-0E16A0702E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082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564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65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9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31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80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16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77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68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53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47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82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9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29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61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98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53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75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13267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72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007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03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362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9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74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814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031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281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37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503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243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22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53367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7605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01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439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1357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38833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30163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7953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9186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8329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71047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18127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813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2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5644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972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043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909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187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522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276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374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589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754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3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140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527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275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751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445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289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814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364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18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766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5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1516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885188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4/10/2025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16291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4/10/2025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98893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283355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4388937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8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5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2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3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57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4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88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99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058" y="1170038"/>
            <a:ext cx="9779896" cy="48178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566529" y="2157609"/>
            <a:ext cx="90589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Tiếng</a:t>
            </a:r>
            <a:r>
              <a:rPr kumimoji="0" lang="en-US" altLang="zh-CN" sz="40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Việt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8DDE20-E522-1EFB-5E3A-E6A490A980D3}"/>
              </a:ext>
            </a:extLst>
          </p:cNvPr>
          <p:cNvSpPr txBox="1"/>
          <p:nvPr/>
        </p:nvSpPr>
        <p:spPr>
          <a:xfrm>
            <a:off x="1715455" y="3329053"/>
            <a:ext cx="8697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 ÔNG</a:t>
            </a:r>
            <a:endParaRPr kumimoji="0" lang="en-US" sz="48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dist="38100" dir="2640000" algn="bl" rotWithShape="0">
                  <a:srgbClr val="4472C4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952A3D-6BF6-2FA4-5B82-B0247A1BA555}"/>
              </a:ext>
            </a:extLst>
          </p:cNvPr>
          <p:cNvSpPr txBox="1"/>
          <p:nvPr/>
        </p:nvSpPr>
        <p:spPr>
          <a:xfrm>
            <a:off x="2035277" y="2232602"/>
            <a:ext cx="19369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40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30</a:t>
            </a: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31B1D7-3AFE-6449-5657-656DF97997DB}"/>
              </a:ext>
            </a:extLst>
          </p:cNvPr>
          <p:cNvSpPr txBox="1"/>
          <p:nvPr/>
        </p:nvSpPr>
        <p:spPr>
          <a:xfrm>
            <a:off x="1566528" y="4179105"/>
            <a:ext cx="90589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(</a:t>
            </a:r>
            <a:r>
              <a:rPr kumimoji="0" lang="vi-VN" altLang="zh-CN" sz="3600" b="1" i="0" u="none" strike="noStrike" kern="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 3 + 4)</a:t>
            </a:r>
            <a:endParaRPr kumimoji="0" lang="vi-VN" altLang="zh-CN" sz="36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Montserrat Medium" panose="00000600000000000000" pitchFamily="2" charset="0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5F5B59-0311-80EB-92FB-E7CFADE913CE}"/>
              </a:ext>
            </a:extLst>
          </p:cNvPr>
          <p:cNvSpPr txBox="1"/>
          <p:nvPr/>
        </p:nvSpPr>
        <p:spPr>
          <a:xfrm>
            <a:off x="1353536" y="230768"/>
            <a:ext cx="90589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UBND QUẬN DƯƠNG KINH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TRƯỜNG TIỂU HỌC ANH DŨNG</a:t>
            </a:r>
            <a:endParaRPr kumimoji="0" lang="en-US" altLang="zh-CN" sz="24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 pitchFamily="2" charset="0"/>
              <a:ea typeface="等线" panose="02010600030101010101" pitchFamily="2" charset="-122"/>
              <a:cs typeface="+mn-ea"/>
              <a:sym typeface="+mn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01501D3-288D-A87D-F4D5-1C9D2F971D40}"/>
              </a:ext>
            </a:extLst>
          </p:cNvPr>
          <p:cNvCxnSpPr/>
          <p:nvPr/>
        </p:nvCxnSpPr>
        <p:spPr>
          <a:xfrm>
            <a:off x="4542503" y="1055540"/>
            <a:ext cx="280219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8E755E-E852-4705-8AF2-D2584A3A3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9D2367-6F25-44BC-B7B3-DA197D49A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305" y="772887"/>
            <a:ext cx="8829675" cy="355894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83C806-B512-4421-82B1-DB92D9F13DCE}"/>
              </a:ext>
            </a:extLst>
          </p:cNvPr>
          <p:cNvSpPr/>
          <p:nvPr/>
        </p:nvSpPr>
        <p:spPr>
          <a:xfrm>
            <a:off x="1682171" y="4677276"/>
            <a:ext cx="7957457" cy="1230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vi-VN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Chỉ sự vật: bếp, chảo, quạt, đồ chơi, chổi, cây, rau</a:t>
            </a:r>
          </a:p>
          <a:p>
            <a:pPr algn="l"/>
            <a:r>
              <a:rPr lang="vi-VN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Chỉ hoạt động: nấu, nhặt, chơi, sửa, quét, tưới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F9083-D6D4-470C-9EF0-8FD01141F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Tìm 3 từ ngữ chỉ hoạt động trong đoạn thơ dưới đây: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A9BC0-F1B3-48BC-81CA-789CB2994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955952-1255-4E7F-AA61-73FB1935F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257" y="1825625"/>
            <a:ext cx="7173685" cy="27178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542269D-0986-4367-A9B7-5ED0EFDCD08C}"/>
              </a:ext>
            </a:extLst>
          </p:cNvPr>
          <p:cNvCxnSpPr>
            <a:cxnSpLocks/>
          </p:cNvCxnSpPr>
          <p:nvPr/>
        </p:nvCxnSpPr>
        <p:spPr>
          <a:xfrm>
            <a:off x="3016332" y="2315689"/>
            <a:ext cx="55814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272297-5C68-45CF-852F-CD49CCAE4C80}"/>
              </a:ext>
            </a:extLst>
          </p:cNvPr>
          <p:cNvCxnSpPr>
            <a:cxnSpLocks/>
          </p:cNvCxnSpPr>
          <p:nvPr/>
        </p:nvCxnSpPr>
        <p:spPr>
          <a:xfrm>
            <a:off x="3051958" y="2802577"/>
            <a:ext cx="55814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51A7DF-706F-4C04-840E-6F5DDAA9C065}"/>
              </a:ext>
            </a:extLst>
          </p:cNvPr>
          <p:cNvCxnSpPr>
            <a:cxnSpLocks/>
          </p:cNvCxnSpPr>
          <p:nvPr/>
        </p:nvCxnSpPr>
        <p:spPr>
          <a:xfrm>
            <a:off x="7683335" y="2861954"/>
            <a:ext cx="55814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72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1DC55-0F4C-4A04-980A-C834C4367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4732"/>
            <a:ext cx="10515600" cy="1325563"/>
          </a:xfrm>
        </p:spPr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Quan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91DEA9-4EFC-4E87-86FF-B2AC048E7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2563" y="1200831"/>
            <a:ext cx="7275007" cy="5210855"/>
          </a:xfr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74484C3-E024-4BB3-9475-3CBC4DB9B2F6}"/>
              </a:ext>
            </a:extLst>
          </p:cNvPr>
          <p:cNvSpPr/>
          <p:nvPr/>
        </p:nvSpPr>
        <p:spPr>
          <a:xfrm>
            <a:off x="7968343" y="1306286"/>
            <a:ext cx="3842657" cy="383177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dang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tivi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285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-29682" y="592782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 bldLvl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5088255" y="1442085"/>
            <a:ext cx="365823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502890" y="772856"/>
            <a:ext cx="555074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Ô</a:t>
            </a: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ng bị đau chân</a:t>
            </a: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Nó sưng nó tấy</a:t>
            </a: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Đi phải chống gậy</a:t>
            </a: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Khập khiễng, khập khà</a:t>
            </a: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Bước lên thềm nhà</a:t>
            </a: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Nhấc chân quá khó</a:t>
            </a: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Thấy ông nhăn nhó</a:t>
            </a: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Việt chơi ngoài sân</a:t>
            </a: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Lon ton lại gần,</a:t>
            </a: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Âu yếm, nhanh nhảu:</a:t>
            </a:r>
            <a:endParaRPr lang="en-US" sz="28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>
              <a:defRPr/>
            </a:pPr>
            <a:r>
              <a:rPr lang="en-US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-</a:t>
            </a:r>
            <a:r>
              <a:rPr lang="en-US" sz="28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Ông</a:t>
            </a:r>
            <a:r>
              <a:rPr lang="en-US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vịn</a:t>
            </a:r>
            <a:r>
              <a:rPr lang="en-US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vai</a:t>
            </a:r>
            <a:r>
              <a:rPr lang="en-US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cháu</a:t>
            </a:r>
            <a:r>
              <a:rPr lang="en-US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, </a:t>
            </a:r>
          </a:p>
          <a:p>
            <a:pPr lvl="0">
              <a:defRPr/>
            </a:pPr>
            <a:r>
              <a:rPr lang="en-US" sz="28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Cháu</a:t>
            </a:r>
            <a:r>
              <a:rPr lang="en-US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đỡ</a:t>
            </a:r>
            <a:r>
              <a:rPr lang="en-US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ông</a:t>
            </a:r>
            <a:r>
              <a:rPr lang="en-US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lên</a:t>
            </a:r>
            <a:r>
              <a:rPr lang="en-US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.</a:t>
            </a:r>
            <a:endParaRPr lang="vi-VN" sz="28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>
              <a:defRPr/>
            </a:pPr>
            <a:endParaRPr lang="vi-VN" sz="28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1027430" y="548433"/>
            <a:ext cx="2709192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10DAFA3-E2E3-4606-BB1D-AD52EE227865}"/>
              </a:ext>
            </a:extLst>
          </p:cNvPr>
          <p:cNvSpPr/>
          <p:nvPr/>
        </p:nvSpPr>
        <p:spPr>
          <a:xfrm>
            <a:off x="3714750" y="573356"/>
            <a:ext cx="4663440" cy="992554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khó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58BF97-1BD5-45CB-86A5-AA5D6B75D2C0}"/>
              </a:ext>
            </a:extLst>
          </p:cNvPr>
          <p:cNvSpPr txBox="1"/>
          <p:nvPr/>
        </p:nvSpPr>
        <p:spPr>
          <a:xfrm>
            <a:off x="3554083" y="2808654"/>
            <a:ext cx="3583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nó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khập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khiễng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CFC63E-8078-4637-A869-5DF7F1BDBC46}"/>
              </a:ext>
            </a:extLst>
          </p:cNvPr>
          <p:cNvSpPr txBox="1"/>
          <p:nvPr/>
        </p:nvSpPr>
        <p:spPr>
          <a:xfrm>
            <a:off x="3916392" y="3643044"/>
            <a:ext cx="3221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lên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sân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8E2F8-033D-4469-8526-03E33E390BCB}"/>
              </a:ext>
            </a:extLst>
          </p:cNvPr>
          <p:cNvSpPr txBox="1"/>
          <p:nvPr/>
        </p:nvSpPr>
        <p:spPr>
          <a:xfrm>
            <a:off x="4114800" y="4462878"/>
            <a:ext cx="3023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nhanh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nhảu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60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849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6BA2AE-815B-4849-A21E-B94E59340051}"/>
              </a:ext>
            </a:extLst>
          </p:cNvPr>
          <p:cNvSpPr txBox="1">
            <a:spLocks/>
          </p:cNvSpPr>
          <p:nvPr/>
        </p:nvSpPr>
        <p:spPr>
          <a:xfrm>
            <a:off x="838200" y="27931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tung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tăng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trứng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indent="0">
              <a:buNone/>
            </a:pP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choai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“O….o!”</a:t>
            </a:r>
          </a:p>
        </p:txBody>
      </p:sp>
      <p:pic>
        <p:nvPicPr>
          <p:cNvPr id="6" name="Content Placeholder 8" descr="0083">
            <a:extLst>
              <a:ext uri="{FF2B5EF4-FFF2-40B4-BE49-F238E27FC236}">
                <a16:creationId xmlns:a16="http://schemas.microsoft.com/office/drawing/2014/main" id="{6D482A59-4E5C-470E-B620-C20BBBAC6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610" y="2793188"/>
            <a:ext cx="319361" cy="477807"/>
          </a:xfrm>
          <a:prstGeom prst="rect">
            <a:avLst/>
          </a:prstGeom>
        </p:spPr>
      </p:pic>
      <p:pic>
        <p:nvPicPr>
          <p:cNvPr id="7" name="Content Placeholder 8" descr="0083">
            <a:extLst>
              <a:ext uri="{FF2B5EF4-FFF2-40B4-BE49-F238E27FC236}">
                <a16:creationId xmlns:a16="http://schemas.microsoft.com/office/drawing/2014/main" id="{DB83DF43-1152-4F6E-82EA-BC1DF2DFB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213" y="3762388"/>
            <a:ext cx="329569" cy="477807"/>
          </a:xfrm>
          <a:prstGeom prst="rect">
            <a:avLst/>
          </a:prstGeom>
        </p:spPr>
      </p:pic>
      <p:pic>
        <p:nvPicPr>
          <p:cNvPr id="8" name="Content Placeholder 8" descr="0083">
            <a:extLst>
              <a:ext uri="{FF2B5EF4-FFF2-40B4-BE49-F238E27FC236}">
                <a16:creationId xmlns:a16="http://schemas.microsoft.com/office/drawing/2014/main" id="{3FA826FB-CB39-4091-A698-DFE25E2C8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348" y="3768364"/>
            <a:ext cx="223245" cy="477807"/>
          </a:xfrm>
          <a:prstGeom prst="rect">
            <a:avLst/>
          </a:prstGeom>
        </p:spPr>
      </p:pic>
      <p:pic>
        <p:nvPicPr>
          <p:cNvPr id="9" name="Content Placeholder 8" descr="0083">
            <a:extLst>
              <a:ext uri="{FF2B5EF4-FFF2-40B4-BE49-F238E27FC236}">
                <a16:creationId xmlns:a16="http://schemas.microsoft.com/office/drawing/2014/main" id="{9F997203-0648-4863-9DEA-09C3509CD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009" y="4246171"/>
            <a:ext cx="223245" cy="477807"/>
          </a:xfrm>
          <a:prstGeom prst="rect">
            <a:avLst/>
          </a:prstGeom>
        </p:spPr>
      </p:pic>
      <p:pic>
        <p:nvPicPr>
          <p:cNvPr id="10" name="Content Placeholder 8" descr="0083">
            <a:extLst>
              <a:ext uri="{FF2B5EF4-FFF2-40B4-BE49-F238E27FC236}">
                <a16:creationId xmlns:a16="http://schemas.microsoft.com/office/drawing/2014/main" id="{D83360C2-B26A-4B38-AD65-46B8AE426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877" y="4246171"/>
            <a:ext cx="289717" cy="477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849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b.Chọn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ac hay at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dirty="0">
                <a:latin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endParaRPr lang="en-US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3F603ED-D1C3-4DAC-BA35-48FC22AD8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8829" y="2353469"/>
            <a:ext cx="9133114" cy="2958760"/>
          </a:xfr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9FF3496-515F-4356-BA46-2F2CBA09A07D}"/>
              </a:ext>
            </a:extLst>
          </p:cNvPr>
          <p:cNvSpPr/>
          <p:nvPr/>
        </p:nvSpPr>
        <p:spPr>
          <a:xfrm>
            <a:off x="5334000" y="2906486"/>
            <a:ext cx="413657" cy="326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5B0EFD1-A6B0-4C33-8D3E-CD4E3B653C2A}"/>
              </a:ext>
            </a:extLst>
          </p:cNvPr>
          <p:cNvSpPr/>
          <p:nvPr/>
        </p:nvSpPr>
        <p:spPr>
          <a:xfrm>
            <a:off x="7026728" y="2826383"/>
            <a:ext cx="489857" cy="326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ac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DE76BD7-5FAA-424B-ABF1-C08C4DBAC929}"/>
              </a:ext>
            </a:extLst>
          </p:cNvPr>
          <p:cNvSpPr/>
          <p:nvPr/>
        </p:nvSpPr>
        <p:spPr>
          <a:xfrm>
            <a:off x="9133115" y="2852058"/>
            <a:ext cx="489857" cy="326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7986BFE-E8D9-47E3-A7BD-27C660E149B7}"/>
              </a:ext>
            </a:extLst>
          </p:cNvPr>
          <p:cNvSpPr/>
          <p:nvPr/>
        </p:nvSpPr>
        <p:spPr>
          <a:xfrm>
            <a:off x="5421086" y="3946071"/>
            <a:ext cx="489857" cy="326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ac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9542AF6-E26E-45EB-A279-B11313C2F563}"/>
              </a:ext>
            </a:extLst>
          </p:cNvPr>
          <p:cNvSpPr/>
          <p:nvPr/>
        </p:nvSpPr>
        <p:spPr>
          <a:xfrm>
            <a:off x="7516585" y="3827405"/>
            <a:ext cx="489857" cy="326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ac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475D254-230B-496F-B512-4FB3F85E66E1}"/>
              </a:ext>
            </a:extLst>
          </p:cNvPr>
          <p:cNvSpPr/>
          <p:nvPr/>
        </p:nvSpPr>
        <p:spPr>
          <a:xfrm>
            <a:off x="8844643" y="3827405"/>
            <a:ext cx="489857" cy="326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5088255" y="1442085"/>
            <a:ext cx="365823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418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Luyện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tập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374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299</Words>
  <Application>Microsoft Office PowerPoint</Application>
  <PresentationFormat>Widescreen</PresentationFormat>
  <Paragraphs>57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32" baseType="lpstr">
      <vt:lpstr>Microsoft YaHei</vt:lpstr>
      <vt:lpstr>Arial</vt:lpstr>
      <vt:lpstr>Arial Rounded MT Bold</vt:lpstr>
      <vt:lpstr>Arial-Rounded</vt:lpstr>
      <vt:lpstr>Calibri</vt:lpstr>
      <vt:lpstr>Calibri Light</vt:lpstr>
      <vt:lpstr>HP001 4 hàng</vt:lpstr>
      <vt:lpstr>HP001 4 hang 1 ô ly</vt:lpstr>
      <vt:lpstr>Montserrat Medium</vt:lpstr>
      <vt:lpstr>Times New Roman</vt:lpstr>
      <vt:lpstr>Verdana</vt:lpstr>
      <vt:lpstr>1_Office Theme</vt:lpstr>
      <vt:lpstr>4_Office Theme</vt:lpstr>
      <vt:lpstr>3_Office Theme</vt:lpstr>
      <vt:lpstr>5_Office Theme</vt:lpstr>
      <vt:lpstr>6_Office Theme</vt:lpstr>
      <vt:lpstr>9_Office Theme</vt:lpstr>
      <vt:lpstr>1_Default Design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 Chọn a hoặc b.</vt:lpstr>
      <vt:lpstr>b.Chọn ac hay at thay cho ô vuông</vt:lpstr>
      <vt:lpstr>PowerPoint Presentation</vt:lpstr>
      <vt:lpstr>PowerPoint Presentation</vt:lpstr>
      <vt:lpstr>PowerPoint Presentation</vt:lpstr>
      <vt:lpstr>2. Tìm 3 từ ngữ chỉ hoạt động trong đoạn thơ dưới đây:</vt:lpstr>
      <vt:lpstr>3. Quan sát tranh và trả lời câu hỏi: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Hang Nguyen</cp:lastModifiedBy>
  <cp:revision>38</cp:revision>
  <dcterms:created xsi:type="dcterms:W3CDTF">2021-05-27T09:39:36Z</dcterms:created>
  <dcterms:modified xsi:type="dcterms:W3CDTF">2025-04-10T15:51:34Z</dcterms:modified>
</cp:coreProperties>
</file>