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2.wav" ContentType="audio/wav"/>
  <Override PartName="/ppt/media/audio3.wav" ContentType="audio/wav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media/audio5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dia/audio10.wav" ContentType="audio/wav"/>
  <Override PartName="/ppt/media/audio6.wav" ContentType="audio/wav"/>
  <Override PartName="/ppt/media/audio5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8" r:id="rId3"/>
    <p:sldMasterId id="2147483700" r:id="rId4"/>
    <p:sldMasterId id="2147483706" r:id="rId5"/>
    <p:sldMasterId id="2147483718" r:id="rId6"/>
    <p:sldMasterId id="2147483744" r:id="rId7"/>
    <p:sldMasterId id="2147483770" r:id="rId8"/>
    <p:sldMasterId id="2147483809" r:id="rId9"/>
    <p:sldMasterId id="2147483822" r:id="rId10"/>
  </p:sldMasterIdLst>
  <p:notesMasterIdLst>
    <p:notesMasterId r:id="rId28"/>
  </p:notesMasterIdLst>
  <p:sldIdLst>
    <p:sldId id="258" r:id="rId11"/>
    <p:sldId id="267" r:id="rId12"/>
    <p:sldId id="265" r:id="rId13"/>
    <p:sldId id="301" r:id="rId14"/>
    <p:sldId id="303" r:id="rId15"/>
    <p:sldId id="304" r:id="rId16"/>
    <p:sldId id="305" r:id="rId17"/>
    <p:sldId id="319" r:id="rId18"/>
    <p:sldId id="320" r:id="rId19"/>
    <p:sldId id="308" r:id="rId20"/>
    <p:sldId id="314" r:id="rId21"/>
    <p:sldId id="312" r:id="rId22"/>
    <p:sldId id="313" r:id="rId23"/>
    <p:sldId id="310" r:id="rId24"/>
    <p:sldId id="311" r:id="rId25"/>
    <p:sldId id="318" r:id="rId26"/>
    <p:sldId id="298" r:id="rId27"/>
  </p:sldIdLst>
  <p:sldSz cx="12192000" cy="6858000"/>
  <p:notesSz cx="6858000" cy="9144000"/>
  <p:defaultTextStyle>
    <a:defPPr>
      <a:defRPr lang="en-US"/>
    </a:defPPr>
    <a:lvl1pPr marL="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62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1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674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51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34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206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022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840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659" algn="l" defTabSz="9136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34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70" tIns="121870" rIns="121870" bIns="12187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248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005404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9887686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77844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6814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482366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85910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88849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27620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825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37001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4/10/2025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4377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143227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37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1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2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lIns="91376" tIns="45718" rIns="91376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 lIns="91376" tIns="45718" rIns="91376" bIns="45718"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lIns="91376" tIns="45718" rIns="91376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 lIns="91376" tIns="45718" rIns="91376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lIns="91376" tIns="45718" rIns="91376" bIns="45718"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lIns="91376" tIns="45718" rIns="91376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pPr marL="0" marR="0" lvl="0" indent="0" algn="l" defTabSz="913674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 lIns="91376" tIns="45718" rIns="91376" bIns="45718"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4/10/2025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4/10/2025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376" tIns="45718" rIns="91376" bIns="45718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3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2" y="6021389"/>
            <a:ext cx="2400300" cy="9588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 lIns="91376" tIns="45718" rIns="91376" bIns="4571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lIns="91376" tIns="45718" rIns="91376" bIns="45718"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lIns="91376" tIns="45718" rIns="91376" bIns="45718"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4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5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65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7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8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 lIns="91376" tIns="45718" rIns="91376" bIns="45718"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 lIns="91376" tIns="45718" rIns="91376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lIns="91376" tIns="45718" rIns="91376" bIns="45718" anchor="b"/>
          <a:lstStyle>
            <a:lvl1pPr marL="0" indent="0">
              <a:buNone/>
              <a:defRPr sz="3200" b="1"/>
            </a:lvl1pPr>
            <a:lvl2pPr marL="609091" indent="0">
              <a:buNone/>
              <a:defRPr sz="2700" b="1"/>
            </a:lvl2pPr>
            <a:lvl3pPr marL="1218240" indent="0">
              <a:buNone/>
              <a:defRPr sz="2400" b="1"/>
            </a:lvl3pPr>
            <a:lvl4pPr marL="1827349" indent="0">
              <a:buNone/>
              <a:defRPr sz="2100" b="1"/>
            </a:lvl4pPr>
            <a:lvl5pPr marL="2436478" indent="0">
              <a:buNone/>
              <a:defRPr sz="2100" b="1"/>
            </a:lvl5pPr>
            <a:lvl6pPr marL="3045568" indent="0">
              <a:buNone/>
              <a:defRPr sz="2100" b="1"/>
            </a:lvl6pPr>
            <a:lvl7pPr marL="3654659" indent="0">
              <a:buNone/>
              <a:defRPr sz="2100" b="1"/>
            </a:lvl7pPr>
            <a:lvl8pPr marL="4263787" indent="0">
              <a:buNone/>
              <a:defRPr sz="2100" b="1"/>
            </a:lvl8pPr>
            <a:lvl9pPr marL="487289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 lIns="91376" tIns="45718" rIns="91376" bIns="45718"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 lIns="91376" tIns="45718" rIns="91376" bIns="45718"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lIns="91376" tIns="45718" rIns="91376" bIns="45718"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376" tIns="45718" rIns="91376" bIns="45718" rtlCol="0">
            <a:normAutofit/>
          </a:bodyPr>
          <a:lstStyle>
            <a:lvl1pPr marL="0" indent="0">
              <a:buNone/>
              <a:defRPr sz="4300"/>
            </a:lvl1pPr>
            <a:lvl2pPr marL="609091" indent="0">
              <a:buNone/>
              <a:defRPr sz="3700"/>
            </a:lvl2pPr>
            <a:lvl3pPr marL="1218240" indent="0">
              <a:buNone/>
              <a:defRPr sz="3200"/>
            </a:lvl3pPr>
            <a:lvl4pPr marL="1827349" indent="0">
              <a:buNone/>
              <a:defRPr sz="2700"/>
            </a:lvl4pPr>
            <a:lvl5pPr marL="2436478" indent="0">
              <a:buNone/>
              <a:defRPr sz="2700"/>
            </a:lvl5pPr>
            <a:lvl6pPr marL="3045568" indent="0">
              <a:buNone/>
              <a:defRPr sz="2700"/>
            </a:lvl6pPr>
            <a:lvl7pPr marL="3654659" indent="0">
              <a:buNone/>
              <a:defRPr sz="2700"/>
            </a:lvl7pPr>
            <a:lvl8pPr marL="4263787" indent="0">
              <a:buNone/>
              <a:defRPr sz="2700"/>
            </a:lvl8pPr>
            <a:lvl9pPr marL="4872898" indent="0">
              <a:buNone/>
              <a:defRPr sz="2700"/>
            </a:lvl9pPr>
          </a:lstStyle>
          <a:p>
            <a:pPr marL="0" marR="0" lvl="0" indent="0" algn="l" defTabSz="91367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 lIns="91376" tIns="45718" rIns="91376" bIns="45718"/>
          <a:lstStyle>
            <a:lvl1pPr marL="0" indent="0">
              <a:buNone/>
              <a:defRPr sz="1900"/>
            </a:lvl1pPr>
            <a:lvl2pPr marL="609091" indent="0">
              <a:buNone/>
              <a:defRPr sz="1600"/>
            </a:lvl2pPr>
            <a:lvl3pPr marL="1218240" indent="0">
              <a:buNone/>
              <a:defRPr sz="1300"/>
            </a:lvl3pPr>
            <a:lvl4pPr marL="1827349" indent="0">
              <a:buNone/>
              <a:defRPr sz="1200"/>
            </a:lvl4pPr>
            <a:lvl5pPr marL="2436478" indent="0">
              <a:buNone/>
              <a:defRPr sz="1200"/>
            </a:lvl5pPr>
            <a:lvl6pPr marL="3045568" indent="0">
              <a:buNone/>
              <a:defRPr sz="1200"/>
            </a:lvl6pPr>
            <a:lvl7pPr marL="3654659" indent="0">
              <a:buNone/>
              <a:defRPr sz="1200"/>
            </a:lvl7pPr>
            <a:lvl8pPr marL="4263787" indent="0">
              <a:buNone/>
              <a:defRPr sz="1200"/>
            </a:lvl8pPr>
            <a:lvl9pPr marL="487289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 lIns="91376" tIns="45718" rIns="91376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 lIns="91376" tIns="45718" rIns="91376" bIns="45718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19" indent="0" algn="ctr">
              <a:buNone/>
              <a:defRPr sz="2000"/>
            </a:lvl2pPr>
            <a:lvl3pPr marL="913674" indent="0" algn="ctr">
              <a:buNone/>
              <a:defRPr sz="1900"/>
            </a:lvl3pPr>
            <a:lvl4pPr marL="1370512" indent="0" algn="ctr">
              <a:buNone/>
              <a:defRPr sz="1600"/>
            </a:lvl4pPr>
            <a:lvl5pPr marL="1827349" indent="0" algn="ctr">
              <a:buNone/>
              <a:defRPr sz="1600"/>
            </a:lvl5pPr>
            <a:lvl6pPr marL="2284206" indent="0" algn="ctr">
              <a:buNone/>
              <a:defRPr sz="1600"/>
            </a:lvl6pPr>
            <a:lvl7pPr marL="2741022" indent="0" algn="ctr">
              <a:buNone/>
              <a:defRPr sz="1600"/>
            </a:lvl7pPr>
            <a:lvl8pPr marL="3197840" indent="0" algn="ctr">
              <a:buNone/>
              <a:defRPr sz="1600"/>
            </a:lvl8pPr>
            <a:lvl9pPr marL="365465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8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6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5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46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19" indent="0">
              <a:buNone/>
              <a:defRPr sz="2000" b="1"/>
            </a:lvl2pPr>
            <a:lvl3pPr marL="913674" indent="0">
              <a:buNone/>
              <a:defRPr sz="1900" b="1"/>
            </a:lvl3pPr>
            <a:lvl4pPr marL="1370512" indent="0">
              <a:buNone/>
              <a:defRPr sz="1600" b="1"/>
            </a:lvl4pPr>
            <a:lvl5pPr marL="1827349" indent="0">
              <a:buNone/>
              <a:defRPr sz="1600" b="1"/>
            </a:lvl5pPr>
            <a:lvl6pPr marL="2284206" indent="0">
              <a:buNone/>
              <a:defRPr sz="1600" b="1"/>
            </a:lvl6pPr>
            <a:lvl7pPr marL="2741022" indent="0">
              <a:buNone/>
              <a:defRPr sz="1600" b="1"/>
            </a:lvl7pPr>
            <a:lvl8pPr marL="3197840" indent="0">
              <a:buNone/>
              <a:defRPr sz="1600" b="1"/>
            </a:lvl8pPr>
            <a:lvl9pPr marL="365465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19" indent="0">
              <a:buNone/>
              <a:defRPr sz="1500"/>
            </a:lvl2pPr>
            <a:lvl3pPr marL="913674" indent="0">
              <a:buNone/>
              <a:defRPr sz="1200"/>
            </a:lvl3pPr>
            <a:lvl4pPr marL="1370512" indent="0">
              <a:buNone/>
              <a:defRPr sz="1100"/>
            </a:lvl4pPr>
            <a:lvl5pPr marL="1827349" indent="0">
              <a:buNone/>
              <a:defRPr sz="1100"/>
            </a:lvl5pPr>
            <a:lvl6pPr marL="2284206" indent="0">
              <a:buNone/>
              <a:defRPr sz="1100"/>
            </a:lvl6pPr>
            <a:lvl7pPr marL="2741022" indent="0">
              <a:buNone/>
              <a:defRPr sz="1100"/>
            </a:lvl7pPr>
            <a:lvl8pPr marL="3197840" indent="0">
              <a:buNone/>
              <a:defRPr sz="1100"/>
            </a:lvl8pPr>
            <a:lvl9pPr marL="365465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79" indent="0" algn="ctr">
              <a:buNone/>
              <a:defRPr sz="2000"/>
            </a:lvl2pPr>
            <a:lvl3pPr marL="913788" indent="0" algn="ctr">
              <a:buNone/>
              <a:defRPr sz="1900"/>
            </a:lvl3pPr>
            <a:lvl4pPr marL="1370682" indent="0" algn="ctr">
              <a:buNone/>
              <a:defRPr sz="1600"/>
            </a:lvl4pPr>
            <a:lvl5pPr marL="1827576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62" indent="0" algn="ctr">
              <a:buNone/>
              <a:defRPr sz="1600"/>
            </a:lvl7pPr>
            <a:lvl8pPr marL="3198240" indent="0" algn="ctr">
              <a:buNone/>
              <a:defRPr sz="1600"/>
            </a:lvl8pPr>
            <a:lvl9pPr marL="365511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986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3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8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6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71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39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9" indent="0">
              <a:buNone/>
              <a:defRPr sz="2000" b="1"/>
            </a:lvl2pPr>
            <a:lvl3pPr marL="913788" indent="0">
              <a:buNone/>
              <a:defRPr sz="1900" b="1"/>
            </a:lvl3pPr>
            <a:lvl4pPr marL="1370682" indent="0">
              <a:buNone/>
              <a:defRPr sz="1600" b="1"/>
            </a:lvl4pPr>
            <a:lvl5pPr marL="1827576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62" indent="0">
              <a:buNone/>
              <a:defRPr sz="1600" b="1"/>
            </a:lvl7pPr>
            <a:lvl8pPr marL="3198240" indent="0">
              <a:buNone/>
              <a:defRPr sz="1600" b="1"/>
            </a:lvl8pPr>
            <a:lvl9pPr marL="365511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406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57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1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20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879" indent="0">
              <a:buNone/>
              <a:defRPr sz="2800"/>
            </a:lvl2pPr>
            <a:lvl3pPr marL="913788" indent="0">
              <a:buNone/>
              <a:defRPr sz="2400"/>
            </a:lvl3pPr>
            <a:lvl4pPr marL="1370682" indent="0">
              <a:buNone/>
              <a:defRPr sz="2000"/>
            </a:lvl4pPr>
            <a:lvl5pPr marL="1827576" indent="0">
              <a:buNone/>
              <a:defRPr sz="2000"/>
            </a:lvl5pPr>
            <a:lvl6pPr marL="2284486" indent="0">
              <a:buNone/>
              <a:defRPr sz="2000"/>
            </a:lvl6pPr>
            <a:lvl7pPr marL="2741362" indent="0">
              <a:buNone/>
              <a:defRPr sz="2000"/>
            </a:lvl7pPr>
            <a:lvl8pPr marL="3198240" indent="0">
              <a:buNone/>
              <a:defRPr sz="2000"/>
            </a:lvl8pPr>
            <a:lvl9pPr marL="365511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79" indent="0">
              <a:buNone/>
              <a:defRPr sz="1500"/>
            </a:lvl2pPr>
            <a:lvl3pPr marL="913788" indent="0">
              <a:buNone/>
              <a:defRPr sz="1200"/>
            </a:lvl3pPr>
            <a:lvl4pPr marL="1370682" indent="0">
              <a:buNone/>
              <a:defRPr sz="1100"/>
            </a:lvl4pPr>
            <a:lvl5pPr marL="1827576" indent="0">
              <a:buNone/>
              <a:defRPr sz="1100"/>
            </a:lvl5pPr>
            <a:lvl6pPr marL="2284486" indent="0">
              <a:buNone/>
              <a:defRPr sz="1100"/>
            </a:lvl6pPr>
            <a:lvl7pPr marL="2741362" indent="0">
              <a:buNone/>
              <a:defRPr sz="1100"/>
            </a:lvl7pPr>
            <a:lvl8pPr marL="3198240" indent="0">
              <a:buNone/>
              <a:defRPr sz="1100"/>
            </a:lvl8pPr>
            <a:lvl9pPr marL="365511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05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70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6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6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78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151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828" tIns="121828" rIns="121828" bIns="121828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947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4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9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9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9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9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9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9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87" indent="0">
              <a:buNone/>
              <a:defRPr sz="2000" b="1"/>
            </a:lvl2pPr>
            <a:lvl3pPr marL="913992" indent="0">
              <a:buNone/>
              <a:defRPr sz="1900" b="1"/>
            </a:lvl3pPr>
            <a:lvl4pPr marL="1370988" indent="0">
              <a:buNone/>
              <a:defRPr sz="1600" b="1"/>
            </a:lvl4pPr>
            <a:lvl5pPr marL="1827984" indent="0">
              <a:buNone/>
              <a:defRPr sz="1600" b="1"/>
            </a:lvl5pPr>
            <a:lvl6pPr marL="2284990" indent="0">
              <a:buNone/>
              <a:defRPr sz="1600" b="1"/>
            </a:lvl6pPr>
            <a:lvl7pPr marL="2741974" indent="0">
              <a:buNone/>
              <a:defRPr sz="1600" b="1"/>
            </a:lvl7pPr>
            <a:lvl8pPr marL="3198960" indent="0">
              <a:buNone/>
              <a:defRPr sz="1600" b="1"/>
            </a:lvl8pPr>
            <a:lvl9pPr marL="365594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9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9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87" indent="0">
              <a:buNone/>
              <a:defRPr sz="2800"/>
            </a:lvl2pPr>
            <a:lvl3pPr marL="913992" indent="0">
              <a:buNone/>
              <a:defRPr sz="2400"/>
            </a:lvl3pPr>
            <a:lvl4pPr marL="1370988" indent="0">
              <a:buNone/>
              <a:defRPr sz="2000"/>
            </a:lvl4pPr>
            <a:lvl5pPr marL="1827984" indent="0">
              <a:buNone/>
              <a:defRPr sz="2000"/>
            </a:lvl5pPr>
            <a:lvl6pPr marL="2284990" indent="0">
              <a:buNone/>
              <a:defRPr sz="2000"/>
            </a:lvl6pPr>
            <a:lvl7pPr marL="2741974" indent="0">
              <a:buNone/>
              <a:defRPr sz="2000"/>
            </a:lvl7pPr>
            <a:lvl8pPr marL="3198960" indent="0">
              <a:buNone/>
              <a:defRPr sz="2000"/>
            </a:lvl8pPr>
            <a:lvl9pPr marL="3655947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87" indent="0">
              <a:buNone/>
              <a:defRPr sz="1200"/>
            </a:lvl2pPr>
            <a:lvl3pPr marL="913992" indent="0">
              <a:buNone/>
              <a:defRPr sz="1100"/>
            </a:lvl3pPr>
            <a:lvl4pPr marL="1370988" indent="0">
              <a:buNone/>
              <a:defRPr sz="900"/>
            </a:lvl4pPr>
            <a:lvl5pPr marL="1827984" indent="0">
              <a:buNone/>
              <a:defRPr sz="900"/>
            </a:lvl5pPr>
            <a:lvl6pPr marL="2284990" indent="0">
              <a:buNone/>
              <a:defRPr sz="900"/>
            </a:lvl6pPr>
            <a:lvl7pPr marL="2741974" indent="0">
              <a:buNone/>
              <a:defRPr sz="900"/>
            </a:lvl7pPr>
            <a:lvl8pPr marL="3198960" indent="0">
              <a:buNone/>
              <a:defRPr sz="900"/>
            </a:lvl8pPr>
            <a:lvl9pPr marL="365594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3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4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3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388" tIns="91388" rIns="91388" bIns="9138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97"/>
            <a:ext cx="4323608" cy="389695"/>
          </a:xfrm>
          <a:prstGeom prst="rect">
            <a:avLst/>
          </a:prstGeom>
        </p:spPr>
        <p:txBody>
          <a:bodyPr spcFirstLastPara="1" wrap="square" lIns="91388" tIns="91388" rIns="91388" bIns="91388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887103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71" indent="0" algn="ctr">
              <a:buNone/>
              <a:defRPr sz="2000"/>
            </a:lvl2pPr>
            <a:lvl3pPr marL="914150" indent="0" algn="ctr">
              <a:buNone/>
              <a:defRPr sz="1900"/>
            </a:lvl3pPr>
            <a:lvl4pPr marL="1371226" indent="0" algn="ctr">
              <a:buNone/>
              <a:defRPr sz="1600"/>
            </a:lvl4pPr>
            <a:lvl5pPr marL="1828301" indent="0" algn="ctr">
              <a:buNone/>
              <a:defRPr sz="1600"/>
            </a:lvl5pPr>
            <a:lvl6pPr marL="2285382" indent="0" algn="ctr">
              <a:buNone/>
              <a:defRPr sz="1600"/>
            </a:lvl6pPr>
            <a:lvl7pPr marL="2742450" indent="0" algn="ctr">
              <a:buNone/>
              <a:defRPr sz="1600"/>
            </a:lvl7pPr>
            <a:lvl8pPr marL="3199520" indent="0" algn="ctr">
              <a:buNone/>
              <a:defRPr sz="1600"/>
            </a:lvl8pPr>
            <a:lvl9pPr marL="36565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19" indent="0">
              <a:buNone/>
              <a:defRPr sz="2800"/>
            </a:lvl2pPr>
            <a:lvl3pPr marL="913674" indent="0">
              <a:buNone/>
              <a:defRPr sz="2400"/>
            </a:lvl3pPr>
            <a:lvl4pPr marL="1370512" indent="0">
              <a:buNone/>
              <a:defRPr sz="2000"/>
            </a:lvl4pPr>
            <a:lvl5pPr marL="1827349" indent="0">
              <a:buNone/>
              <a:defRPr sz="2000"/>
            </a:lvl5pPr>
            <a:lvl6pPr marL="2284206" indent="0">
              <a:buNone/>
              <a:defRPr sz="2000"/>
            </a:lvl6pPr>
            <a:lvl7pPr marL="2741022" indent="0">
              <a:buNone/>
              <a:defRPr sz="2000"/>
            </a:lvl7pPr>
            <a:lvl8pPr marL="3197840" indent="0">
              <a:buNone/>
              <a:defRPr sz="2000"/>
            </a:lvl8pPr>
            <a:lvl9pPr marL="36546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19" indent="0">
              <a:buNone/>
              <a:defRPr sz="1200"/>
            </a:lvl2pPr>
            <a:lvl3pPr marL="913674" indent="0">
              <a:buNone/>
              <a:defRPr sz="1100"/>
            </a:lvl3pPr>
            <a:lvl4pPr marL="1370512" indent="0">
              <a:buNone/>
              <a:defRPr sz="900"/>
            </a:lvl4pPr>
            <a:lvl5pPr marL="1827349" indent="0">
              <a:buNone/>
              <a:defRPr sz="900"/>
            </a:lvl5pPr>
            <a:lvl6pPr marL="2284206" indent="0">
              <a:buNone/>
              <a:defRPr sz="900"/>
            </a:lvl6pPr>
            <a:lvl7pPr marL="2741022" indent="0">
              <a:buNone/>
              <a:defRPr sz="900"/>
            </a:lvl7pPr>
            <a:lvl8pPr marL="3197840" indent="0">
              <a:buNone/>
              <a:defRPr sz="900"/>
            </a:lvl8pPr>
            <a:lvl9pPr marL="365465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581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360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848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1" indent="0">
              <a:buNone/>
              <a:defRPr sz="2000" b="1"/>
            </a:lvl2pPr>
            <a:lvl3pPr marL="914150" indent="0">
              <a:buNone/>
              <a:defRPr sz="1900" b="1"/>
            </a:lvl3pPr>
            <a:lvl4pPr marL="1371226" indent="0">
              <a:buNone/>
              <a:defRPr sz="1600" b="1"/>
            </a:lvl4pPr>
            <a:lvl5pPr marL="1828301" indent="0">
              <a:buNone/>
              <a:defRPr sz="1600" b="1"/>
            </a:lvl5pPr>
            <a:lvl6pPr marL="2285382" indent="0">
              <a:buNone/>
              <a:defRPr sz="1600" b="1"/>
            </a:lvl6pPr>
            <a:lvl7pPr marL="2742450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05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989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15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315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71" indent="0">
              <a:buNone/>
              <a:defRPr sz="2800"/>
            </a:lvl2pPr>
            <a:lvl3pPr marL="914150" indent="0">
              <a:buNone/>
              <a:defRPr sz="2400"/>
            </a:lvl3pPr>
            <a:lvl4pPr marL="1371226" indent="0">
              <a:buNone/>
              <a:defRPr sz="2000"/>
            </a:lvl4pPr>
            <a:lvl5pPr marL="1828301" indent="0">
              <a:buNone/>
              <a:defRPr sz="2000"/>
            </a:lvl5pPr>
            <a:lvl6pPr marL="2285382" indent="0">
              <a:buNone/>
              <a:defRPr sz="2000"/>
            </a:lvl6pPr>
            <a:lvl7pPr marL="2742450" indent="0">
              <a:buNone/>
              <a:defRPr sz="2000"/>
            </a:lvl7pPr>
            <a:lvl8pPr marL="3199520" indent="0">
              <a:buNone/>
              <a:defRPr sz="2000"/>
            </a:lvl8pPr>
            <a:lvl9pPr marL="365659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71" indent="0">
              <a:buNone/>
              <a:defRPr sz="1500"/>
            </a:lvl2pPr>
            <a:lvl3pPr marL="914150" indent="0">
              <a:buNone/>
              <a:defRPr sz="1200"/>
            </a:lvl3pPr>
            <a:lvl4pPr marL="1371226" indent="0">
              <a:buNone/>
              <a:defRPr sz="1100"/>
            </a:lvl4pPr>
            <a:lvl5pPr marL="1828301" indent="0">
              <a:buNone/>
              <a:defRPr sz="1100"/>
            </a:lvl5pPr>
            <a:lvl6pPr marL="2285382" indent="0">
              <a:buNone/>
              <a:defRPr sz="1100"/>
            </a:lvl6pPr>
            <a:lvl7pPr marL="2742450" indent="0">
              <a:buNone/>
              <a:defRPr sz="1100"/>
            </a:lvl7pPr>
            <a:lvl8pPr marL="3199520" indent="0">
              <a:buNone/>
              <a:defRPr sz="1100"/>
            </a:lvl8pPr>
            <a:lvl9pPr marL="365659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22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668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15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3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67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642" indent="-342642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353" indent="-285537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>
              <a:buFont typeface="Arial"/>
              <a:buNone/>
            </a:pPr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377">
                <a:buFont typeface="Arial"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947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681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051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7349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429" indent="-228429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286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2102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598920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5739" indent="-228429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68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36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051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73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6819" indent="-456819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30" indent="-380701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85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93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022" indent="-304544" algn="l" rtl="0" eaLnBrk="0" fontAlgn="base" hangingPunct="0">
        <a:spcBef>
          <a:spcPts val="131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11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24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352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461" indent="-304544" algn="l" defTabSz="1218240" rtl="0" eaLnBrk="1" latinLnBrk="0" hangingPunct="1">
        <a:spcBef>
          <a:spcPts val="13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91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40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4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7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56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659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787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898" algn="l" defTabSz="12182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76" tIns="45718" rIns="9137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76" tIns="45718" rIns="9137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76" tIns="45718" rIns="9137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97" y="-14080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36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29" indent="-228429" algn="l" defTabSz="913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28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10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20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3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95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432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269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126" indent="-228429" algn="l" defTabSz="913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1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74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1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4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06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22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40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659" algn="l" defTabSz="91367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48" tIns="60924" rIns="121848" bIns="6092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48" tIns="60924" rIns="121848" bIns="60924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48" tIns="60924" rIns="121848" bIns="609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88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3788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543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378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56" indent="-228456" algn="l" defTabSz="91378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6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20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999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08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02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69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06" indent="-228456" algn="l" defTabSz="9137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88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8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7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62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40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19" algn="l" defTabSz="91378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4" tIns="45718" rIns="91404" bIns="45718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D7CF0933-AD9A-483E-B55D-B968C5CAA30A}" type="datetimeFigureOut">
              <a:rPr lang="en-US" smtClean="0"/>
              <a:pPr defTabSz="913992">
                <a:defRPr/>
              </a:pPr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04" tIns="45718" rIns="91404" bIns="45718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defTabSz="913992">
              <a:defRPr/>
            </a:pPr>
            <a:fld id="{7E8B42BE-97E8-4C84-9448-6C66074E824B}" type="slidenum">
              <a:rPr lang="en-US" smtClean="0"/>
              <a:pPr defTabSz="913992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38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698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3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09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798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754" indent="-342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15" indent="-285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94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80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67" indent="-22850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472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90" tIns="60945" rIns="121890" bIns="609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90" tIns="60945" rIns="121890" bIns="6094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B54AE3A7-20DA-48F3-81C3-2C954A8690AA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90" tIns="60945" rIns="121890" bIns="6094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50"/>
            <a:fld id="{ABDE023C-A976-4855-B18A-9D29296741E9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 defTabSz="91415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613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15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l" defTabSz="91415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l" defTabSz="91415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l" defTabSz="91415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audio" Target="../media/audio5.wav"/><Relationship Id="rId7" Type="http://schemas.openxmlformats.org/officeDocument/2006/relationships/image" Target="../media/image31.png"/><Relationship Id="rId12" Type="http://schemas.openxmlformats.org/officeDocument/2006/relationships/audio" Target="../media/audio5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Relationship Id="rId6" Type="http://schemas.microsoft.com/office/2007/relationships/hdphoto" Target="../media/hdphoto11.wdp"/><Relationship Id="rId5" Type="http://schemas.openxmlformats.org/officeDocument/2006/relationships/image" Target="../media/image30.png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1.xml"/><Relationship Id="rId5" Type="http://schemas.microsoft.com/office/2007/relationships/hdphoto" Target="../media/hdphoto12.wdp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5.xml"/><Relationship Id="rId6" Type="http://schemas.microsoft.com/office/2007/relationships/hdphoto" Target="../media/hdphoto10.wdp"/><Relationship Id="rId11" Type="http://schemas.openxmlformats.org/officeDocument/2006/relationships/image" Target="../media/image34.png"/><Relationship Id="rId5" Type="http://schemas.openxmlformats.org/officeDocument/2006/relationships/image" Target="../media/image29.png"/><Relationship Id="rId10" Type="http://schemas.microsoft.com/office/2007/relationships/hdphoto" Target="../media/hdphoto13.wdp"/><Relationship Id="rId4" Type="http://schemas.microsoft.com/office/2007/relationships/hdphoto" Target="../media/hdphoto7.wdp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7.xml"/><Relationship Id="rId6" Type="http://schemas.microsoft.com/office/2007/relationships/hdphoto" Target="../media/hdphoto10.wdp"/><Relationship Id="rId5" Type="http://schemas.openxmlformats.org/officeDocument/2006/relationships/image" Target="../media/image29.png"/><Relationship Id="rId4" Type="http://schemas.microsoft.com/office/2007/relationships/hdphoto" Target="../media/hdphoto7.wdp"/><Relationship Id="rId9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9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9.xml"/><Relationship Id="rId5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8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audio" Target="../media/audio10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6.wdp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12" Type="http://schemas.openxmlformats.org/officeDocument/2006/relationships/image" Target="../media/image25.png"/><Relationship Id="rId17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1.xml"/><Relationship Id="rId6" Type="http://schemas.microsoft.com/office/2007/relationships/hdphoto" Target="../media/hdphoto8.wdp"/><Relationship Id="rId11" Type="http://schemas.openxmlformats.org/officeDocument/2006/relationships/image" Target="../media/image21.png"/><Relationship Id="rId5" Type="http://schemas.openxmlformats.org/officeDocument/2006/relationships/image" Target="../media/image27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058" y="1170038"/>
            <a:ext cx="9779896" cy="48178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566529" y="2157609"/>
            <a:ext cx="9058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0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Việt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8DDE20-E522-1EFB-5E3A-E6A490A980D3}"/>
              </a:ext>
            </a:extLst>
          </p:cNvPr>
          <p:cNvSpPr txBox="1"/>
          <p:nvPr/>
        </p:nvSpPr>
        <p:spPr>
          <a:xfrm>
            <a:off x="1534495" y="3180782"/>
            <a:ext cx="8697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 w="12700">
                  <a:solidFill>
                    <a:srgbClr val="4472C4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CỦA EM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52A3D-6BF6-2FA4-5B82-B0247A1BA555}"/>
              </a:ext>
            </a:extLst>
          </p:cNvPr>
          <p:cNvSpPr txBox="1"/>
          <p:nvPr/>
        </p:nvSpPr>
        <p:spPr>
          <a:xfrm>
            <a:off x="2035277" y="2232602"/>
            <a:ext cx="19369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</a:t>
            </a:r>
            <a:r>
              <a:rPr kumimoji="0" lang="en-US" sz="4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31B1D7-3AFE-6449-5657-656DF97997DB}"/>
              </a:ext>
            </a:extLst>
          </p:cNvPr>
          <p:cNvSpPr txBox="1"/>
          <p:nvPr/>
        </p:nvSpPr>
        <p:spPr>
          <a:xfrm>
            <a:off x="1566528" y="4179105"/>
            <a:ext cx="9058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(Tiết 1 + 2)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5F5B59-0311-80EB-92FB-E7CFADE913CE}"/>
              </a:ext>
            </a:extLst>
          </p:cNvPr>
          <p:cNvSpPr txBox="1"/>
          <p:nvPr/>
        </p:nvSpPr>
        <p:spPr>
          <a:xfrm>
            <a:off x="1353536" y="230768"/>
            <a:ext cx="9058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400" b="1" i="0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TRƯỜNG TIỂU HỌC ANH DŨNG</a:t>
            </a:r>
            <a:endParaRPr kumimoji="0" lang="en-US" altLang="zh-CN" sz="24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1501D3-288D-A87D-F4D5-1C9D2F971D40}"/>
              </a:ext>
            </a:extLst>
          </p:cNvPr>
          <p:cNvCxnSpPr/>
          <p:nvPr/>
        </p:nvCxnSpPr>
        <p:spPr>
          <a:xfrm>
            <a:off x="4542503" y="1055540"/>
            <a:ext cx="28021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54503"/>
            <a:ext cx="12192000" cy="6742844"/>
            <a:chOff x="0" y="0"/>
            <a:chExt cx="9144000" cy="519358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1194273" y="366888"/>
            <a:ext cx="11063857" cy="692493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7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700" b="1" dirty="0">
                <a:latin typeface="Times New Roman" pitchFamily="18" charset="0"/>
                <a:cs typeface="Times New Roman" pitchFamily="18" charset="0"/>
              </a:rPr>
              <a:t>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887" y="180827"/>
            <a:ext cx="1101452" cy="1078751"/>
            <a:chOff x="2210284" y="3447251"/>
            <a:chExt cx="826089" cy="809063"/>
          </a:xfrm>
        </p:grpSpPr>
        <p:sp>
          <p:nvSpPr>
            <p:cNvPr id="2" name="Oval 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1671065" y="1277001"/>
            <a:ext cx="518091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14100" y="1240209"/>
            <a:ext cx="492443" cy="646331"/>
          </a:xfrm>
          <a:prstGeom prst="rect">
            <a:avLst/>
          </a:prstGeom>
          <a:noFill/>
        </p:spPr>
        <p:txBody>
          <a:bodyPr wrap="none" lIns="91404" tIns="45718" rIns="91404" bIns="45718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2041" y="2081051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72041" y="3337047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2041" y="453000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72041" y="5628363"/>
            <a:ext cx="2017987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lục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23323" y="211258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23323" y="333707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23323" y="4514261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423323" y="5644153"/>
            <a:ext cx="6448112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4" tIns="45718" rIns="91404" bIns="45718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090049" y="2569785"/>
            <a:ext cx="2333297" cy="1387363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157579" y="3692551"/>
            <a:ext cx="2265744" cy="1431244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3"/>
            <a:endCxn id="12" idx="1"/>
          </p:cNvCxnSpPr>
          <p:nvPr/>
        </p:nvCxnSpPr>
        <p:spPr>
          <a:xfrm flipV="1">
            <a:off x="3090049" y="2569785"/>
            <a:ext cx="2333297" cy="241741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090049" y="5864775"/>
            <a:ext cx="2333297" cy="536028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5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  <p:sndAc>
          <p:stSnd>
            <p:snd r:embed="rId3" name="wind.wav"/>
          </p:stSnd>
        </p:sndAc>
      </p:transition>
    </mc:Choice>
    <mc:Fallback xmlns="">
      <p:transition spd="slow">
        <p:fade/>
        <p:sndAc>
          <p:stSnd>
            <p:snd r:embed="rId12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8545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378;p32">
            <a:extLst>
              <a:ext uri="{FF2B5EF4-FFF2-40B4-BE49-F238E27FC236}">
                <a16:creationId xmlns:a16="http://schemas.microsoft.com/office/drawing/2014/main" id="{62D107F4-816D-42A6-94A9-60A6D73BB6D5}"/>
              </a:ext>
            </a:extLst>
          </p:cNvPr>
          <p:cNvGrpSpPr/>
          <p:nvPr/>
        </p:nvGrpSpPr>
        <p:grpSpPr>
          <a:xfrm>
            <a:off x="2154208" y="100894"/>
            <a:ext cx="6887969" cy="1669729"/>
            <a:chOff x="589295" y="2199196"/>
            <a:chExt cx="2577800" cy="446948"/>
          </a:xfrm>
        </p:grpSpPr>
        <p:sp>
          <p:nvSpPr>
            <p:cNvPr id="19" name="Google Shape;379;p32">
              <a:extLst>
                <a:ext uri="{FF2B5EF4-FFF2-40B4-BE49-F238E27FC236}">
                  <a16:creationId xmlns:a16="http://schemas.microsoft.com/office/drawing/2014/main" id="{C8514228-6DD7-4F9B-98CC-8CDAC76C6B51}"/>
                </a:ext>
              </a:extLst>
            </p:cNvPr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380;p32">
              <a:extLst>
                <a:ext uri="{FF2B5EF4-FFF2-40B4-BE49-F238E27FC236}">
                  <a16:creationId xmlns:a16="http://schemas.microsoft.com/office/drawing/2014/main" id="{79F6DCF7-8829-4146-AEC8-ED685AC69261}"/>
                </a:ext>
              </a:extLst>
            </p:cNvPr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381;p32">
              <a:extLst>
                <a:ext uri="{FF2B5EF4-FFF2-40B4-BE49-F238E27FC236}">
                  <a16:creationId xmlns:a16="http://schemas.microsoft.com/office/drawing/2014/main" id="{40387DD3-2078-4D9A-99A0-8D14483594E7}"/>
                </a:ext>
              </a:extLst>
            </p:cNvPr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863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" name="Google Shape;786;p36"/>
          <p:cNvGrpSpPr/>
          <p:nvPr/>
        </p:nvGrpSpPr>
        <p:grpSpPr>
          <a:xfrm rot="-10790939">
            <a:off x="1490155" y="2084298"/>
            <a:ext cx="9662377" cy="1564701"/>
            <a:chOff x="1881479" y="1597500"/>
            <a:chExt cx="1106346" cy="402847"/>
          </a:xfrm>
        </p:grpSpPr>
        <p:sp>
          <p:nvSpPr>
            <p:cNvPr id="23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913992"/>
              <a:endParaRPr sz="2400">
                <a:solidFill>
                  <a:srgbClr val="000000"/>
                </a:solidFill>
              </a:endParaRPr>
            </a:p>
          </p:txBody>
        </p:sp>
        <p:sp>
          <p:nvSpPr>
            <p:cNvPr id="24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5" name="Google Shape;792;p36"/>
          <p:cNvSpPr txBox="1">
            <a:spLocks/>
          </p:cNvSpPr>
          <p:nvPr/>
        </p:nvSpPr>
        <p:spPr>
          <a:xfrm>
            <a:off x="2708392" y="2350604"/>
            <a:ext cx="7696849" cy="761349"/>
          </a:xfrm>
          <a:prstGeom prst="rect">
            <a:avLst/>
          </a:prstGeom>
        </p:spPr>
        <p:txBody>
          <a:bodyPr spcFirstLastPara="1" wrap="square" lIns="121852" tIns="121852" rIns="121852" bIns="121852" anchor="t" anchorCtr="0">
            <a:noAutofit/>
          </a:bodyPr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b="1" dirty="0">
                <a:latin typeface="Times New Roman" pitchFamily="18" charset="0"/>
                <a:cs typeface="Times New Roman" pitchFamily="18" charset="0"/>
              </a:rPr>
              <a:t>Qua tên sách, em có thể biết được điều gì?</a:t>
            </a:r>
          </a:p>
        </p:txBody>
      </p:sp>
      <p:sp>
        <p:nvSpPr>
          <p:cNvPr id="26" name="Google Shape;386;p32">
            <a:extLst>
              <a:ext uri="{FF2B5EF4-FFF2-40B4-BE49-F238E27FC236}">
                <a16:creationId xmlns:a16="http://schemas.microsoft.com/office/drawing/2014/main" id="{F4E22EA5-AAAA-4C72-A455-7375E636DF8F}"/>
              </a:ext>
            </a:extLst>
          </p:cNvPr>
          <p:cNvSpPr txBox="1">
            <a:spLocks/>
          </p:cNvSpPr>
          <p:nvPr/>
        </p:nvSpPr>
        <p:spPr>
          <a:xfrm>
            <a:off x="2062968" y="20701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2" tIns="121852" rIns="121852" bIns="121852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913992">
              <a:buClr>
                <a:srgbClr val="000000"/>
              </a:buClr>
            </a:pP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BD53E06-B8F1-45C7-803F-56CA9357B1E2}"/>
              </a:ext>
            </a:extLst>
          </p:cNvPr>
          <p:cNvGrpSpPr/>
          <p:nvPr/>
        </p:nvGrpSpPr>
        <p:grpSpPr>
          <a:xfrm>
            <a:off x="1510432" y="2261075"/>
            <a:ext cx="1235133" cy="1206833"/>
            <a:chOff x="1187619" y="2049661"/>
            <a:chExt cx="1235133" cy="1206833"/>
          </a:xfrm>
        </p:grpSpPr>
        <p:sp>
          <p:nvSpPr>
            <p:cNvPr id="2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F3B0ED-3CA4-4DE0-ABC1-79FB22A9436A}"/>
                </a:ext>
              </a:extLst>
            </p:cNvPr>
            <p:cNvSpPr txBox="1"/>
            <p:nvPr/>
          </p:nvSpPr>
          <p:spPr>
            <a:xfrm>
              <a:off x="1488095" y="2237578"/>
              <a:ext cx="70862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992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5DB9E87A-2104-418A-997D-6F14E5B919D2}"/>
              </a:ext>
            </a:extLst>
          </p:cNvPr>
          <p:cNvSpPr/>
          <p:nvPr/>
        </p:nvSpPr>
        <p:spPr>
          <a:xfrm>
            <a:off x="804052" y="4153012"/>
            <a:ext cx="10862442" cy="103822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701972" y="374320"/>
            <a:ext cx="1635115" cy="1078751"/>
            <a:chOff x="2210284" y="3447251"/>
            <a:chExt cx="826089" cy="809063"/>
          </a:xfrm>
        </p:grpSpPr>
        <p:sp>
          <p:nvSpPr>
            <p:cNvPr id="32" name="Oval 31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6017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31836" y="330380"/>
            <a:ext cx="11580495" cy="132588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9615" y="1912388"/>
            <a:ext cx="314870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20133" y="3209689"/>
            <a:ext cx="3158184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683374" y="1912389"/>
            <a:ext cx="3322122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>
                <a:latin typeface="Arial-Rounded" panose="020B0500000000000000" pitchFamily="34" charset="0"/>
                <a:cs typeface="Arial-Rounded" panose="020B0500000000000000" pitchFamily="34" charset="0"/>
              </a:rPr>
              <a:t>c. Tên sách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683374" y="3165657"/>
            <a:ext cx="3311963" cy="8420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1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1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-0.01482 L -0.00508 0.00231 C -0.00508 0.00995 -0.14003 0.01944 -0.24944 0.01944 L -0.49355 0.01944 " pathEditMode="relative" rAng="0" ptsTypes="FfFF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4" y="17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533e-05 4.62243e-05 L 1.28533e-05 0.0873148 C 1.28533e-05 0.126411 0.000127854 0.174583 0.000221188 0.174583 L 0.000429523 0.174583 " pathEditMode="relative" rAng="0" ptsTypes="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5408 -0.01333 L -0.00505408 -0.0880059 C -0.00505408 -0.121461 -0.00493908 -0.162682 -0.00484575 -0.162682 L -0.00463741 -0.162682 " pathEditMode="relative" rAng="0" ptsTypes="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459 L 0.00208 -0.01759 C 0.00208 -0.01921 0.13963 -0.02084 0.25127 -0.02084 L 0.50071 -0.02084 " pathEditMode="relative" rAng="0" ptsTypes="FfFF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2" y="-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 animBg="1"/>
      <p:bldP spid="19" grpId="1" animBg="1"/>
      <p:bldP spid="21" grpId="0" animBg="1"/>
      <p:bldP spid="21" grpId="1" animBg="1"/>
      <p:bldP spid="22" grpId="0" bldLvl="0" animBg="1"/>
      <p:bldP spid="22" grpId="1" animBg="1"/>
      <p:bldP spid="23" grpId="0" animBg="1"/>
      <p:bldP spid="23" grpId="1" animBg="1"/>
      <p:bldP spid="23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Content Placeholder 5" descr="Capt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9" y="157650"/>
            <a:ext cx="10641740" cy="40720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0270" y="4445876"/>
            <a:ext cx="9268563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đước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064" y="5276214"/>
            <a:ext cx="10091224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9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89637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39919"/>
            <a:ext cx="12192000" cy="6742844"/>
            <a:chOff x="0" y="0"/>
            <a:chExt cx="9144000" cy="519358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9358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756231" y="63057"/>
            <a:ext cx="8507124" cy="2002395"/>
            <a:chOff x="2744315" y="1595348"/>
            <a:chExt cx="6530032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6530032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5281373" cy="614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870">
                <a:buClr>
                  <a:srgbClr val="000000"/>
                </a:buClr>
              </a:pP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Luyện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tập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theo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văn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bản</a:t>
              </a:r>
              <a:r>
                <a:rPr lang="en-US" sz="4400" b="1" kern="0" dirty="0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4400" b="1" kern="0" dirty="0" err="1">
                  <a:solidFill>
                    <a:srgbClr val="0418AC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đọc</a:t>
              </a:r>
              <a:endParaRPr lang="en-US" sz="4400" b="1" kern="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782" y="4490013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996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920327" y="198882"/>
            <a:ext cx="1182767" cy="1633483"/>
            <a:chOff x="1812964" y="1781988"/>
            <a:chExt cx="1175787" cy="1225112"/>
          </a:xfrm>
        </p:grpSpPr>
        <p:sp>
          <p:nvSpPr>
            <p:cNvPr id="10" name="Oval 9"/>
            <p:cNvSpPr/>
            <p:nvPr/>
          </p:nvSpPr>
          <p:spPr>
            <a:xfrm>
              <a:off x="1812964" y="1781988"/>
              <a:ext cx="1175787" cy="12251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70">
                <a:buClr>
                  <a:srgbClr val="000000"/>
                </a:buClr>
              </a:pPr>
              <a:endParaRPr lang="en-US" kern="0">
                <a:solidFill>
                  <a:prstClr val="white"/>
                </a:solidFill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195" b="89655" l="9091" r="94949"/>
                      </a14:imgEffect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6" t="18573" r="5274" b="18573"/>
            <a:stretch/>
          </p:blipFill>
          <p:spPr bwMode="auto">
            <a:xfrm>
              <a:off x="1926772" y="2040600"/>
              <a:ext cx="903514" cy="70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Text Box 4"/>
          <p:cNvSpPr txBox="1"/>
          <p:nvPr/>
        </p:nvSpPr>
        <p:spPr>
          <a:xfrm>
            <a:off x="204952" y="1958496"/>
            <a:ext cx="11792607" cy="76943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89250" y="2852752"/>
            <a:ext cx="9310143" cy="392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8524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10722932" y="4007800"/>
            <a:ext cx="1188513" cy="254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798521"/>
            <a:chOff x="0" y="-24288"/>
            <a:chExt cx="9144000" cy="515715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-24288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" y="4505779"/>
            <a:ext cx="1749620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0" y="4490013"/>
            <a:ext cx="2490413" cy="233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86;p32">
            <a:extLst>
              <a:ext uri="{FF2B5EF4-FFF2-40B4-BE49-F238E27FC236}">
                <a16:creationId xmlns:a16="http://schemas.microsoft.com/office/drawing/2014/main" id="{15E81FD1-6227-4E8F-9825-DEE3F62DB3D3}"/>
              </a:ext>
            </a:extLst>
          </p:cNvPr>
          <p:cNvSpPr txBox="1">
            <a:spLocks/>
          </p:cNvSpPr>
          <p:nvPr/>
        </p:nvSpPr>
        <p:spPr>
          <a:xfrm>
            <a:off x="326103" y="119801"/>
            <a:ext cx="11865897" cy="613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l"/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hơp</a:t>
            </a:r>
            <a:r>
              <a:rPr lang="en-US" sz="4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E3393F5E-2AD7-4E87-8700-92693924F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10864"/>
              </p:ext>
            </p:extLst>
          </p:nvPr>
        </p:nvGraphicFramePr>
        <p:xfrm>
          <a:off x="1777198" y="2655973"/>
          <a:ext cx="8657122" cy="389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561">
                  <a:extLst>
                    <a:ext uri="{9D8B030D-6E8A-4147-A177-3AD203B41FA5}">
                      <a16:colId xmlns:a16="http://schemas.microsoft.com/office/drawing/2014/main" val="662107059"/>
                    </a:ext>
                  </a:extLst>
                </a:gridCol>
                <a:gridCol w="4328561">
                  <a:extLst>
                    <a:ext uri="{9D8B030D-6E8A-4147-A177-3AD203B41FA5}">
                      <a16:colId xmlns:a16="http://schemas.microsoft.com/office/drawing/2014/main" val="1134011245"/>
                    </a:ext>
                  </a:extLst>
                </a:gridCol>
              </a:tblGrid>
              <a:tr h="115573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3200" b="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605483"/>
                  </a:ext>
                </a:extLst>
              </a:tr>
              <a:tr h="2741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910628"/>
                  </a:ext>
                </a:extLst>
              </a:tr>
            </a:tbl>
          </a:graphicData>
        </a:graphic>
      </p:graphicFrame>
      <p:sp>
        <p:nvSpPr>
          <p:cNvPr id="20" name="Thought Bubble: Cloud 1">
            <a:extLst>
              <a:ext uri="{FF2B5EF4-FFF2-40B4-BE49-F238E27FC236}">
                <a16:creationId xmlns:a16="http://schemas.microsoft.com/office/drawing/2014/main" id="{4127BA63-FE5F-4F0D-A545-E343982E4B3E}"/>
              </a:ext>
            </a:extLst>
          </p:cNvPr>
          <p:cNvSpPr/>
          <p:nvPr/>
        </p:nvSpPr>
        <p:spPr>
          <a:xfrm>
            <a:off x="1727228" y="702024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hought Bubble: Cloud 19">
            <a:extLst>
              <a:ext uri="{FF2B5EF4-FFF2-40B4-BE49-F238E27FC236}">
                <a16:creationId xmlns:a16="http://schemas.microsoft.com/office/drawing/2014/main" id="{106B061D-8E8D-4753-9CAE-F1A74D8A853E}"/>
              </a:ext>
            </a:extLst>
          </p:cNvPr>
          <p:cNvSpPr/>
          <p:nvPr/>
        </p:nvSpPr>
        <p:spPr>
          <a:xfrm>
            <a:off x="4903110" y="726498"/>
            <a:ext cx="2479391" cy="757846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hought Bubble: Cloud 20">
            <a:extLst>
              <a:ext uri="{FF2B5EF4-FFF2-40B4-BE49-F238E27FC236}">
                <a16:creationId xmlns:a16="http://schemas.microsoft.com/office/drawing/2014/main" id="{143B6EDB-C541-43F9-AD4A-7D8CC2C1729F}"/>
              </a:ext>
            </a:extLst>
          </p:cNvPr>
          <p:cNvSpPr/>
          <p:nvPr/>
        </p:nvSpPr>
        <p:spPr>
          <a:xfrm>
            <a:off x="7796086" y="773144"/>
            <a:ext cx="226235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hought Bubble: Cloud 22">
            <a:extLst>
              <a:ext uri="{FF2B5EF4-FFF2-40B4-BE49-F238E27FC236}">
                <a16:creationId xmlns:a16="http://schemas.microsoft.com/office/drawing/2014/main" id="{6BFA6D74-D9D8-45A2-B391-364F0CAC38B6}"/>
              </a:ext>
            </a:extLst>
          </p:cNvPr>
          <p:cNvSpPr/>
          <p:nvPr/>
        </p:nvSpPr>
        <p:spPr>
          <a:xfrm>
            <a:off x="3074854" y="1671379"/>
            <a:ext cx="223520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hought Bubble: Cloud 23">
            <a:extLst>
              <a:ext uri="{FF2B5EF4-FFF2-40B4-BE49-F238E27FC236}">
                <a16:creationId xmlns:a16="http://schemas.microsoft.com/office/drawing/2014/main" id="{2B33E5C4-6684-44FE-A22F-211CA3B4C106}"/>
              </a:ext>
            </a:extLst>
          </p:cNvPr>
          <p:cNvSpPr/>
          <p:nvPr/>
        </p:nvSpPr>
        <p:spPr>
          <a:xfrm>
            <a:off x="6340423" y="1685693"/>
            <a:ext cx="1783080" cy="711200"/>
          </a:xfrm>
          <a:prstGeom prst="cloudCallout">
            <a:avLst>
              <a:gd name="adj1" fmla="val -11264"/>
              <a:gd name="adj2" fmla="val 46173"/>
            </a:avLst>
          </a:prstGeom>
          <a:solidFill>
            <a:srgbClr val="CCECFF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933E-6 -3.33333E-6 L -0.44236 0.5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18" y="289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608E-6 -1.11111E-6 L -0.20867 0.45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4" y="228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1478E-6 3.33333E-6 L 0.07178 0.7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2" y="3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903E-6 -1.85185E-6 L 0.34246 0.3594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16" y="179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8149E-7 4.81481E-6 L 0.10134 0.535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7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70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6987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39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098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79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38201" y="1825625"/>
            <a:ext cx="5688724" cy="791451"/>
          </a:xfrm>
          <a:prstGeom prst="rect">
            <a:avLst/>
          </a:prstGeom>
        </p:spPr>
        <p:txBody>
          <a:bodyPr/>
          <a:lstStyle>
            <a:lvl1pPr marL="342754" indent="-34275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15" indent="-28563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494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480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467" indent="-22850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472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a. Tên sách được đặt ở 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817472" y="1832727"/>
            <a:ext cx="5243195" cy="707882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/>
          <p:nvPr/>
        </p:nvSpPr>
        <p:spPr>
          <a:xfrm>
            <a:off x="6307331" y="2940732"/>
            <a:ext cx="524319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17472" y="1813033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16724" y="2958691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(.....)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6348" y="2937933"/>
            <a:ext cx="5625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1957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  <p:bldP spid="17" grpId="0"/>
      <p:bldP spid="17" grpId="1"/>
      <p:bldP spid="18" grpId="0"/>
      <p:bldP spid="18" grpId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3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3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95"/>
            <a:ext cx="12194509" cy="328255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839" y="3429042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30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8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24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101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824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18"/>
            <a:ext cx="11948391" cy="707887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CUỐN SÁCH CỦA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/>
          </p:cNvSpPr>
          <p:nvPr/>
        </p:nvSpPr>
        <p:spPr>
          <a:xfrm>
            <a:off x="2604813" y="-127000"/>
            <a:ext cx="7070400" cy="1082800"/>
          </a:xfrm>
          <a:prstGeom prst="rect">
            <a:avLst/>
          </a:prstGeom>
        </p:spPr>
        <p:txBody>
          <a:bodyPr spcFirstLastPara="1" vert="horz" wrap="square" lIns="121814" tIns="121814" rIns="121814" bIns="121814" rtlCol="0" anchor="b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3" y="1193803"/>
            <a:ext cx="5044692" cy="5473700"/>
          </a:xfrm>
        </p:spPr>
      </p:pic>
      <p:sp>
        <p:nvSpPr>
          <p:cNvPr id="6" name="Cloud Callout 5"/>
          <p:cNvSpPr/>
          <p:nvPr/>
        </p:nvSpPr>
        <p:spPr>
          <a:xfrm>
            <a:off x="2604815" y="1061445"/>
            <a:ext cx="1562100" cy="1186815"/>
          </a:xfrm>
          <a:prstGeom prst="cloudCallout">
            <a:avLst>
              <a:gd name="adj1" fmla="val 138374"/>
              <a:gd name="adj2" fmla="val 1185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9391653" y="4014513"/>
            <a:ext cx="2738755" cy="1186815"/>
          </a:xfrm>
          <a:prstGeom prst="cloudCallout">
            <a:avLst>
              <a:gd name="adj1" fmla="val -62815"/>
              <a:gd name="adj2" fmla="val 1308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9905365" y="1784393"/>
            <a:ext cx="2058035" cy="1186815"/>
          </a:xfrm>
          <a:prstGeom prst="cloudCallout">
            <a:avLst>
              <a:gd name="adj1" fmla="val -102760"/>
              <a:gd name="adj2" fmla="val -712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376" tIns="45718" rIns="91376" bIns="45718" rtlCol="0" anchor="ctr"/>
          <a:lstStyle/>
          <a:p>
            <a:pPr algn="ctr"/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254759" y="2451281"/>
            <a:ext cx="3567969" cy="138499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9144000" cy="5132867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65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68301" y="146129"/>
            <a:ext cx="1477328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45" tIns="60922" rIns="121845" bIns="60922" rtlCol="0">
            <a:spAutoFit/>
          </a:bodyPr>
          <a:lstStyle/>
          <a:p>
            <a:pPr defTabSz="1218390">
              <a:buClr>
                <a:srgbClr val="000000"/>
              </a:buClr>
            </a:pPr>
            <a:r>
              <a:rPr lang="vi-VN" sz="2400" kern="0">
                <a:solidFill>
                  <a:srgbClr val="000000"/>
                </a:solidFill>
                <a:cs typeface="Arial"/>
                <a:sym typeface="Arial"/>
              </a:rPr>
              <a:t>Đọc mẫu</a:t>
            </a:r>
            <a:endParaRPr lang="en-US" sz="2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3170597" y="239397"/>
            <a:ext cx="5325745" cy="706755"/>
          </a:xfrm>
          <a:prstGeom prst="rect">
            <a:avLst/>
          </a:prstGeom>
          <a:noFill/>
        </p:spPr>
        <p:txBody>
          <a:bodyPr wrap="square" lIns="91376" tIns="45718" rIns="91376" bIns="45718" rtlCol="0">
            <a:spAutoFit/>
          </a:bodyPr>
          <a:lstStyle/>
          <a:p>
            <a:pPr algn="ctr"/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4000" b="1" dirty="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119"/>
            <a:ext cx="11206480" cy="56630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5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5" name="voltag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26F2BD-FB46-44F5-B741-153FD36603EE}"/>
              </a:ext>
            </a:extLst>
          </p:cNvPr>
          <p:cNvSpPr txBox="1"/>
          <p:nvPr/>
        </p:nvSpPr>
        <p:spPr>
          <a:xfrm>
            <a:off x="5057777" y="2147684"/>
            <a:ext cx="4023163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295903" y="2147705"/>
            <a:ext cx="571500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843592" y="2949146"/>
            <a:ext cx="2447925" cy="70788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64380-4255-4145-A4D3-7D05AFA98E12}"/>
              </a:ext>
            </a:extLst>
          </p:cNvPr>
          <p:cNvSpPr txBox="1"/>
          <p:nvPr/>
        </p:nvSpPr>
        <p:spPr>
          <a:xfrm>
            <a:off x="5024439" y="3099620"/>
            <a:ext cx="4687120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4E5AF9-A664-45A4-B336-4035210FFC8B}"/>
              </a:ext>
            </a:extLst>
          </p:cNvPr>
          <p:cNvSpPr txBox="1"/>
          <p:nvPr/>
        </p:nvSpPr>
        <p:spPr>
          <a:xfrm>
            <a:off x="5141205" y="4138004"/>
            <a:ext cx="2504907" cy="933589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defTabSz="913992">
              <a:defRPr/>
            </a:pP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5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endParaRPr lang="en-US" sz="5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0" y="-72643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85" y="345623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404" tIns="45718" rIns="91404" bIns="45718" rtlCol="0" anchor="ctr"/>
          <a:lstStyle/>
          <a:p>
            <a:pPr algn="ctr" defTabSz="913992">
              <a:defRPr/>
            </a:pP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9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209952" y="220724"/>
            <a:ext cx="7064693" cy="615440"/>
          </a:xfrm>
          <a:prstGeom prst="rect">
            <a:avLst/>
          </a:prstGeom>
        </p:spPr>
        <p:txBody>
          <a:bodyPr spcFirstLastPara="1" wrap="square" lIns="121852" tIns="121852" rIns="121852" bIns="121852" anchor="b" anchorCtr="0">
            <a:noAutofit/>
          </a:bodyPr>
          <a:lstStyle/>
          <a:p>
            <a:pPr marL="0" indent="0"/>
            <a:r>
              <a:rPr lang="e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 SÁCH CỦA EM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F31208-4E52-44A9-A5BE-310229E7013E}"/>
              </a:ext>
            </a:extLst>
          </p:cNvPr>
          <p:cNvSpPr txBox="1"/>
          <p:nvPr/>
        </p:nvSpPr>
        <p:spPr>
          <a:xfrm>
            <a:off x="619760" y="1090097"/>
            <a:ext cx="11206480" cy="1338827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60960" y="107265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E44B3-09E5-4838-9A7B-5A83E16BED1F}"/>
              </a:ext>
            </a:extLst>
          </p:cNvPr>
          <p:cNvSpPr txBox="1"/>
          <p:nvPr/>
        </p:nvSpPr>
        <p:spPr>
          <a:xfrm>
            <a:off x="619760" y="2386475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0160" y="2386473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670560" y="3338163"/>
            <a:ext cx="11206480" cy="923328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57459" y="3369695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2BCD8-2B36-4E70-A438-29426031430A}"/>
              </a:ext>
            </a:extLst>
          </p:cNvPr>
          <p:cNvSpPr txBox="1"/>
          <p:nvPr/>
        </p:nvSpPr>
        <p:spPr>
          <a:xfrm>
            <a:off x="774835" y="4398339"/>
            <a:ext cx="11206480" cy="2169823"/>
          </a:xfrm>
          <a:prstGeom prst="rect">
            <a:avLst/>
          </a:prstGeom>
          <a:noFill/>
        </p:spPr>
        <p:txBody>
          <a:bodyPr wrap="square" lIns="91404" tIns="45718" rIns="91404" bIns="45718" rtlCol="0">
            <a:spAutoFit/>
          </a:bodyPr>
          <a:lstStyle/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(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98668" y="4508679"/>
            <a:ext cx="609600" cy="558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4" tIns="45718" rIns="91404" bIns="45718"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0" y="86056"/>
            <a:ext cx="12192000" cy="6664009"/>
            <a:chOff x="0" y="0"/>
            <a:chExt cx="9144000" cy="5132867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25"/>
          <a:stretch/>
        </p:blipFill>
        <p:spPr bwMode="auto">
          <a:xfrm>
            <a:off x="0" y="146154"/>
            <a:ext cx="1006549" cy="8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528841" y="146129"/>
            <a:ext cx="3323987" cy="492443"/>
          </a:xfrm>
          <a:prstGeom prst="rect">
            <a:avLst/>
          </a:prstGeom>
          <a:solidFill>
            <a:srgbClr val="00B0F0"/>
          </a:solidFill>
        </p:spPr>
        <p:txBody>
          <a:bodyPr wrap="none" lIns="121866" tIns="60933" rIns="121866" bIns="60933" rtlCol="0">
            <a:spAutoFit/>
          </a:bodyPr>
          <a:lstStyle/>
          <a:p>
            <a:pPr defTabSz="1218630"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Đọc nối tiếp theo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9664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C519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47F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46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70286"/>
            <a:ext cx="12192000" cy="6727077"/>
            <a:chOff x="0" y="-48576"/>
            <a:chExt cx="9144000" cy="5181443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0" y="-48576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62770" y="498545"/>
            <a:ext cx="5379031" cy="861771"/>
          </a:xfrm>
          <a:prstGeom prst="rect">
            <a:avLst/>
          </a:prstGeom>
          <a:noFill/>
        </p:spPr>
        <p:txBody>
          <a:bodyPr wrap="none" lIns="121869" tIns="60934" rIns="121869" bIns="60934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012" y="1740408"/>
            <a:ext cx="10813637" cy="1477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69" tIns="60934" rIns="121869" bIns="60934">
            <a:spAutoFit/>
          </a:bodyPr>
          <a:lstStyle/>
          <a:p>
            <a:r>
              <a:rPr lang="en-US" sz="3700" dirty="0">
                <a:solidFill>
                  <a:srgbClr val="0418AC"/>
                </a:solidFill>
              </a:rPr>
              <a:t>  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>
                <a:solidFill>
                  <a:srgbClr val="0418A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98870" y="182313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786497" y="257597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077408" y="2479067"/>
            <a:ext cx="200965" cy="610772"/>
            <a:chOff x="7491613" y="1711779"/>
            <a:chExt cx="150724" cy="458079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7491613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7541854" y="1711779"/>
              <a:ext cx="100483" cy="45807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>
            <a:off x="6029035" y="2516799"/>
            <a:ext cx="133977" cy="6107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79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866"/>
            <a:ext cx="2121184" cy="2102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064" y="4751608"/>
            <a:ext cx="2251304" cy="210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1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797339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406" y="5024176"/>
            <a:ext cx="1959961" cy="183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74" b="97059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0" y="86650"/>
            <a:ext cx="2953865" cy="286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22965" y="1700581"/>
            <a:ext cx="1130636" cy="861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2400"/>
              <a:t>Giải nghĩa</a:t>
            </a:r>
          </a:p>
        </p:txBody>
      </p:sp>
      <p:sp>
        <p:nvSpPr>
          <p:cNvPr id="5" name="Oval 4"/>
          <p:cNvSpPr/>
          <p:nvPr/>
        </p:nvSpPr>
        <p:spPr>
          <a:xfrm>
            <a:off x="3373821" y="710085"/>
            <a:ext cx="7520151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75222" y="905589"/>
            <a:ext cx="7053603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lục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phần ghi tên các bài, các truyện theo số trang trong sách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89698" y="2637259"/>
            <a:ext cx="6931309" cy="155414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755" y="3082633"/>
            <a:ext cx="613529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 giả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người làm ra tác phẩm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56" l="8475" r="96610">
                        <a14:foregroundMark x1="43220" y1="20779" x2="43220" y2="20779"/>
                        <a14:foregroundMark x1="23729" y1="17532" x2="23729" y2="17532"/>
                        <a14:foregroundMark x1="92373" y1="70779" x2="92373" y2="70779"/>
                        <a14:foregroundMark x1="87288" y1="66234" x2="87288" y2="66234"/>
                        <a14:foregroundMark x1="80508" y1="66234" x2="80508" y2="66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415" y="434121"/>
            <a:ext cx="1300564" cy="169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3377" l="9091" r="881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482" y="2943124"/>
            <a:ext cx="1519695" cy="160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902058" y="4557997"/>
            <a:ext cx="7926632" cy="2065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476855" y="5206483"/>
            <a:ext cx="6721219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 xuất bản</a:t>
            </a:r>
            <a:r>
              <a:rPr lang="nl-NL" sz="3600" dirty="0">
                <a:latin typeface="Times New Roman" pitchFamily="18" charset="0"/>
                <a:cs typeface="Times New Roman" pitchFamily="18" charset="0"/>
              </a:rPr>
              <a:t>: nơi cuốn sách ra đời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5" b="97419" l="4762" r="94444">
                        <a14:foregroundMark x1="48413" y1="48387" x2="48413" y2="48387"/>
                        <a14:foregroundMark x1="69841" y1="47742" x2="69841" y2="477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" y="4557997"/>
            <a:ext cx="16002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9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17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681028" y="2854207"/>
            <a:ext cx="1476371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12192000" cy="6858001"/>
            <a:chOff x="0" y="0"/>
            <a:chExt cx="9144000" cy="5132867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0" y="5132867"/>
              <a:ext cx="9144000" cy="0"/>
            </a:xfrm>
            <a:prstGeom prst="line">
              <a:avLst/>
            </a:prstGeom>
            <a:ln w="127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659087" y="2127131"/>
            <a:ext cx="5768772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88751" y="2040601"/>
              <a:ext cx="3113449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5300" b="1">
                  <a:solidFill>
                    <a:srgbClr val="0418AC"/>
                  </a:solidFill>
                </a:rPr>
                <a:t>Trả lời câu hỏi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7286" y="2375984"/>
            <a:ext cx="1567716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2" y="4007799"/>
            <a:ext cx="2111697" cy="28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614" b="97884" l="1733" r="97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517" y="3793317"/>
            <a:ext cx="3275483" cy="306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1569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729</Words>
  <Application>Microsoft Office PowerPoint</Application>
  <PresentationFormat>Widescreen</PresentationFormat>
  <Paragraphs>89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17</vt:i4>
      </vt:variant>
    </vt:vector>
  </HeadingPairs>
  <TitlesOfParts>
    <vt:vector size="36" baseType="lpstr">
      <vt:lpstr>Microsoft YaHei</vt:lpstr>
      <vt:lpstr>Arial</vt:lpstr>
      <vt:lpstr>Arial Rounded MT Bold</vt:lpstr>
      <vt:lpstr>Arial-Rounded</vt:lpstr>
      <vt:lpstr>Calibri</vt:lpstr>
      <vt:lpstr>Calibri Light</vt:lpstr>
      <vt:lpstr>Just Another Hand</vt:lpstr>
      <vt:lpstr>Montserrat Medium</vt:lpstr>
      <vt:lpstr>Times New Roman</vt:lpstr>
      <vt:lpstr>1_Office Theme</vt:lpstr>
      <vt:lpstr>2_Office Theme</vt:lpstr>
      <vt:lpstr>3_Office Theme</vt:lpstr>
      <vt:lpstr>Office 主题</vt:lpstr>
      <vt:lpstr>6_Office Theme</vt:lpstr>
      <vt:lpstr>5_Office Theme</vt:lpstr>
      <vt:lpstr>Office Theme</vt:lpstr>
      <vt:lpstr>9_Office Theme</vt:lpstr>
      <vt:lpstr>8_Office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Hang Nguyen</cp:lastModifiedBy>
  <cp:revision>33</cp:revision>
  <dcterms:created xsi:type="dcterms:W3CDTF">2021-05-25T09:40:38Z</dcterms:created>
  <dcterms:modified xsi:type="dcterms:W3CDTF">2025-04-10T09:56:24Z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