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64" r:id="rId3"/>
    <p:sldId id="299" r:id="rId4"/>
    <p:sldId id="262" r:id="rId5"/>
    <p:sldId id="284" r:id="rId6"/>
    <p:sldId id="297" r:id="rId7"/>
    <p:sldId id="307" r:id="rId8"/>
    <p:sldId id="303" r:id="rId9"/>
    <p:sldId id="301" r:id="rId10"/>
    <p:sldId id="308" r:id="rId11"/>
    <p:sldId id="309" r:id="rId12"/>
    <p:sldId id="305" r:id="rId13"/>
    <p:sldId id="304" r:id="rId14"/>
    <p:sldId id="271" r:id="rId15"/>
    <p:sldId id="306" r:id="rId16"/>
    <p:sldId id="310" r:id="rId17"/>
    <p:sldId id="311" r:id="rId18"/>
    <p:sldId id="31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261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17804-9353-4860-AA10-6A8E9FB0856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DEA1C-0683-4D61-8BC3-2F7C02C87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3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0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8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1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8826B-28BC-4688-AD60-EA156B3C686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30.gif"/><Relationship Id="rId2" Type="http://schemas.microsoft.com/office/2007/relationships/media" Target="../media/media4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8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3" Type="http://schemas.openxmlformats.org/officeDocument/2006/relationships/audio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33.gif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e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3" Type="http://schemas.openxmlformats.org/officeDocument/2006/relationships/audio" Target="../media/media6.mp3"/><Relationship Id="rId7" Type="http://schemas.openxmlformats.org/officeDocument/2006/relationships/audio" Target="../media/audio4.wav"/><Relationship Id="rId12" Type="http://schemas.openxmlformats.org/officeDocument/2006/relationships/image" Target="../media/image33.gif"/><Relationship Id="rId2" Type="http://schemas.microsoft.com/office/2007/relationships/media" Target="../media/media6.mp3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e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media7.mp3"/><Relationship Id="rId7" Type="http://schemas.openxmlformats.org/officeDocument/2006/relationships/audio" Target="../media/audio4.wav"/><Relationship Id="rId12" Type="http://schemas.openxmlformats.org/officeDocument/2006/relationships/image" Target="../media/image34.gif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e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187" y="97531"/>
            <a:ext cx="8218026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DŨNG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5800" y="1465008"/>
            <a:ext cx="12192000" cy="1721824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000" b="1" spc="-15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 THẦY CÔ VỀ DỰ GIỜ  </a:t>
            </a:r>
          </a:p>
        </p:txBody>
      </p:sp>
      <p:sp>
        <p:nvSpPr>
          <p:cNvPr id="18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74293" y="2831164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9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0450" y="4020443"/>
            <a:ext cx="702492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22: TỚ LÀ LÊ-GÔ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4) 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F26BCE-344A-98F4-6A40-CEDB2FA7656C}"/>
              </a:ext>
            </a:extLst>
          </p:cNvPr>
          <p:cNvCxnSpPr/>
          <p:nvPr/>
        </p:nvCxnSpPr>
        <p:spPr>
          <a:xfrm>
            <a:off x="4562168" y="858628"/>
            <a:ext cx="3215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8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5630094"/>
            <a:ext cx="8229600" cy="1197429"/>
          </a:xfrm>
        </p:spPr>
        <p:txBody>
          <a:bodyPr/>
          <a:lstStyle/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451" y="304799"/>
            <a:ext cx="11051177" cy="5129349"/>
          </a:xfrm>
        </p:spPr>
      </p:pic>
    </p:spTree>
    <p:extLst>
      <p:ext uri="{BB962C8B-B14F-4D97-AF65-F5344CB8AC3E}">
        <p14:creationId xmlns:p14="http://schemas.microsoft.com/office/powerpoint/2010/main" val="31054794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057400" y="5291138"/>
            <a:ext cx="8229600" cy="1143000"/>
          </a:xfrm>
        </p:spPr>
        <p:txBody>
          <a:bodyPr/>
          <a:lstStyle/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Chia sẻ trong đợt lũ lụt miền Trung</a:t>
            </a:r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06" y="378823"/>
            <a:ext cx="10737668" cy="4800600"/>
          </a:xfrm>
        </p:spPr>
      </p:pic>
    </p:spTree>
    <p:extLst>
      <p:ext uri="{BB962C8B-B14F-4D97-AF65-F5344CB8AC3E}">
        <p14:creationId xmlns:p14="http://schemas.microsoft.com/office/powerpoint/2010/main" val="367320305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02674" y="5669280"/>
            <a:ext cx="9261565" cy="62255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3109070" y="5687161"/>
            <a:ext cx="5317588" cy="586788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3109070" y="5669280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128823" y="688550"/>
            <a:ext cx="1980247" cy="23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80114" y="663152"/>
            <a:ext cx="1897239" cy="25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5291138" y="911951"/>
            <a:ext cx="2462212" cy="22598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7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18"/>
            <a:ext cx="12192000" cy="6946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8655" y="1033245"/>
            <a:ext cx="288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2560" y="2714516"/>
            <a:ext cx="3077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hoạt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2127" y="1391077"/>
            <a:ext cx="325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đặc điểm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9092" y="4618643"/>
            <a:ext cx="5455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1 từ chỉ hoạt động, 1 từ chỉ đặc điểm em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494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5" y="-185401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881052" y="4541254"/>
            <a:ext cx="9144000" cy="657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học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giỏi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3281" y="3244334"/>
            <a:ext cx="5812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 </a:t>
            </a:r>
            <a:r>
              <a:rPr lang="en-US" alt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073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</p:spTree>
    <p:extLst>
      <p:ext uri="{BB962C8B-B14F-4D97-AF65-F5344CB8AC3E}">
        <p14:creationId xmlns:p14="http://schemas.microsoft.com/office/powerpoint/2010/main" val="2587514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0400" y="1143000"/>
            <a:ext cx="6096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 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tinh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476625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Cái bàn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Múa hát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00400" y="5562600"/>
            <a:ext cx="5791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Cây bàng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Câu1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ttsmaker-file-2024-11-11-20-8-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66414" y="4730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2718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24200" y="1250950"/>
            <a:ext cx="60960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5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1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53594" y="2678907"/>
            <a:ext cx="503078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9" y="3670300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9" y="4660900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52789" y="5651500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hồ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2</a:t>
            </a:r>
          </a:p>
        </p:txBody>
      </p:sp>
      <p:pic>
        <p:nvPicPr>
          <p:cNvPr id="719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316230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pic>
        <p:nvPicPr>
          <p:cNvPr id="2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ttsmaker-file-2024-11-11-20-23-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7425" y="3975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9941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19" grpId="0" animBg="1"/>
      <p:bldP spid="7195" grpId="0" animBg="1"/>
      <p:bldP spid="719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467600" cy="15319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5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5626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Hiền </a:t>
            </a: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52776" y="36560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52776" y="46466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 nhánh</a:t>
            </a: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152776" y="5637213"/>
            <a:ext cx="568642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3</a:t>
            </a: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tsmaker-file-2024-11-11-20-28-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31265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813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7" grpId="0" animBg="1"/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82922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40" y="348557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9600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434" y="3198167"/>
            <a:ext cx="5692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4124" y="487856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4124" y="5023295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4124" y="2644169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1584290" y="1962600"/>
            <a:ext cx="4615544" cy="247113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4523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Hát Mẫu  Lớp Chúng Ta Đoàn Kết  Nhạc Thiếu Nhi 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825" y="331102"/>
            <a:ext cx="1002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các từ ngữ dưới đây vào nhóm thích hợp.</a:t>
            </a:r>
          </a:p>
        </p:txBody>
      </p:sp>
      <p:sp>
        <p:nvSpPr>
          <p:cNvPr id="11" name="Cloud 10"/>
          <p:cNvSpPr/>
          <p:nvPr/>
        </p:nvSpPr>
        <p:spPr>
          <a:xfrm>
            <a:off x="8773532" y="2663403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 vui</a:t>
            </a:r>
            <a:endParaRPr lang="en-US" sz="3200" dirty="0">
              <a:solidFill>
                <a:srgbClr val="2613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902" y="4176081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Từ chỉ hoạt động: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901" y="5492508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46000">
                <a:schemeClr val="accent2">
                  <a:lumMod val="0"/>
                  <a:lumOff val="100000"/>
                </a:schemeClr>
              </a:gs>
              <a:gs pos="96000">
                <a:schemeClr val="accent2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Từ chỉ đặc điểm: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1755" y="4760856"/>
            <a:ext cx="3886199" cy="523220"/>
          </a:xfrm>
          <a:prstGeom prst="rect">
            <a:avLst/>
          </a:prstGeom>
          <a:gradFill flip="none" rotWithShape="1">
            <a:gsLst>
              <a:gs pos="100000">
                <a:srgbClr val="92D050"/>
              </a:gs>
              <a:gs pos="27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Cloud 24"/>
          <p:cNvSpPr/>
          <p:nvPr/>
        </p:nvSpPr>
        <p:spPr>
          <a:xfrm>
            <a:off x="123825" y="1237674"/>
            <a:ext cx="3519487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bạn</a:t>
            </a:r>
          </a:p>
        </p:txBody>
      </p:sp>
      <p:sp>
        <p:nvSpPr>
          <p:cNvPr id="27" name="Cloud 26"/>
          <p:cNvSpPr/>
          <p:nvPr/>
        </p:nvSpPr>
        <p:spPr>
          <a:xfrm>
            <a:off x="4433884" y="1252555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lành</a:t>
            </a:r>
          </a:p>
        </p:txBody>
      </p:sp>
      <p:sp>
        <p:nvSpPr>
          <p:cNvPr id="29" name="Cloud 28"/>
          <p:cNvSpPr/>
          <p:nvPr/>
        </p:nvSpPr>
        <p:spPr>
          <a:xfrm>
            <a:off x="7983104" y="1213559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31" name="Cloud 30"/>
          <p:cNvSpPr/>
          <p:nvPr/>
        </p:nvSpPr>
        <p:spPr>
          <a:xfrm>
            <a:off x="1665864" y="274979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33" name="Cloud 32"/>
          <p:cNvSpPr/>
          <p:nvPr/>
        </p:nvSpPr>
        <p:spPr>
          <a:xfrm>
            <a:off x="5219698" y="2749796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91175" y="844140"/>
            <a:ext cx="1793770" cy="16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46825" y="852468"/>
            <a:ext cx="2923779" cy="126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8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756" y="50042"/>
            <a:ext cx="12068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các từ ngữ dưới đây vào nhóm thích hợp.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42859"/>
              </p:ext>
            </p:extLst>
          </p:nvPr>
        </p:nvGraphicFramePr>
        <p:xfrm>
          <a:off x="605524" y="2043655"/>
          <a:ext cx="11104776" cy="3812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388">
                  <a:extLst>
                    <a:ext uri="{9D8B030D-6E8A-4147-A177-3AD203B41FA5}">
                      <a16:colId xmlns:a16="http://schemas.microsoft.com/office/drawing/2014/main" val="141778821"/>
                    </a:ext>
                  </a:extLst>
                </a:gridCol>
                <a:gridCol w="5552388">
                  <a:extLst>
                    <a:ext uri="{9D8B030D-6E8A-4147-A177-3AD203B41FA5}">
                      <a16:colId xmlns:a16="http://schemas.microsoft.com/office/drawing/2014/main" val="1537384548"/>
                    </a:ext>
                  </a:extLst>
                </a:gridCol>
              </a:tblGrid>
              <a:tr h="89750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chỉ hoạt động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chỉ đặc điểm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438370"/>
                  </a:ext>
                </a:extLst>
              </a:tr>
              <a:tr h="9717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0196955"/>
                  </a:ext>
                </a:extLst>
              </a:tr>
              <a:tr h="971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523728"/>
                  </a:ext>
                </a:extLst>
              </a:tr>
              <a:tr h="971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850529"/>
                  </a:ext>
                </a:extLst>
              </a:tr>
            </a:tbl>
          </a:graphicData>
        </a:graphic>
      </p:graphicFrame>
      <p:sp>
        <p:nvSpPr>
          <p:cNvPr id="3" name="Flowchart: Terminator 2"/>
          <p:cNvSpPr/>
          <p:nvPr/>
        </p:nvSpPr>
        <p:spPr>
          <a:xfrm>
            <a:off x="75756" y="888971"/>
            <a:ext cx="2212635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 bạn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8286412" y="913976"/>
            <a:ext cx="1960775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4724436" y="913976"/>
            <a:ext cx="1541897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2541923" y="888547"/>
            <a:ext cx="1926347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hiền lành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6546556" y="913976"/>
            <a:ext cx="1564139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10422904" y="916828"/>
            <a:ext cx="1769096" cy="461914"/>
          </a:xfrm>
          <a:prstGeom prst="flowChartTerminato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tươi vui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4813" y="6165450"/>
            <a:ext cx="291750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18671 0.3303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1650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18242 0.475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9" y="2372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3125 0.616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0.46172 0.3317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6" y="1657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0612 0.468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34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8593 0.6175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25621" r="52195" b="21910"/>
          <a:stretch/>
        </p:blipFill>
        <p:spPr bwMode="auto">
          <a:xfrm>
            <a:off x="47812" y="26894"/>
            <a:ext cx="12144188" cy="683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tsmaker-file-2024-11-11-15-17-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6605" y="3986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727" y="21149"/>
            <a:ext cx="1184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 : Chọn từ ngữ chỉ hoạt động đã tìm được ở bài tập 1 thay cho ô vuông.</a:t>
            </a:r>
          </a:p>
        </p:txBody>
      </p:sp>
      <p:sp>
        <p:nvSpPr>
          <p:cNvPr id="7" name="Cloud 6"/>
          <p:cNvSpPr/>
          <p:nvPr/>
        </p:nvSpPr>
        <p:spPr>
          <a:xfrm>
            <a:off x="1298104" y="1004088"/>
            <a:ext cx="3876642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nhường bạn</a:t>
            </a:r>
          </a:p>
        </p:txBody>
      </p:sp>
      <p:sp>
        <p:nvSpPr>
          <p:cNvPr id="8" name="Cloud 7"/>
          <p:cNvSpPr/>
          <p:nvPr/>
        </p:nvSpPr>
        <p:spPr>
          <a:xfrm>
            <a:off x="6288123" y="1016060"/>
            <a:ext cx="3662361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0" name="Cloud 9"/>
          <p:cNvSpPr/>
          <p:nvPr/>
        </p:nvSpPr>
        <p:spPr>
          <a:xfrm>
            <a:off x="4166559" y="252682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đỡ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638086" y="613456"/>
            <a:ext cx="23094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562109" y="559758"/>
            <a:ext cx="3232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" y="997527"/>
            <a:ext cx="1200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06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25621" r="52195" b="21910"/>
          <a:stretch/>
        </p:blipFill>
        <p:spPr bwMode="auto">
          <a:xfrm>
            <a:off x="47812" y="0"/>
            <a:ext cx="12144188" cy="60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817" y="6065916"/>
            <a:ext cx="296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1553" y="6065916"/>
            <a:ext cx="2508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4754" y="6065916"/>
            <a:ext cx="2272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1071154"/>
            <a:ext cx="7228114" cy="560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</a:t>
            </a:r>
            <a:r>
              <a:rPr lang="vi-VN" dirty="0"/>
              <a:t>Mẹ cho Hải cái bánh rất ngon. Hải mang</a:t>
            </a:r>
            <a:r>
              <a:rPr lang="en-US"/>
              <a:t> </a:t>
            </a:r>
            <a:r>
              <a:rPr lang="vi-VN"/>
              <a:t>đến </a:t>
            </a:r>
            <a:r>
              <a:rPr lang="vi-VN" dirty="0"/>
              <a:t>cho Hà và Xuân cùng ăn. Mẹ khen: “Con biết </a:t>
            </a:r>
            <a:r>
              <a:rPr lang="vi-VN" b="1" dirty="0">
                <a:solidFill>
                  <a:srgbClr val="FF0000"/>
                </a:solidFill>
              </a:rPr>
              <a:t>chia sẻ </a:t>
            </a:r>
            <a:r>
              <a:rPr lang="vi-VN" dirty="0"/>
              <a:t>cùng bạn bè rồi đấy”.</a:t>
            </a:r>
            <a:endParaRPr lang="en-US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b. Biết Hải ốm, phải nghỉ học, Xuân mang sách vở sang, giảng bài cho bạn. Hải xúc động vì bạn đã </a:t>
            </a:r>
            <a:r>
              <a:rPr lang="vi-VN" b="1" dirty="0">
                <a:solidFill>
                  <a:srgbClr val="FF0000"/>
                </a:solidFill>
              </a:rPr>
              <a:t>giúp đỡ </a:t>
            </a:r>
            <a:r>
              <a:rPr lang="vi-VN" dirty="0"/>
              <a:t>khi mình bị ốm.</a:t>
            </a:r>
            <a:endParaRPr lang="en-US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c. Hải và Xuân đều muốn ngồi bàn đầu. Nhưng ở đó chỉ còn một chỗ. Xuân xin cô cho Hải được ngồi chỗ mới. Cô khen Xuân đã biết </a:t>
            </a:r>
            <a:r>
              <a:rPr lang="vi-VN" b="1" dirty="0">
                <a:solidFill>
                  <a:srgbClr val="FF0000"/>
                </a:solidFill>
              </a:rPr>
              <a:t>nhường bạn.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1" t="11792" r="3322" b="2370"/>
          <a:stretch/>
        </p:blipFill>
        <p:spPr bwMode="auto">
          <a:xfrm>
            <a:off x="8305800" y="1071154"/>
            <a:ext cx="3489960" cy="560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tsmaker-file-2024-11-11-19-48-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65519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125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82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509</Words>
  <Application>Microsoft Office PowerPoint</Application>
  <PresentationFormat>Widescreen</PresentationFormat>
  <Paragraphs>98</Paragraphs>
  <Slides>20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.VnBahamasBH</vt:lpstr>
      <vt:lpstr>.VnTime</vt:lpstr>
      <vt:lpstr>.VnTimeH</vt:lpstr>
      <vt:lpstr>Arial</vt:lpstr>
      <vt:lpstr>Arial-Rounded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đỡ bạn bè trong học tập</vt:lpstr>
      <vt:lpstr>Chia sẻ trong đợt lũ lụt miền Trung</vt:lpstr>
      <vt:lpstr>Quan sát tranh và cho biết các bạn trong tranh đang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Bac</dc:creator>
  <cp:lastModifiedBy>Hang Nguyen</cp:lastModifiedBy>
  <cp:revision>210</cp:revision>
  <dcterms:created xsi:type="dcterms:W3CDTF">2021-10-11T07:51:09Z</dcterms:created>
  <dcterms:modified xsi:type="dcterms:W3CDTF">2025-04-10T14:59:19Z</dcterms:modified>
</cp:coreProperties>
</file>