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12"/>
  </p:notesMasterIdLst>
  <p:sldIdLst>
    <p:sldId id="567" r:id="rId3"/>
    <p:sldId id="515" r:id="rId4"/>
    <p:sldId id="516" r:id="rId5"/>
    <p:sldId id="517" r:id="rId6"/>
    <p:sldId id="521" r:id="rId7"/>
    <p:sldId id="519" r:id="rId8"/>
    <p:sldId id="518" r:id="rId9"/>
    <p:sldId id="520" r:id="rId10"/>
    <p:sldId id="5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2" d="100"/>
          <a:sy n="82"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5173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81838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9078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2933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72024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2298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726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3109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32425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48949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7498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772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626076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36487301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a:extLst>
            <a:ext uri="{FF2B5EF4-FFF2-40B4-BE49-F238E27FC236}">
              <a16:creationId xmlns:a16="http://schemas.microsoft.com/office/drawing/2014/main" id="{ED235194-00BA-8654-B651-32D903E05784}"/>
            </a:ext>
          </a:extLst>
        </p:cNvPr>
        <p:cNvGrpSpPr/>
        <p:nvPr/>
      </p:nvGrpSpPr>
      <p:grpSpPr>
        <a:xfrm>
          <a:off x="0" y="0"/>
          <a:ext cx="0" cy="0"/>
          <a:chOff x="0" y="0"/>
          <a:chExt cx="0" cy="0"/>
        </a:xfrm>
      </p:grpSpPr>
      <p:grpSp>
        <p:nvGrpSpPr>
          <p:cNvPr id="4" name="1">
            <a:extLst>
              <a:ext uri="{FF2B5EF4-FFF2-40B4-BE49-F238E27FC236}">
                <a16:creationId xmlns:a16="http://schemas.microsoft.com/office/drawing/2014/main" id="{56887008-0187-C9CB-2212-337DE2999953}"/>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6CDE2878-C61B-DE09-A196-7CC4FBF07F6F}"/>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2930ABB1-79CF-D114-5AFD-30C758686292}"/>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A94251D7-4959-6609-E98C-CAA02A3F7CA8}"/>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616F82E1-4D3C-3B9E-646C-AE7AE23574A6}"/>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9D4DFFA-3BAB-6E95-1235-F3C397418E00}"/>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61440A68-1718-E12A-8A84-12D45FFB1224}"/>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7A00DFA1-8ACA-D185-47FC-770670B6D6D0}"/>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C656230B-29D3-DAFD-C6D6-AFCBCBB30C5D}"/>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FF2FED25-5434-6D90-43F3-932E6425C5F7}"/>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0F69C636-D8A2-5103-F6E5-BCEDF30D3DD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05F5E153-B4DA-1D28-2284-BF500EB6EF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5BEC1D15-5DF9-D5BE-F645-F44D2E2FE5FC}"/>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08CC8D56-BDDC-6BDF-F295-ABDF3F8F649B}"/>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64282D41-10CE-C551-AD89-4858222D37E2}"/>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DB1AFAAE-4434-E6FF-09A1-F22FEC28F5C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CFD66456-6369-7868-F44E-9337023AD07E}"/>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C9D1BCA9-2B6F-AC07-F725-3C5BBDC4661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994B9A0C-E088-EB0F-8679-D8DF39D47C6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F4A7A3CE-619E-1824-D5A0-986F19EE223C}"/>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509EC125-E7CC-DB9A-D42A-A57EB0F8A3C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7779F064-BBD9-A839-F963-DDFC82D100FE}"/>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7EF5B4D5-04D2-D2DE-D6FE-5B9AC47AB07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B5360760-C95C-A567-0B1A-DCE8DEA31A8C}"/>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2708BFA7-12D3-3B94-63F4-BCF802A078BC}"/>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2A00FC7D-4C93-E396-D71D-E872AECDD57A}"/>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07BAF490-4C40-3F56-AAF8-099679D1A0A1}"/>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3E54C412-E121-813F-05CD-AA4C0F8B0C3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A9E848E-7A06-9A17-9B54-06DD15D56C11}"/>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B074083B-3C68-05A9-CBCA-B70C25FB884B}"/>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7E67933A-AE16-5255-7AE0-60A29EC9D746}"/>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AA8DA93B-2A75-BFB6-1753-69BDDFCCC3BF}"/>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5F2C09EF-BDB6-9212-9C75-158178C11C11}"/>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875B7280-C8E8-FCA1-DCB3-39A83FF17F9F}"/>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890313ED-5C7F-D8F3-FF3F-88AC31792531}"/>
              </a:ext>
            </a:extLst>
          </p:cNvPr>
          <p:cNvSpPr txBox="1"/>
          <p:nvPr/>
        </p:nvSpPr>
        <p:spPr>
          <a:xfrm>
            <a:off x="121805" y="249474"/>
            <a:ext cx="119483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ANH DŨNG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E5448F-A167-E87A-1A41-727E9CB17EFE}"/>
              </a:ext>
            </a:extLst>
          </p:cNvPr>
          <p:cNvCxnSpPr/>
          <p:nvPr/>
        </p:nvCxnSpPr>
        <p:spPr>
          <a:xfrm>
            <a:off x="4404852" y="1209368"/>
            <a:ext cx="3097161"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68F0599-C271-0BC0-A3B2-00709EFDDBBE}"/>
              </a:ext>
            </a:extLst>
          </p:cNvPr>
          <p:cNvSpPr txBox="1"/>
          <p:nvPr/>
        </p:nvSpPr>
        <p:spPr>
          <a:xfrm>
            <a:off x="41832" y="1916001"/>
            <a:ext cx="119483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TIẾNG VIỆT</a:t>
            </a:r>
            <a:endParaRPr kumimoji="0" lang="en-US"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0858D3C-3A94-D7DB-39F5-31782559CB7B}"/>
              </a:ext>
            </a:extLst>
          </p:cNvPr>
          <p:cNvSpPr txBox="1"/>
          <p:nvPr/>
        </p:nvSpPr>
        <p:spPr>
          <a:xfrm>
            <a:off x="121805" y="2687459"/>
            <a:ext cx="1194839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BÀI 22: TỚ LÀ LÊ-GÔ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(Tiết 5 + 6)</a:t>
            </a:r>
            <a:endParaRPr kumimoji="0" lang="en-US" sz="36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30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246365" y="3085177"/>
            <a:ext cx="5699269" cy="1015663"/>
          </a:xfrm>
          <a:prstGeom prst="rect">
            <a:avLst/>
          </a:prstGeom>
          <a:noFill/>
        </p:spPr>
        <p:txBody>
          <a:bodyPr wrap="square" rtlCol="0">
            <a:spAutoFit/>
          </a:bodyPr>
          <a:lstStyle/>
          <a:p>
            <a:pPr algn="ctr"/>
            <a:r>
              <a:rPr lang="en-US" sz="6000" dirty="0" err="1"/>
              <a:t>Luyện</a:t>
            </a:r>
            <a:r>
              <a:rPr lang="en-US" sz="6000" dirty="0"/>
              <a:t> </a:t>
            </a:r>
            <a:r>
              <a:rPr lang="en-US" sz="6000" dirty="0" err="1"/>
              <a:t>viết</a:t>
            </a:r>
            <a:r>
              <a:rPr lang="en-US" sz="6000" dirty="0"/>
              <a:t> </a:t>
            </a:r>
            <a:r>
              <a:rPr lang="en-US" sz="6000" dirty="0" err="1"/>
              <a:t>đoạn</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2E174-A462-47AA-99D7-7EC6AC8FC3DD}"/>
              </a:ext>
            </a:extLst>
          </p:cNvPr>
          <p:cNvSpPr txBox="1"/>
          <p:nvPr/>
        </p:nvSpPr>
        <p:spPr>
          <a:xfrm>
            <a:off x="1945982" y="1010117"/>
            <a:ext cx="9456476" cy="1200329"/>
          </a:xfrm>
          <a:prstGeom prst="rect">
            <a:avLst/>
          </a:prstGeom>
          <a:noFill/>
        </p:spPr>
        <p:txBody>
          <a:bodyPr wrap="square" rtlCol="0">
            <a:spAutoFit/>
          </a:bodyPr>
          <a:lstStyle/>
          <a:p>
            <a:r>
              <a:rPr lang="en-US" sz="3600" b="1" dirty="0">
                <a:solidFill>
                  <a:srgbClr val="00B0F0"/>
                </a:solidFill>
                <a:latin typeface="+mj-lt"/>
              </a:rPr>
              <a:t>      1. </a:t>
            </a:r>
            <a:r>
              <a:rPr lang="vi-VN" sz="3600" b="1" dirty="0">
                <a:solidFill>
                  <a:srgbClr val="00B0F0"/>
                </a:solidFill>
                <a:latin typeface="+mj-lt"/>
              </a:rPr>
              <a:t>Giới thiệu các đồ chơi mà trẻ em yêu thích.</a:t>
            </a:r>
          </a:p>
          <a:p>
            <a:endParaRPr lang="vi-VN" sz="3600" b="1" dirty="0">
              <a:solidFill>
                <a:srgbClr val="00B0F0"/>
              </a:solidFill>
              <a:latin typeface="+mj-lt"/>
            </a:endParaRPr>
          </a:p>
        </p:txBody>
      </p:sp>
      <p:pic>
        <p:nvPicPr>
          <p:cNvPr id="3" name="Picture 2" descr="20210409090849_wm_shs-tieng-viet-2-tap-1">
            <a:extLst>
              <a:ext uri="{FF2B5EF4-FFF2-40B4-BE49-F238E27FC236}">
                <a16:creationId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81577" y="1009724"/>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a16="http://schemas.microsoft.com/office/drawing/2014/main" id="{A8EC5CA1-60FA-4491-B9FC-C32BDBA72721}"/>
              </a:ext>
            </a:extLst>
          </p:cNvPr>
          <p:cNvSpPr txBox="1"/>
          <p:nvPr/>
        </p:nvSpPr>
        <p:spPr>
          <a:xfrm>
            <a:off x="2408190" y="4078224"/>
            <a:ext cx="7375619" cy="1569660"/>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Đồ chơi đó được chơi như thế nào?</a:t>
            </a:r>
          </a:p>
          <a:p>
            <a:r>
              <a:rPr lang="vi-VN" sz="3200" dirty="0">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BBC5670-8E1B-477A-9700-5A130607E8F4}"/>
              </a:ext>
            </a:extLst>
          </p:cNvPr>
          <p:cNvSpPr txBox="1"/>
          <p:nvPr/>
        </p:nvSpPr>
        <p:spPr>
          <a:xfrm>
            <a:off x="1539340" y="1038615"/>
            <a:ext cx="12676584"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vi-VN" sz="3200" b="1" kern="0" dirty="0">
                <a:solidFill>
                  <a:srgbClr val="BAE5E4">
                    <a:lumMod val="50000"/>
                  </a:srgbClr>
                </a:solidFill>
                <a:latin typeface="+mj-lt"/>
                <a:cs typeface="Arial"/>
                <a:sym typeface="Arial"/>
              </a:rPr>
              <a:t>Viết 3 – 4 câu giới thiệu một đồ chơi mà trẻ em yêu thích.</a:t>
            </a:r>
          </a:p>
        </p:txBody>
      </p:sp>
      <p:cxnSp>
        <p:nvCxnSpPr>
          <p:cNvPr id="20" name="Straight Connector 19">
            <a:extLst>
              <a:ext uri="{FF2B5EF4-FFF2-40B4-BE49-F238E27FC236}">
                <a16:creationId xmlns:a16="http://schemas.microsoft.com/office/drawing/2014/main" id="{9AD14DE1-6D0F-4656-8AC1-AFC26CFA77C2}"/>
              </a:ext>
            </a:extLst>
          </p:cNvPr>
          <p:cNvCxnSpPr>
            <a:cxnSpLocks/>
            <a:stCxn id="31" idx="3"/>
            <a:endCxn id="23" idx="2"/>
          </p:cNvCxnSpPr>
          <p:nvPr/>
        </p:nvCxnSpPr>
        <p:spPr>
          <a:xfrm flipV="1">
            <a:off x="4213019" y="2920475"/>
            <a:ext cx="289051" cy="1"/>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a16="http://schemas.microsoft.com/office/drawing/2014/main" id="{2C2EB2B2-A72A-49B0-B5B4-9EB6B000552E}"/>
              </a:ext>
            </a:extLst>
          </p:cNvPr>
          <p:cNvCxnSpPr>
            <a:cxnSpLocks/>
            <a:stCxn id="23" idx="6"/>
            <a:endCxn id="28" idx="1"/>
          </p:cNvCxnSpPr>
          <p:nvPr/>
        </p:nvCxnSpPr>
        <p:spPr>
          <a:xfrm flipV="1">
            <a:off x="7689930" y="2898846"/>
            <a:ext cx="375405" cy="21629"/>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a16="http://schemas.microsoft.com/office/drawing/2014/main" id="{0B3899BB-35A0-4660-A630-CA06C365BB67}"/>
              </a:ext>
            </a:extLst>
          </p:cNvPr>
          <p:cNvCxnSpPr>
            <a:cxnSpLocks/>
            <a:stCxn id="34" idx="0"/>
            <a:endCxn id="25" idx="4"/>
          </p:cNvCxnSpPr>
          <p:nvPr/>
        </p:nvCxnSpPr>
        <p:spPr>
          <a:xfrm flipV="1">
            <a:off x="6066123" y="37737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a16="http://schemas.microsoft.com/office/drawing/2014/main" id="{C83E15B2-6F86-40A1-B1BD-8BB9433DBEE9}"/>
              </a:ext>
            </a:extLst>
          </p:cNvPr>
          <p:cNvSpPr/>
          <p:nvPr/>
        </p:nvSpPr>
        <p:spPr>
          <a:xfrm>
            <a:off x="4502070" y="1906149"/>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grpSp>
        <p:nvGrpSpPr>
          <p:cNvPr id="24" name="Group 23">
            <a:extLst>
              <a:ext uri="{FF2B5EF4-FFF2-40B4-BE49-F238E27FC236}">
                <a16:creationId xmlns:a16="http://schemas.microsoft.com/office/drawing/2014/main" id="{8E9AC295-B532-44CF-B693-C8EFCA74FE1D}"/>
              </a:ext>
            </a:extLst>
          </p:cNvPr>
          <p:cNvGrpSpPr/>
          <p:nvPr/>
        </p:nvGrpSpPr>
        <p:grpSpPr>
          <a:xfrm>
            <a:off x="4531946" y="2023988"/>
            <a:ext cx="3128107" cy="1749713"/>
            <a:chOff x="2727454" y="1911933"/>
            <a:chExt cx="1450117" cy="1274618"/>
          </a:xfrm>
        </p:grpSpPr>
        <p:sp>
          <p:nvSpPr>
            <p:cNvPr id="25" name="Oval 24">
              <a:extLst>
                <a:ext uri="{FF2B5EF4-FFF2-40B4-BE49-F238E27FC236}">
                  <a16:creationId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6" name="TextBox 25">
              <a:extLst>
                <a:ext uri="{FF2B5EF4-FFF2-40B4-BE49-F238E27FC236}">
                  <a16:creationId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x-none" sz="3200" b="0" i="0" u="none" strike="noStrike" kern="0" cap="none" spc="0" normalizeH="0" baseline="0" noProof="0" dirty="0">
                  <a:ln>
                    <a:noFill/>
                  </a:ln>
                  <a:solidFill>
                    <a:srgbClr val="000000"/>
                  </a:solidFill>
                  <a:effectLst/>
                  <a:uLnTx/>
                  <a:uFillTx/>
                  <a:latin typeface="+mj-lt"/>
                  <a:cs typeface="Arial"/>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v</a:t>
              </a:r>
              <a:r>
                <a:rPr kumimoji="0" lang="x-none" sz="3200" b="0" i="0" u="none" strike="noStrike" kern="0" cap="none" spc="0" normalizeH="0" baseline="0" noProof="0" dirty="0">
                  <a:ln>
                    <a:noFill/>
                  </a:ln>
                  <a:solidFill>
                    <a:srgbClr val="000000"/>
                  </a:solidFill>
                  <a:effectLst/>
                  <a:uLnTx/>
                  <a:uFillTx/>
                  <a:latin typeface="+mj-lt"/>
                  <a:cs typeface="Arial"/>
                  <a:sym typeface="Arial"/>
                </a:rPr>
                <a:t>ề đồ chơi</a:t>
              </a:r>
            </a:p>
          </p:txBody>
        </p:sp>
      </p:grpSp>
      <p:grpSp>
        <p:nvGrpSpPr>
          <p:cNvPr id="27" name="Group 26">
            <a:extLst>
              <a:ext uri="{FF2B5EF4-FFF2-40B4-BE49-F238E27FC236}">
                <a16:creationId xmlns:a16="http://schemas.microsoft.com/office/drawing/2014/main" id="{EBF3CD58-8471-414C-84C6-F31AE6C894A5}"/>
              </a:ext>
            </a:extLst>
          </p:cNvPr>
          <p:cNvGrpSpPr/>
          <p:nvPr/>
        </p:nvGrpSpPr>
        <p:grpSpPr>
          <a:xfrm>
            <a:off x="8065335" y="1795765"/>
            <a:ext cx="3594428" cy="2207527"/>
            <a:chOff x="4817646" y="1431636"/>
            <a:chExt cx="1666293" cy="1608123"/>
          </a:xfrm>
        </p:grpSpPr>
        <p:sp>
          <p:nvSpPr>
            <p:cNvPr id="28" name="Rounded Rectangle 49">
              <a:extLst>
                <a:ext uri="{FF2B5EF4-FFF2-40B4-BE49-F238E27FC236}">
                  <a16:creationId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F9100C1E-C608-4746-BF31-8885E9927223}"/>
                </a:ext>
              </a:extLst>
            </p:cNvPr>
            <p:cNvSpPr txBox="1"/>
            <p:nvPr/>
          </p:nvSpPr>
          <p:spPr>
            <a:xfrm>
              <a:off x="4925734" y="1431636"/>
              <a:ext cx="1450117" cy="16081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(1) Em muốn giới thiệu đồ chơi nào? </a:t>
              </a:r>
              <a:endParaRPr kumimoji="0" lang="x-none"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B2373D62-B86D-4C17-A531-E1FBC7B95AD0}"/>
              </a:ext>
            </a:extLst>
          </p:cNvPr>
          <p:cNvGrpSpPr/>
          <p:nvPr/>
        </p:nvGrpSpPr>
        <p:grpSpPr>
          <a:xfrm>
            <a:off x="618591" y="1817395"/>
            <a:ext cx="3594428" cy="2206161"/>
            <a:chOff x="424845" y="1431636"/>
            <a:chExt cx="1666293" cy="1607128"/>
          </a:xfrm>
        </p:grpSpPr>
        <p:sp>
          <p:nvSpPr>
            <p:cNvPr id="31" name="Rounded Rectangle 20">
              <a:extLst>
                <a:ext uri="{FF2B5EF4-FFF2-40B4-BE49-F238E27FC236}">
                  <a16:creationId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8DEA063F-C69E-424D-89CD-90E7BEADCC4A}"/>
                </a:ext>
              </a:extLst>
            </p:cNvPr>
            <p:cNvSpPr txBox="1"/>
            <p:nvPr/>
          </p:nvSpPr>
          <p:spPr>
            <a:xfrm>
              <a:off x="439632" y="1634106"/>
              <a:ext cx="1578540"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(3) Em có nhận xét gì về đồ chơi đó? </a:t>
              </a:r>
              <a:endParaRPr kumimoji="0" lang="x-none"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4B92CF36-E2FB-4E5C-99AB-1A897AE4919D}"/>
              </a:ext>
            </a:extLst>
          </p:cNvPr>
          <p:cNvGrpSpPr/>
          <p:nvPr/>
        </p:nvGrpSpPr>
        <p:grpSpPr>
          <a:xfrm>
            <a:off x="2507634" y="4648917"/>
            <a:ext cx="7116978" cy="1635602"/>
            <a:chOff x="1813995" y="3713018"/>
            <a:chExt cx="3299265" cy="1191491"/>
          </a:xfrm>
        </p:grpSpPr>
        <p:sp>
          <p:nvSpPr>
            <p:cNvPr id="34" name="Rounded Rectangle 50">
              <a:extLst>
                <a:ext uri="{FF2B5EF4-FFF2-40B4-BE49-F238E27FC236}">
                  <a16:creationId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023E9924-A81F-4034-94DC-CE846C4420C8}"/>
                </a:ext>
              </a:extLst>
            </p:cNvPr>
            <p:cNvSpPr txBox="1"/>
            <p:nvPr/>
          </p:nvSpPr>
          <p:spPr>
            <a:xfrm>
              <a:off x="1939592" y="3732886"/>
              <a:ext cx="3042833"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(2) Đồ chơi có đặc điểm gì nổi bật? (chất liệu, hình dạng, màu sắc,…) </a:t>
              </a:r>
              <a:endParaRPr kumimoji="0" lang="x-none" sz="3200" b="0" i="0" u="none" strike="noStrike" kern="0" cap="none" spc="0" normalizeH="0" baseline="0" noProof="0" dirty="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11431-0787-421E-9DEE-90FD65375B69}"/>
              </a:ext>
            </a:extLst>
          </p:cNvPr>
          <p:cNvSpPr txBox="1"/>
          <p:nvPr/>
        </p:nvSpPr>
        <p:spPr>
          <a:xfrm>
            <a:off x="4882896" y="484632"/>
            <a:ext cx="2898648" cy="830997"/>
          </a:xfrm>
          <a:prstGeom prst="rect">
            <a:avLst/>
          </a:prstGeom>
          <a:noFill/>
        </p:spPr>
        <p:txBody>
          <a:bodyPr wrap="square" rtlCol="0">
            <a:spAutoFit/>
          </a:bodyPr>
          <a:lstStyle/>
          <a:p>
            <a:r>
              <a:rPr lang="en-US" sz="4800" b="1" dirty="0" err="1">
                <a:solidFill>
                  <a:srgbClr val="FF0000"/>
                </a:solidFill>
              </a:rPr>
              <a:t>Bài</a:t>
            </a:r>
            <a:r>
              <a:rPr lang="en-US" sz="4800" b="1" dirty="0">
                <a:solidFill>
                  <a:srgbClr val="FF0000"/>
                </a:solidFill>
              </a:rPr>
              <a:t> </a:t>
            </a:r>
            <a:r>
              <a:rPr lang="en-US" sz="4800" b="1" dirty="0" err="1">
                <a:solidFill>
                  <a:srgbClr val="FF0000"/>
                </a:solidFill>
              </a:rPr>
              <a:t>mẫu</a:t>
            </a:r>
            <a:endParaRPr lang="en-US" sz="4800" b="1" dirty="0">
              <a:solidFill>
                <a:srgbClr val="FF0000"/>
              </a:solidFill>
            </a:endParaRPr>
          </a:p>
        </p:txBody>
      </p:sp>
      <p:sp>
        <p:nvSpPr>
          <p:cNvPr id="5" name="TextBox 4">
            <a:extLst>
              <a:ext uri="{FF2B5EF4-FFF2-40B4-BE49-F238E27FC236}">
                <a16:creationId xmlns:a16="http://schemas.microsoft.com/office/drawing/2014/main" id="{17293BC9-4CDA-46F5-A688-DAFCD8E2F5A9}"/>
              </a:ext>
            </a:extLst>
          </p:cNvPr>
          <p:cNvSpPr txBox="1"/>
          <p:nvPr/>
        </p:nvSpPr>
        <p:spPr>
          <a:xfrm>
            <a:off x="987552" y="1947672"/>
            <a:ext cx="10232136" cy="2246769"/>
          </a:xfrm>
          <a:prstGeom prst="rect">
            <a:avLst/>
          </a:prstGeom>
          <a:noFill/>
        </p:spPr>
        <p:txBody>
          <a:bodyPr wrap="square" rtlCol="0">
            <a:spAutoFit/>
          </a:bodyPr>
          <a:lstStyle/>
          <a:p>
            <a:pPr algn="just"/>
            <a:r>
              <a:rPr lang="vi-VN" sz="2800" b="1" dirty="0"/>
              <a:t>Từ nhỏ tới giờ, em được bố mẹ mua cho rất nhiều đồ chơi. Trong đó, em thích nhất chiếc ô tô điều khiển từ xa. Đó là món quà bố tặng em nhân dịp em tròn sáu tuổi.</a:t>
            </a:r>
            <a:r>
              <a:rPr lang="en-US" sz="2800" b="1" dirty="0"/>
              <a:t> </a:t>
            </a:r>
            <a:r>
              <a:rPr lang="vi-VN" sz="2800" b="1" dirty="0"/>
              <a:t>Sau mỗi giờ học căng thẳng được điều khiển chiếc xe thật thú vị biết bao. Em sẽ cố gắng giữ gìn và coi nó như một người bạn thân của mình.</a:t>
            </a:r>
            <a:endParaRPr lang="en-US" sz="2800" b="1" dirty="0"/>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13B35-98E3-4355-873B-F85E30EDE0E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2645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F329131-00FF-48C3-8CFE-121B4A9F0CD5}"/>
              </a:ext>
            </a:extLst>
          </p:cNvPr>
          <p:cNvPicPr>
            <a:picLocks noGrp="1" noChangeAspect="1"/>
          </p:cNvPicPr>
          <p:nvPr/>
        </p:nvPicPr>
        <p:blipFill>
          <a:blip r:embed="rId2"/>
          <a:stretch>
            <a:fillRect/>
          </a:stretch>
        </p:blipFill>
        <p:spPr>
          <a:xfrm>
            <a:off x="2064336" y="2171932"/>
            <a:ext cx="8063328" cy="4061350"/>
          </a:xfrm>
          <a:prstGeom prst="rect">
            <a:avLst/>
          </a:prstGeom>
        </p:spPr>
      </p:pic>
      <p:sp>
        <p:nvSpPr>
          <p:cNvPr id="3" name="TextBox 1">
            <a:extLst>
              <a:ext uri="{FF2B5EF4-FFF2-40B4-BE49-F238E27FC236}">
                <a16:creationId xmlns:a16="http://schemas.microsoft.com/office/drawing/2014/main" id="{4C5D7D55-5958-481E-A016-8B53C2C3B155}"/>
              </a:ext>
            </a:extLst>
          </p:cNvPr>
          <p:cNvSpPr txBox="1"/>
          <p:nvPr/>
        </p:nvSpPr>
        <p:spPr>
          <a:xfrm>
            <a:off x="1547522" y="763232"/>
            <a:ext cx="101394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hướng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87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D6F425-8A99-45CD-BDBC-86A18E43AEF8}"/>
              </a:ext>
            </a:extLst>
          </p:cNvPr>
          <p:cNvSpPr txBox="1"/>
          <p:nvPr/>
        </p:nvSpPr>
        <p:spPr>
          <a:xfrm>
            <a:off x="1393286" y="1369160"/>
            <a:ext cx="101394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8BFD1D9-0686-4A7F-BDD7-CC3A57796164}"/>
              </a:ext>
            </a:extLst>
          </p:cNvPr>
          <p:cNvPicPr>
            <a:picLocks noChangeAspect="1"/>
          </p:cNvPicPr>
          <p:nvPr/>
        </p:nvPicPr>
        <p:blipFill>
          <a:blip r:embed="rId2"/>
          <a:stretch>
            <a:fillRect/>
          </a:stretch>
        </p:blipFill>
        <p:spPr>
          <a:xfrm>
            <a:off x="2701225" y="3386711"/>
            <a:ext cx="6447099" cy="2299806"/>
          </a:xfrm>
          <a:prstGeom prst="rect">
            <a:avLst/>
          </a:prstGeom>
        </p:spPr>
      </p:pic>
    </p:spTree>
    <p:extLst>
      <p:ext uri="{BB962C8B-B14F-4D97-AF65-F5344CB8AC3E}">
        <p14:creationId xmlns:p14="http://schemas.microsoft.com/office/powerpoint/2010/main" val="378352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Củng</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cố</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bài</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học</a:t>
            </a:r>
            <a:endParaRPr kumimoji="0" lang="en-US" sz="6000" b="0" i="0" u="none" strike="noStrike" kern="1200" cap="none" spc="0" normalizeH="0" baseline="0" noProof="0" dirty="0">
              <a:ln>
                <a:noFill/>
              </a:ln>
              <a:solidFill>
                <a:prstClr val="black"/>
              </a:solidFill>
              <a:effectLst/>
              <a:uLnTx/>
              <a:uFillTx/>
              <a:latin typeface="Arial-Rounded"/>
              <a:ea typeface="Arial-Rounded"/>
              <a:cs typeface="+mn-cs"/>
            </a:endParaRPr>
          </a:p>
        </p:txBody>
      </p:sp>
    </p:spTree>
    <p:extLst>
      <p:ext uri="{BB962C8B-B14F-4D97-AF65-F5344CB8AC3E}">
        <p14:creationId xmlns:p14="http://schemas.microsoft.com/office/powerpoint/2010/main" val="4255299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256</Words>
  <Application>Microsoft Office PowerPoint</Application>
  <PresentationFormat>Widescreen</PresentationFormat>
  <Paragraphs>21</Paragraphs>
  <Slides>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等线</vt:lpstr>
      <vt:lpstr>Microsoft YaHei</vt:lpstr>
      <vt:lpstr>Arial</vt:lpstr>
      <vt:lpstr>Arial-Rounded</vt:lpstr>
      <vt:lpstr>Calibri</vt:lpstr>
      <vt:lpstr>Calibri Light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Hang Nguyen</cp:lastModifiedBy>
  <cp:revision>33</cp:revision>
  <dcterms:created xsi:type="dcterms:W3CDTF">2021-07-20T01:55:21Z</dcterms:created>
  <dcterms:modified xsi:type="dcterms:W3CDTF">2025-04-10T15:23:03Z</dcterms:modified>
</cp:coreProperties>
</file>