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674" r:id="rId2"/>
    <p:sldMasterId id="2147483686" r:id="rId3"/>
    <p:sldMasterId id="2147483744" r:id="rId4"/>
    <p:sldMasterId id="2147483757" r:id="rId5"/>
  </p:sldMasterIdLst>
  <p:notesMasterIdLst>
    <p:notesMasterId r:id="rId14"/>
  </p:notesMasterIdLst>
  <p:sldIdLst>
    <p:sldId id="364" r:id="rId6"/>
    <p:sldId id="556" r:id="rId7"/>
    <p:sldId id="557" r:id="rId8"/>
    <p:sldId id="558" r:id="rId9"/>
    <p:sldId id="559" r:id="rId10"/>
    <p:sldId id="560" r:id="rId11"/>
    <p:sldId id="573" r:id="rId12"/>
    <p:sldId id="476"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94"/>
    <a:srgbClr val="9900CC"/>
    <a:srgbClr val="FFCCCC"/>
    <a:srgbClr val="FFFDEE"/>
    <a:srgbClr val="FF9999"/>
    <a:srgbClr val="B092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24855-B3F8-4790-B733-061FB62E9655}" type="datetimeFigureOut">
              <a:rPr lang="en-US" smtClean="0"/>
              <a:t>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0C173-DCFC-45F9-A564-3FF358768AD2}" type="slidenum">
              <a:rPr lang="en-US" smtClean="0"/>
              <a:t>‹#›</a:t>
            </a:fld>
            <a:endParaRPr lang="en-US"/>
          </a:p>
        </p:txBody>
      </p:sp>
    </p:spTree>
    <p:extLst>
      <p:ext uri="{BB962C8B-B14F-4D97-AF65-F5344CB8AC3E}">
        <p14:creationId xmlns:p14="http://schemas.microsoft.com/office/powerpoint/2010/main" val="229105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1649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58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6FF2-9455-4155-9B3A-2F2521516B2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B87B5-DF37-497E-AA49-4922CBF200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9B9DC8-FE29-4F1A-A951-95B16ED37B4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4/11/2025</a:t>
            </a:fld>
            <a:endParaRPr lang="en-US"/>
          </a:p>
        </p:txBody>
      </p:sp>
      <p:sp>
        <p:nvSpPr>
          <p:cNvPr id="5" name="Footer Placeholder 4">
            <a:extLst>
              <a:ext uri="{FF2B5EF4-FFF2-40B4-BE49-F238E27FC236}">
                <a16:creationId xmlns:a16="http://schemas.microsoft.com/office/drawing/2014/main" id="{889F3ACC-229A-4099-8448-5B57CD2C6C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42F257-895D-4515-BEEC-E04BF338846A}"/>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4005914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3ACD-E9BF-4056-BE1D-E0C774E610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33E709-E062-4CC7-AE04-0B1D182AC9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F4A68-3E2B-4AE8-81A9-C63956C44631}"/>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4/11/2025</a:t>
            </a:fld>
            <a:endParaRPr lang="en-US"/>
          </a:p>
        </p:txBody>
      </p:sp>
      <p:sp>
        <p:nvSpPr>
          <p:cNvPr id="5" name="Footer Placeholder 4">
            <a:extLst>
              <a:ext uri="{FF2B5EF4-FFF2-40B4-BE49-F238E27FC236}">
                <a16:creationId xmlns:a16="http://schemas.microsoft.com/office/drawing/2014/main" id="{AED572E8-8D18-4292-80EA-B1640ECEF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53EA29-8561-4D5D-B94A-1BA48DBB56E8}"/>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362428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2D307D-0525-45B8-B0B5-F2E535E59E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A575C1-817E-4055-B435-B8D867AC581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7AAFF-3EAF-48FA-8C3A-F3FB4E3E1F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4/11/2025</a:t>
            </a:fld>
            <a:endParaRPr lang="en-US"/>
          </a:p>
        </p:txBody>
      </p:sp>
      <p:sp>
        <p:nvSpPr>
          <p:cNvPr id="5" name="Footer Placeholder 4">
            <a:extLst>
              <a:ext uri="{FF2B5EF4-FFF2-40B4-BE49-F238E27FC236}">
                <a16:creationId xmlns:a16="http://schemas.microsoft.com/office/drawing/2014/main" id="{82B4868F-E544-49FE-8FB9-D2B0F67AAC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670197-621F-46F5-9DA7-AFAE477BC9E3}"/>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312482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35C9-4149-42E5-9804-A827E93616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46372-FAAD-4D9F-A8E5-B9CCD1E2B1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C4FE00-9011-4543-B1A0-E6287F361F9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4/11/2025</a:t>
            </a:fld>
            <a:endParaRPr lang="en-US"/>
          </a:p>
        </p:txBody>
      </p:sp>
      <p:sp>
        <p:nvSpPr>
          <p:cNvPr id="5" name="Footer Placeholder 4">
            <a:extLst>
              <a:ext uri="{FF2B5EF4-FFF2-40B4-BE49-F238E27FC236}">
                <a16:creationId xmlns:a16="http://schemas.microsoft.com/office/drawing/2014/main" id="{21089E28-5384-4FF0-A0CA-B9D2482ED7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34FC6A-56D8-4015-B9D5-0FCBEFBA89E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810742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3008-2785-448E-82DC-F7A0A0D28D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CAFAAE-931A-4633-80DA-0E3E1BA34C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82F86-9549-483C-BB5E-323B357ED217}"/>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4/11/2025</a:t>
            </a:fld>
            <a:endParaRPr lang="en-US"/>
          </a:p>
        </p:txBody>
      </p:sp>
      <p:sp>
        <p:nvSpPr>
          <p:cNvPr id="5" name="Footer Placeholder 4">
            <a:extLst>
              <a:ext uri="{FF2B5EF4-FFF2-40B4-BE49-F238E27FC236}">
                <a16:creationId xmlns:a16="http://schemas.microsoft.com/office/drawing/2014/main" id="{BC51AD5F-C06B-4747-871B-FD82B1DC8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D66F7A-11F0-42CE-A1DF-71139BC9AB1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2639252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D5769-78BE-47BF-A436-904C7A088F8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47752-B746-4485-B462-50FCE77C913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BAF36B-874E-4340-85D9-74784788BFF1}"/>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4/11/2025</a:t>
            </a:fld>
            <a:endParaRPr lang="en-US"/>
          </a:p>
        </p:txBody>
      </p:sp>
      <p:sp>
        <p:nvSpPr>
          <p:cNvPr id="5" name="Footer Placeholder 4">
            <a:extLst>
              <a:ext uri="{FF2B5EF4-FFF2-40B4-BE49-F238E27FC236}">
                <a16:creationId xmlns:a16="http://schemas.microsoft.com/office/drawing/2014/main" id="{0321245F-48D9-4706-BF99-BD7BA067D8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11F60C-866B-4EED-A18D-F4C73EF6651A}"/>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599790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545FD-D8FE-48E1-8956-D991FB87CD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6C0B030-4C80-44CE-B0AB-A94993DBB1A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1DB627-0082-4B8D-8725-BA8384E821F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1F399E-640C-4934-822B-8B783D336379}"/>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4/11/2025</a:t>
            </a:fld>
            <a:endParaRPr lang="en-US"/>
          </a:p>
        </p:txBody>
      </p:sp>
      <p:sp>
        <p:nvSpPr>
          <p:cNvPr id="6" name="Footer Placeholder 5">
            <a:extLst>
              <a:ext uri="{FF2B5EF4-FFF2-40B4-BE49-F238E27FC236}">
                <a16:creationId xmlns:a16="http://schemas.microsoft.com/office/drawing/2014/main" id="{4F51587A-077B-4878-A029-90F24747B5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B9F6B3E-0F8C-49C2-AEE4-6BE74B1ED2C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65414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3259-8F97-4FBB-B4FA-8376C699A64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8837B69-3BB3-4CE7-83D0-A1D15BD9633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DCA7F3-014D-4084-B616-A93080B068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75EAC2-4179-4405-BAAB-8E2E4D4A8F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C495C2-577A-46A4-B8CE-D1D5310EF7F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93221-30BC-46ED-A3AD-53227E45860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4/11/2025</a:t>
            </a:fld>
            <a:endParaRPr lang="en-US"/>
          </a:p>
        </p:txBody>
      </p:sp>
      <p:sp>
        <p:nvSpPr>
          <p:cNvPr id="8" name="Footer Placeholder 7">
            <a:extLst>
              <a:ext uri="{FF2B5EF4-FFF2-40B4-BE49-F238E27FC236}">
                <a16:creationId xmlns:a16="http://schemas.microsoft.com/office/drawing/2014/main" id="{9B0B9909-3E00-411C-88A5-52F38854DB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33BB796-83D5-4945-930D-19074D4175F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22691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034B4-CC73-4A3B-86ED-77BB26E2C2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83FC915-0484-4CF1-9C78-B8C058224E8A}"/>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4/11/2025</a:t>
            </a:fld>
            <a:endParaRPr lang="en-US"/>
          </a:p>
        </p:txBody>
      </p:sp>
      <p:sp>
        <p:nvSpPr>
          <p:cNvPr id="4" name="Footer Placeholder 3">
            <a:extLst>
              <a:ext uri="{FF2B5EF4-FFF2-40B4-BE49-F238E27FC236}">
                <a16:creationId xmlns:a16="http://schemas.microsoft.com/office/drawing/2014/main" id="{763E8630-9FE4-4690-A807-B827843089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7CF83B7-2B95-47C3-9CB6-798750C9B39F}"/>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1432302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11AD6-C72C-481E-A70F-26C4D789C8E5}"/>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4/11/2025</a:t>
            </a:fld>
            <a:endParaRPr lang="en-US"/>
          </a:p>
        </p:txBody>
      </p:sp>
      <p:sp>
        <p:nvSpPr>
          <p:cNvPr id="3" name="Footer Placeholder 2">
            <a:extLst>
              <a:ext uri="{FF2B5EF4-FFF2-40B4-BE49-F238E27FC236}">
                <a16:creationId xmlns:a16="http://schemas.microsoft.com/office/drawing/2014/main" id="{57B847AD-2624-4B55-AE3C-995AA065F6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6CDC89B-2D66-4D55-B6B6-06AD603FD1B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1768664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D4E9-C056-448A-ACC7-7D047B58CC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84AEE3-8E68-4D32-B765-5E9441AEA06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A3E5A3-3688-4074-A189-E0AA718EFAD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B2C84-CDB0-4489-BCA3-3B9A51AEEB10}"/>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4/11/2025</a:t>
            </a:fld>
            <a:endParaRPr lang="en-US"/>
          </a:p>
        </p:txBody>
      </p:sp>
      <p:sp>
        <p:nvSpPr>
          <p:cNvPr id="6" name="Footer Placeholder 5">
            <a:extLst>
              <a:ext uri="{FF2B5EF4-FFF2-40B4-BE49-F238E27FC236}">
                <a16:creationId xmlns:a16="http://schemas.microsoft.com/office/drawing/2014/main" id="{212EEC87-10BA-441E-A27E-3A69775960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C704D7-1B99-4643-BBB4-99D7E1B9118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5787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285B0-6781-484B-8A3F-6DA7374E98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FF1C039-0C74-47EF-84E4-BBECD6D9A5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38B04-F49C-48AC-BED8-29D723DCEC3D}"/>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4/11/2025</a:t>
            </a:fld>
            <a:endParaRPr lang="en-US"/>
          </a:p>
        </p:txBody>
      </p:sp>
      <p:sp>
        <p:nvSpPr>
          <p:cNvPr id="5" name="Footer Placeholder 4">
            <a:extLst>
              <a:ext uri="{FF2B5EF4-FFF2-40B4-BE49-F238E27FC236}">
                <a16:creationId xmlns:a16="http://schemas.microsoft.com/office/drawing/2014/main" id="{CDBC66E7-8AA9-4D0D-9002-BBD398583A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223A53-30F0-49FD-A818-F0A7C6ECA53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1030023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E1369-CDE7-42D8-8BFF-CD04B3275F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5C2F1E-ED24-4E98-AA95-C120EE8FB3E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211DF6-C190-4737-BACB-432B1BC35EA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84808-E89C-4665-BA85-1FF29929D6D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4/11/2025</a:t>
            </a:fld>
            <a:endParaRPr lang="en-US"/>
          </a:p>
        </p:txBody>
      </p:sp>
      <p:sp>
        <p:nvSpPr>
          <p:cNvPr id="6" name="Footer Placeholder 5">
            <a:extLst>
              <a:ext uri="{FF2B5EF4-FFF2-40B4-BE49-F238E27FC236}">
                <a16:creationId xmlns:a16="http://schemas.microsoft.com/office/drawing/2014/main" id="{6252BA5E-15FE-4749-9A42-56F47B9755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6351F8A-2FAD-4602-A6BF-E203F2C5A91D}"/>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902446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5A42-0326-44A0-B65B-83353044DB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C8655D-3A7D-464A-85D8-0576586718B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525E9-FDFB-46DB-AE58-2924CBB7D3E4}"/>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4/11/2025</a:t>
            </a:fld>
            <a:endParaRPr lang="en-US"/>
          </a:p>
        </p:txBody>
      </p:sp>
      <p:sp>
        <p:nvSpPr>
          <p:cNvPr id="5" name="Footer Placeholder 4">
            <a:extLst>
              <a:ext uri="{FF2B5EF4-FFF2-40B4-BE49-F238E27FC236}">
                <a16:creationId xmlns:a16="http://schemas.microsoft.com/office/drawing/2014/main" id="{A22DF8B9-A17C-455A-AD7F-BC2D1C52DF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E31998-8105-4263-8564-3FFF96CF7D58}"/>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235960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106BF-9CF3-46DF-92DF-B96DC9C3CA0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813A60-4EA1-4376-9534-3D027D06314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C42E5-32C5-41BF-AA1A-BD525CC2757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4/11/2025</a:t>
            </a:fld>
            <a:endParaRPr lang="en-US"/>
          </a:p>
        </p:txBody>
      </p:sp>
      <p:sp>
        <p:nvSpPr>
          <p:cNvPr id="5" name="Footer Placeholder 4">
            <a:extLst>
              <a:ext uri="{FF2B5EF4-FFF2-40B4-BE49-F238E27FC236}">
                <a16:creationId xmlns:a16="http://schemas.microsoft.com/office/drawing/2014/main" id="{D3B05D5E-BF11-4256-B23B-36D3508297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8DA35B-123F-4C95-954B-82F7A422243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171157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342727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675344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66055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139194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4/11/2025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81397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4/11/2025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453386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4/11/2025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892195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3AF0-EDDB-4E3C-8BEC-83A5807E164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0F99AB-8590-4D1C-ABB9-532FBE59D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ABADB4-2D7E-4ABD-8723-7AA87186B1E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4/11/2025</a:t>
            </a:fld>
            <a:endParaRPr lang="en-US"/>
          </a:p>
        </p:txBody>
      </p:sp>
      <p:sp>
        <p:nvSpPr>
          <p:cNvPr id="5" name="Footer Placeholder 4">
            <a:extLst>
              <a:ext uri="{FF2B5EF4-FFF2-40B4-BE49-F238E27FC236}">
                <a16:creationId xmlns:a16="http://schemas.microsoft.com/office/drawing/2014/main" id="{7F4AE168-34B3-4383-A908-B0B14986D4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4C0E37-FA2F-4BB7-999F-DEC86966D2E6}"/>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029391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805193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648631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21981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88743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1627236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01E7-762F-45E6-8B58-31C17C69E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9BE333-95ED-4584-BC4E-845D7BD7B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D76984-4F2E-44DB-AE65-F110C01BAF86}"/>
              </a:ext>
            </a:extLst>
          </p:cNvPr>
          <p:cNvSpPr>
            <a:spLocks noGrp="1"/>
          </p:cNvSpPr>
          <p:nvPr>
            <p:ph type="dt" sz="half" idx="10"/>
          </p:nvPr>
        </p:nvSpPr>
        <p:spPr/>
        <p:txBody>
          <a:bodyPr/>
          <a:lstStyle/>
          <a:p>
            <a:fld id="{A3C39D9B-1707-4BC2-A8DF-A9A95A2D1DDF}" type="datetimeFigureOut">
              <a:rPr lang="en-US" smtClean="0"/>
              <a:t>4/11/2025</a:t>
            </a:fld>
            <a:endParaRPr lang="en-US"/>
          </a:p>
        </p:txBody>
      </p:sp>
      <p:sp>
        <p:nvSpPr>
          <p:cNvPr id="5" name="Footer Placeholder 4">
            <a:extLst>
              <a:ext uri="{FF2B5EF4-FFF2-40B4-BE49-F238E27FC236}">
                <a16:creationId xmlns:a16="http://schemas.microsoft.com/office/drawing/2014/main" id="{635ECD58-8C0A-4698-A2C3-9B7434310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C4471-88EB-4AE1-83CB-2445AE3610B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185203324"/>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4/11/2025</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967121273"/>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3666-AB8D-49A5-8623-E372005AA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65B795-206B-4786-B209-AAD665CF7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016FDD-CC86-45E4-9B29-0D54A74E063C}"/>
              </a:ext>
            </a:extLst>
          </p:cNvPr>
          <p:cNvSpPr>
            <a:spLocks noGrp="1"/>
          </p:cNvSpPr>
          <p:nvPr>
            <p:ph type="dt" sz="half" idx="10"/>
          </p:nvPr>
        </p:nvSpPr>
        <p:spPr/>
        <p:txBody>
          <a:bodyPr/>
          <a:lstStyle/>
          <a:p>
            <a:fld id="{A3C39D9B-1707-4BC2-A8DF-A9A95A2D1DDF}" type="datetimeFigureOut">
              <a:rPr lang="en-US" smtClean="0"/>
              <a:t>4/11/2025</a:t>
            </a:fld>
            <a:endParaRPr lang="en-US"/>
          </a:p>
        </p:txBody>
      </p:sp>
      <p:sp>
        <p:nvSpPr>
          <p:cNvPr id="5" name="Footer Placeholder 4">
            <a:extLst>
              <a:ext uri="{FF2B5EF4-FFF2-40B4-BE49-F238E27FC236}">
                <a16:creationId xmlns:a16="http://schemas.microsoft.com/office/drawing/2014/main" id="{6C818E68-D1E7-433A-BD53-95FAF3DC9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DC16C1-F733-4DF0-9794-AE7344AF9023}"/>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03491581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D857-E7B4-4472-8EB8-1A338559E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B204CD-14D4-404D-B5EE-67F762521E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3DE0AD-84BA-4E40-9DF6-E43E055586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710AFC-A5C4-45D4-86BF-E28313E441CA}"/>
              </a:ext>
            </a:extLst>
          </p:cNvPr>
          <p:cNvSpPr>
            <a:spLocks noGrp="1"/>
          </p:cNvSpPr>
          <p:nvPr>
            <p:ph type="dt" sz="half" idx="10"/>
          </p:nvPr>
        </p:nvSpPr>
        <p:spPr/>
        <p:txBody>
          <a:bodyPr/>
          <a:lstStyle/>
          <a:p>
            <a:fld id="{A3C39D9B-1707-4BC2-A8DF-A9A95A2D1DDF}" type="datetimeFigureOut">
              <a:rPr lang="en-US" smtClean="0"/>
              <a:t>4/11/2025</a:t>
            </a:fld>
            <a:endParaRPr lang="en-US"/>
          </a:p>
        </p:txBody>
      </p:sp>
      <p:sp>
        <p:nvSpPr>
          <p:cNvPr id="6" name="Footer Placeholder 5">
            <a:extLst>
              <a:ext uri="{FF2B5EF4-FFF2-40B4-BE49-F238E27FC236}">
                <a16:creationId xmlns:a16="http://schemas.microsoft.com/office/drawing/2014/main" id="{F46FE43C-83A3-4982-B7F0-BEFCFB97E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9E3498-E10D-40E5-88DA-12FD445195EC}"/>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873027906"/>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F7F7-EE74-4611-8000-87923408B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413169-A3F3-47BD-B2FA-042033A34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56B193-79C7-4722-8DA3-ACE1A8B30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53DE29-EE93-4191-9F42-74DE4CB1E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82D6FA-891F-4D4A-8920-920C62519F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CE7172-008F-4F5E-AFD2-7FE711B6B250}"/>
              </a:ext>
            </a:extLst>
          </p:cNvPr>
          <p:cNvSpPr>
            <a:spLocks noGrp="1"/>
          </p:cNvSpPr>
          <p:nvPr>
            <p:ph type="dt" sz="half" idx="10"/>
          </p:nvPr>
        </p:nvSpPr>
        <p:spPr/>
        <p:txBody>
          <a:bodyPr/>
          <a:lstStyle/>
          <a:p>
            <a:fld id="{A3C39D9B-1707-4BC2-A8DF-A9A95A2D1DDF}" type="datetimeFigureOut">
              <a:rPr lang="en-US" smtClean="0"/>
              <a:t>4/11/2025</a:t>
            </a:fld>
            <a:endParaRPr lang="en-US"/>
          </a:p>
        </p:txBody>
      </p:sp>
      <p:sp>
        <p:nvSpPr>
          <p:cNvPr id="8" name="Footer Placeholder 7">
            <a:extLst>
              <a:ext uri="{FF2B5EF4-FFF2-40B4-BE49-F238E27FC236}">
                <a16:creationId xmlns:a16="http://schemas.microsoft.com/office/drawing/2014/main" id="{7DC3DDF5-F367-4D8C-ABC6-11F8E27F6F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7016BB-3963-4829-B5A4-24CA452E76F6}"/>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01117994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E4895-72AE-4614-A92C-4952A3EC7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6DEDC8-5231-4C5D-BEB5-33E4E6968E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5F0DBB-A9E5-49E6-8323-4FB84A32E2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57BC0-6BDF-478C-8A05-8D63716CED1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4/11/2025</a:t>
            </a:fld>
            <a:endParaRPr lang="en-US"/>
          </a:p>
        </p:txBody>
      </p:sp>
      <p:sp>
        <p:nvSpPr>
          <p:cNvPr id="6" name="Footer Placeholder 5">
            <a:extLst>
              <a:ext uri="{FF2B5EF4-FFF2-40B4-BE49-F238E27FC236}">
                <a16:creationId xmlns:a16="http://schemas.microsoft.com/office/drawing/2014/main" id="{7E20C3A7-457F-4F5D-8876-2C700FE525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416327-D25A-4C87-A71F-DAD15B2331D2}"/>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577771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494F-35B5-4B4E-8ECE-658E0E753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3A139D-4D14-443C-AA0D-F8D0D2795980}"/>
              </a:ext>
            </a:extLst>
          </p:cNvPr>
          <p:cNvSpPr>
            <a:spLocks noGrp="1"/>
          </p:cNvSpPr>
          <p:nvPr>
            <p:ph type="dt" sz="half" idx="10"/>
          </p:nvPr>
        </p:nvSpPr>
        <p:spPr/>
        <p:txBody>
          <a:bodyPr/>
          <a:lstStyle/>
          <a:p>
            <a:fld id="{A3C39D9B-1707-4BC2-A8DF-A9A95A2D1DDF}" type="datetimeFigureOut">
              <a:rPr lang="en-US" smtClean="0"/>
              <a:t>4/11/2025</a:t>
            </a:fld>
            <a:endParaRPr lang="en-US"/>
          </a:p>
        </p:txBody>
      </p:sp>
      <p:sp>
        <p:nvSpPr>
          <p:cNvPr id="4" name="Footer Placeholder 3">
            <a:extLst>
              <a:ext uri="{FF2B5EF4-FFF2-40B4-BE49-F238E27FC236}">
                <a16:creationId xmlns:a16="http://schemas.microsoft.com/office/drawing/2014/main" id="{3A227643-10D7-45C3-9C5F-C64095844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E4AE86-F748-4551-8C02-0168DE1C4E64}"/>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088291624"/>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98576D-6B04-47E5-AF1E-70795EB29936}"/>
              </a:ext>
            </a:extLst>
          </p:cNvPr>
          <p:cNvSpPr>
            <a:spLocks noGrp="1"/>
          </p:cNvSpPr>
          <p:nvPr>
            <p:ph type="dt" sz="half" idx="10"/>
          </p:nvPr>
        </p:nvSpPr>
        <p:spPr/>
        <p:txBody>
          <a:bodyPr/>
          <a:lstStyle/>
          <a:p>
            <a:fld id="{A3C39D9B-1707-4BC2-A8DF-A9A95A2D1DDF}" type="datetimeFigureOut">
              <a:rPr lang="en-US" smtClean="0"/>
              <a:t>4/11/2025</a:t>
            </a:fld>
            <a:endParaRPr lang="en-US"/>
          </a:p>
        </p:txBody>
      </p:sp>
      <p:sp>
        <p:nvSpPr>
          <p:cNvPr id="3" name="Footer Placeholder 2">
            <a:extLst>
              <a:ext uri="{FF2B5EF4-FFF2-40B4-BE49-F238E27FC236}">
                <a16:creationId xmlns:a16="http://schemas.microsoft.com/office/drawing/2014/main" id="{5BF3A05B-B1CB-40A9-BFF6-2266632AB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AA6B00-C1AB-4787-826F-66357063BDD9}"/>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301702421"/>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D28C-8C36-4D1B-9C3F-54F266A7B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8EAA3D-DAB0-4027-AC69-450FE1663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77C1E3-CE04-4CA8-931B-452AC5676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FB981-7A00-4033-B381-BF7280907471}"/>
              </a:ext>
            </a:extLst>
          </p:cNvPr>
          <p:cNvSpPr>
            <a:spLocks noGrp="1"/>
          </p:cNvSpPr>
          <p:nvPr>
            <p:ph type="dt" sz="half" idx="10"/>
          </p:nvPr>
        </p:nvSpPr>
        <p:spPr/>
        <p:txBody>
          <a:bodyPr/>
          <a:lstStyle/>
          <a:p>
            <a:fld id="{A3C39D9B-1707-4BC2-A8DF-A9A95A2D1DDF}" type="datetimeFigureOut">
              <a:rPr lang="en-US" smtClean="0"/>
              <a:t>4/11/2025</a:t>
            </a:fld>
            <a:endParaRPr lang="en-US"/>
          </a:p>
        </p:txBody>
      </p:sp>
      <p:sp>
        <p:nvSpPr>
          <p:cNvPr id="6" name="Footer Placeholder 5">
            <a:extLst>
              <a:ext uri="{FF2B5EF4-FFF2-40B4-BE49-F238E27FC236}">
                <a16:creationId xmlns:a16="http://schemas.microsoft.com/office/drawing/2014/main" id="{ABDB7B4F-57FC-4DBE-AF42-7D381AB31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C19A5C-EBEE-4ADC-8319-A3FEC5EF83C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689426297"/>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90DB-D7C0-4368-A5F3-46CAD931D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1F45DA-0571-4FB6-938E-E6354720E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9ADF1-FBDA-4A10-9C83-3E90A5197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F54321-FD72-4D7E-B5B4-611EF0E6C0AD}"/>
              </a:ext>
            </a:extLst>
          </p:cNvPr>
          <p:cNvSpPr>
            <a:spLocks noGrp="1"/>
          </p:cNvSpPr>
          <p:nvPr>
            <p:ph type="dt" sz="half" idx="10"/>
          </p:nvPr>
        </p:nvSpPr>
        <p:spPr/>
        <p:txBody>
          <a:bodyPr/>
          <a:lstStyle/>
          <a:p>
            <a:fld id="{A3C39D9B-1707-4BC2-A8DF-A9A95A2D1DDF}" type="datetimeFigureOut">
              <a:rPr lang="en-US" smtClean="0"/>
              <a:t>4/11/2025</a:t>
            </a:fld>
            <a:endParaRPr lang="en-US"/>
          </a:p>
        </p:txBody>
      </p:sp>
      <p:sp>
        <p:nvSpPr>
          <p:cNvPr id="6" name="Footer Placeholder 5">
            <a:extLst>
              <a:ext uri="{FF2B5EF4-FFF2-40B4-BE49-F238E27FC236}">
                <a16:creationId xmlns:a16="http://schemas.microsoft.com/office/drawing/2014/main" id="{A8832354-40ED-47AC-B8A8-654D12B78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8955C-8139-4751-B4C4-B073BCA375D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692747968"/>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1991-BDD5-4B73-AA41-BEAB4A8E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E0CE0A-DFAD-44AA-A36E-70E6CD05F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10A4C-DAFF-49CA-814F-A5C4A59E971C}"/>
              </a:ext>
            </a:extLst>
          </p:cNvPr>
          <p:cNvSpPr>
            <a:spLocks noGrp="1"/>
          </p:cNvSpPr>
          <p:nvPr>
            <p:ph type="dt" sz="half" idx="10"/>
          </p:nvPr>
        </p:nvSpPr>
        <p:spPr/>
        <p:txBody>
          <a:bodyPr/>
          <a:lstStyle/>
          <a:p>
            <a:fld id="{A3C39D9B-1707-4BC2-A8DF-A9A95A2D1DDF}" type="datetimeFigureOut">
              <a:rPr lang="en-US" smtClean="0"/>
              <a:t>4/11/2025</a:t>
            </a:fld>
            <a:endParaRPr lang="en-US"/>
          </a:p>
        </p:txBody>
      </p:sp>
      <p:sp>
        <p:nvSpPr>
          <p:cNvPr id="5" name="Footer Placeholder 4">
            <a:extLst>
              <a:ext uri="{FF2B5EF4-FFF2-40B4-BE49-F238E27FC236}">
                <a16:creationId xmlns:a16="http://schemas.microsoft.com/office/drawing/2014/main" id="{A76A3271-A398-4EA0-9CF9-22FCC912A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CF69B-4457-4D46-B91E-2D29E9C42B3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791407199"/>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AFB5CE-2927-4339-96C6-B0CA643A9D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CC79DA-6340-415A-98D7-8F437A8A7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67E96D-5EAB-4E3D-BB15-E777D2FADA94}"/>
              </a:ext>
            </a:extLst>
          </p:cNvPr>
          <p:cNvSpPr>
            <a:spLocks noGrp="1"/>
          </p:cNvSpPr>
          <p:nvPr>
            <p:ph type="dt" sz="half" idx="10"/>
          </p:nvPr>
        </p:nvSpPr>
        <p:spPr/>
        <p:txBody>
          <a:bodyPr/>
          <a:lstStyle/>
          <a:p>
            <a:fld id="{A3C39D9B-1707-4BC2-A8DF-A9A95A2D1DDF}" type="datetimeFigureOut">
              <a:rPr lang="en-US" smtClean="0"/>
              <a:t>4/11/2025</a:t>
            </a:fld>
            <a:endParaRPr lang="en-US"/>
          </a:p>
        </p:txBody>
      </p:sp>
      <p:sp>
        <p:nvSpPr>
          <p:cNvPr id="5" name="Footer Placeholder 4">
            <a:extLst>
              <a:ext uri="{FF2B5EF4-FFF2-40B4-BE49-F238E27FC236}">
                <a16:creationId xmlns:a16="http://schemas.microsoft.com/office/drawing/2014/main" id="{50982476-F244-4C2E-AF5D-176ABA91E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8FC74-74CE-4B1D-B5C9-6692831A8298}"/>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64470383"/>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25534085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30940602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7268BB-C1B0-4A07-841E-B140DAEE97CE}"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42129202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7268BB-C1B0-4A07-841E-B140DAEE97CE}"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3638366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FE1E-4CDD-4E22-B423-B0B081382C0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EDC683E-0C08-41A8-8F45-0F0A4C0FE9C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26696F-48D0-4847-BBB5-55DD193A0B8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0C61D1-A19E-4212-BB41-C510BC1296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86880F-D296-41CF-869F-B8D3221E09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0386E-61E6-4216-8728-221232571D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4/11/2025</a:t>
            </a:fld>
            <a:endParaRPr lang="en-US"/>
          </a:p>
        </p:txBody>
      </p:sp>
      <p:sp>
        <p:nvSpPr>
          <p:cNvPr id="8" name="Footer Placeholder 7">
            <a:extLst>
              <a:ext uri="{FF2B5EF4-FFF2-40B4-BE49-F238E27FC236}">
                <a16:creationId xmlns:a16="http://schemas.microsoft.com/office/drawing/2014/main" id="{D48F6323-DF12-4E68-BE9C-E3A78375EE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F6276C8-6874-4C04-A007-A4ECEDB154B0}"/>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135303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7268BB-C1B0-4A07-841E-B140DAEE97CE}" type="datetimeFigureOut">
              <a:rPr lang="en-US" smtClean="0"/>
              <a:t>4/11/2025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42332382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7268BB-C1B0-4A07-841E-B140DAEE97CE}" type="datetimeFigureOut">
              <a:rPr lang="en-US" smtClean="0"/>
              <a:t>4/11/2025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10858535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268BB-C1B0-4A07-841E-B140DAEE97CE}" type="datetimeFigureOut">
              <a:rPr lang="en-US" smtClean="0"/>
              <a:t>4/11/2025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13104655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7268BB-C1B0-4A07-841E-B140DAEE97CE}"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671357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7268BB-C1B0-4A07-841E-B140DAEE97CE}"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26326957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16443699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2265582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A child working on a computer&#10;&#10;Description automatically generated with low confidence">
            <a:extLst>
              <a:ext uri="{FF2B5EF4-FFF2-40B4-BE49-F238E27FC236}">
                <a16:creationId xmlns:a16="http://schemas.microsoft.com/office/drawing/2014/main" id="{C1B16536-C907-4304-8858-4638729CE4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39" t="-12282" r="6539" b="12282"/>
          <a:stretch/>
        </p:blipFill>
        <p:spPr>
          <a:xfrm>
            <a:off x="0" y="-199366"/>
            <a:ext cx="12192000" cy="7057366"/>
          </a:xfrm>
          <a:prstGeom prst="rect">
            <a:avLst/>
          </a:prstGeom>
        </p:spPr>
      </p:pic>
    </p:spTree>
    <p:extLst>
      <p:ext uri="{BB962C8B-B14F-4D97-AF65-F5344CB8AC3E}">
        <p14:creationId xmlns:p14="http://schemas.microsoft.com/office/powerpoint/2010/main" val="321509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40FBB0-B73A-4399-A20E-CA9A9CDF2E02}"/>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4/11/2025</a:t>
            </a:fld>
            <a:endParaRPr lang="en-US"/>
          </a:p>
        </p:txBody>
      </p:sp>
      <p:sp>
        <p:nvSpPr>
          <p:cNvPr id="3" name="Footer Placeholder 2">
            <a:extLst>
              <a:ext uri="{FF2B5EF4-FFF2-40B4-BE49-F238E27FC236}">
                <a16:creationId xmlns:a16="http://schemas.microsoft.com/office/drawing/2014/main" id="{F6264D91-32E4-4837-BDAB-61A9DC90A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BD7EED9-637E-48C2-978C-F367DBBC83AE}"/>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037020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7E95-06B2-4316-B792-44CE8F1F90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5BCB54-330F-4665-923B-8647E713CE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164A34-8FEB-4843-8999-B7094E85B3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EF08CB-654F-4E7C-AA00-A97B514D2BE0}"/>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4/11/2025</a:t>
            </a:fld>
            <a:endParaRPr lang="en-US"/>
          </a:p>
        </p:txBody>
      </p:sp>
      <p:sp>
        <p:nvSpPr>
          <p:cNvPr id="6" name="Footer Placeholder 5">
            <a:extLst>
              <a:ext uri="{FF2B5EF4-FFF2-40B4-BE49-F238E27FC236}">
                <a16:creationId xmlns:a16="http://schemas.microsoft.com/office/drawing/2014/main" id="{FF5B6671-A3A6-4194-88A6-184874A7FF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3BEF5E6-A57E-48D3-A866-9A2B4B24432F}"/>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704968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F532C-F40A-44C5-BE22-DBF0130DE7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6C06A9-1C89-45AD-A56F-5C0D69B2099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EF17FB-233C-4AC2-A68F-83F292B596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BC115-6F25-460E-8273-FFDF1F77E30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4/11/2025</a:t>
            </a:fld>
            <a:endParaRPr lang="en-US"/>
          </a:p>
        </p:txBody>
      </p:sp>
      <p:sp>
        <p:nvSpPr>
          <p:cNvPr id="6" name="Footer Placeholder 5">
            <a:extLst>
              <a:ext uri="{FF2B5EF4-FFF2-40B4-BE49-F238E27FC236}">
                <a16:creationId xmlns:a16="http://schemas.microsoft.com/office/drawing/2014/main" id="{80F50A77-7DE8-4A3D-AABC-EE8537DD33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331F2C-7634-4378-8E2F-05013E41F75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05677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3000">
              <a:srgbClr val="FFFDEE"/>
            </a:gs>
            <a:gs pos="93000">
              <a:srgbClr val="FFFDEE"/>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2494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000">
              <a:schemeClr val="accent2">
                <a:lumMod val="5000"/>
                <a:lumOff val="95000"/>
              </a:schemeClr>
            </a:gs>
            <a:gs pos="28000">
              <a:schemeClr val="accent2">
                <a:lumMod val="45000"/>
                <a:lumOff val="55000"/>
              </a:schemeClr>
            </a:gs>
            <a:gs pos="56000">
              <a:srgbClr val="FF9999">
                <a:alpha val="43000"/>
              </a:srgbClr>
            </a:gs>
          </a:gsLst>
          <a:lin ang="81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6385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4/11/2025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243998852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58094B-D982-4979-9D09-0514A2EB4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00596A-5F20-42F3-8E5A-06FCE2643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556BD-6EA3-461C-B49E-3165F010D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4/11/2025</a:t>
            </a:fld>
            <a:endParaRPr lang="en-US"/>
          </a:p>
        </p:txBody>
      </p:sp>
      <p:sp>
        <p:nvSpPr>
          <p:cNvPr id="5" name="Footer Placeholder 4">
            <a:extLst>
              <a:ext uri="{FF2B5EF4-FFF2-40B4-BE49-F238E27FC236}">
                <a16:creationId xmlns:a16="http://schemas.microsoft.com/office/drawing/2014/main" id="{79976534-EC0A-4026-9DC6-ECA9AAC31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1546D3-51C1-4558-9DB5-F30D895E4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a:extLst>
              <a:ext uri="{FF2B5EF4-FFF2-40B4-BE49-F238E27FC236}">
                <a16:creationId xmlns:a16="http://schemas.microsoft.com/office/drawing/2014/main" id="{5F38E2F2-3DC8-4D85-840C-71EEE58CC53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294882430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268BB-C1B0-4A07-841E-B140DAEE97CE}" type="datetimeFigureOut">
              <a:rPr lang="en-US" smtClean="0"/>
              <a:t>4/11/2025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B716F-5A96-4A9A-BE33-5D9C969214D1}" type="slidenum">
              <a:rPr lang="en-US" smtClean="0"/>
              <a:t>‹#›</a:t>
            </a:fld>
            <a:endParaRPr lang="en-US"/>
          </a:p>
        </p:txBody>
      </p:sp>
    </p:spTree>
    <p:extLst>
      <p:ext uri="{BB962C8B-B14F-4D97-AF65-F5344CB8AC3E}">
        <p14:creationId xmlns:p14="http://schemas.microsoft.com/office/powerpoint/2010/main" val="284395196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6.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974"/>
          <a:stretch>
            <a:fillRect/>
          </a:stretch>
        </p:blipFill>
        <p:spPr>
          <a:xfrm>
            <a:off x="0" y="0"/>
            <a:ext cx="12192000" cy="6858000"/>
          </a:xfrm>
          <a:prstGeom prst="rect">
            <a:avLst/>
          </a:prstGeom>
        </p:spPr>
      </p:pic>
      <p:sp>
        <p:nvSpPr>
          <p:cNvPr id="2" name="Title 1"/>
          <p:cNvSpPr>
            <a:spLocks noGrp="1"/>
          </p:cNvSpPr>
          <p:nvPr>
            <p:ph type="ctrTitle"/>
          </p:nvPr>
        </p:nvSpPr>
        <p:spPr>
          <a:xfrm>
            <a:off x="2405470" y="1791266"/>
            <a:ext cx="7381060" cy="1445623"/>
          </a:xfrm>
        </p:spPr>
        <p:txBody>
          <a:bodyPr>
            <a:normAutofit fontScale="90000"/>
          </a:bodyPr>
          <a:lstStyle/>
          <a:p>
            <a:r>
              <a:rPr lang="en-US" sz="4800" b="1" dirty="0" err="1">
                <a:solidFill>
                  <a:srgbClr val="0070C0"/>
                </a:solidFill>
                <a:latin typeface="Arial-Rounded" panose="020B0500000000000000" charset="0"/>
                <a:cs typeface="Arial-Rounded" panose="020B0500000000000000" charset="0"/>
                <a:sym typeface="+mn-ea"/>
              </a:rPr>
              <a:t>Chào</a:t>
            </a:r>
            <a:r>
              <a:rPr lang="en-US" sz="4800" b="1" dirty="0">
                <a:solidFill>
                  <a:srgbClr val="0070C0"/>
                </a:solidFill>
                <a:latin typeface="Arial-Rounded" panose="020B0500000000000000" charset="0"/>
                <a:cs typeface="Arial-Rounded" panose="020B0500000000000000" charset="0"/>
                <a:sym typeface="+mn-ea"/>
              </a:rPr>
              <a:t> </a:t>
            </a:r>
            <a:r>
              <a:rPr lang="en-US" sz="4800" b="1" dirty="0" err="1">
                <a:solidFill>
                  <a:srgbClr val="0070C0"/>
                </a:solidFill>
                <a:latin typeface="Arial-Rounded" panose="020B0500000000000000" charset="0"/>
                <a:cs typeface="Arial-Rounded" panose="020B0500000000000000" charset="0"/>
                <a:sym typeface="+mn-ea"/>
              </a:rPr>
              <a:t>mừng</a:t>
            </a:r>
            <a:r>
              <a:rPr lang="en-US" sz="4800" b="1" dirty="0">
                <a:solidFill>
                  <a:srgbClr val="0070C0"/>
                </a:solidFill>
                <a:latin typeface="Arial-Rounded" panose="020B0500000000000000" charset="0"/>
                <a:cs typeface="Arial-Rounded" panose="020B0500000000000000" charset="0"/>
                <a:sym typeface="+mn-ea"/>
              </a:rPr>
              <a:t> </a:t>
            </a:r>
            <a:r>
              <a:rPr lang="en-US" sz="4800" b="1" dirty="0" err="1">
                <a:solidFill>
                  <a:srgbClr val="0070C0"/>
                </a:solidFill>
                <a:latin typeface="Arial-Rounded" panose="020B0500000000000000" charset="0"/>
                <a:cs typeface="Arial-Rounded" panose="020B0500000000000000" charset="0"/>
                <a:sym typeface="+mn-ea"/>
              </a:rPr>
              <a:t>các</a:t>
            </a:r>
            <a:r>
              <a:rPr lang="en-US" sz="4800" b="1" dirty="0">
                <a:solidFill>
                  <a:srgbClr val="0070C0"/>
                </a:solidFill>
                <a:latin typeface="Arial-Rounded" panose="020B0500000000000000" charset="0"/>
                <a:cs typeface="Arial-Rounded" panose="020B0500000000000000" charset="0"/>
                <a:sym typeface="+mn-ea"/>
              </a:rPr>
              <a:t> em </a:t>
            </a:r>
            <a:r>
              <a:rPr lang="en-US" sz="4800" b="1" dirty="0" err="1">
                <a:solidFill>
                  <a:srgbClr val="0070C0"/>
                </a:solidFill>
                <a:latin typeface="Arial-Rounded" panose="020B0500000000000000" charset="0"/>
                <a:cs typeface="Arial-Rounded" panose="020B0500000000000000" charset="0"/>
                <a:sym typeface="+mn-ea"/>
              </a:rPr>
              <a:t>đến</a:t>
            </a:r>
            <a:r>
              <a:rPr lang="en-US" sz="4800" b="1" dirty="0">
                <a:solidFill>
                  <a:srgbClr val="0070C0"/>
                </a:solidFill>
                <a:latin typeface="Arial-Rounded" panose="020B0500000000000000" charset="0"/>
                <a:cs typeface="Arial-Rounded" panose="020B0500000000000000" charset="0"/>
                <a:sym typeface="+mn-ea"/>
              </a:rPr>
              <a:t> </a:t>
            </a:r>
            <a:r>
              <a:rPr lang="en-US" sz="4800" b="1" dirty="0" err="1">
                <a:solidFill>
                  <a:srgbClr val="0070C0"/>
                </a:solidFill>
                <a:latin typeface="Arial-Rounded" panose="020B0500000000000000" charset="0"/>
                <a:cs typeface="Arial-Rounded" panose="020B0500000000000000" charset="0"/>
                <a:sym typeface="+mn-ea"/>
              </a:rPr>
              <a:t>với</a:t>
            </a:r>
            <a:r>
              <a:rPr lang="en-US" sz="4800" b="1" dirty="0">
                <a:solidFill>
                  <a:srgbClr val="0070C0"/>
                </a:solidFill>
                <a:latin typeface="Arial-Rounded" panose="020B0500000000000000" charset="0"/>
                <a:cs typeface="Arial-Rounded" panose="020B0500000000000000" charset="0"/>
                <a:sym typeface="+mn-ea"/>
              </a:rPr>
              <a:t> </a:t>
            </a:r>
            <a:r>
              <a:rPr lang="vi-VN" sz="4800" b="1" dirty="0">
                <a:solidFill>
                  <a:srgbClr val="0070C0"/>
                </a:solidFill>
                <a:latin typeface="Arial-Rounded" panose="020B0500000000000000" charset="0"/>
                <a:cs typeface="Arial-Rounded" panose="020B0500000000000000" charset="0"/>
                <a:sym typeface="+mn-ea"/>
              </a:rPr>
              <a:t>tiết</a:t>
            </a:r>
            <a:r>
              <a:rPr lang="en-US" altLang="vi-VN" sz="4800" b="1" dirty="0">
                <a:solidFill>
                  <a:srgbClr val="0070C0"/>
                </a:solidFill>
                <a:latin typeface="Arial-Rounded" panose="020B0500000000000000" charset="0"/>
                <a:cs typeface="Arial-Rounded" panose="020B0500000000000000" charset="0"/>
                <a:sym typeface="+mn-ea"/>
              </a:rPr>
              <a:t> Tiếng Việt - Lớp 2</a:t>
            </a:r>
          </a:p>
        </p:txBody>
      </p:sp>
      <p:sp>
        <p:nvSpPr>
          <p:cNvPr id="3" name="Title 1">
            <a:extLst>
              <a:ext uri="{FF2B5EF4-FFF2-40B4-BE49-F238E27FC236}">
                <a16:creationId xmlns:a16="http://schemas.microsoft.com/office/drawing/2014/main" id="{066C90E0-1260-868A-A736-6A0458BEEB60}"/>
              </a:ext>
            </a:extLst>
          </p:cNvPr>
          <p:cNvSpPr txBox="1">
            <a:spLocks/>
          </p:cNvSpPr>
          <p:nvPr/>
        </p:nvSpPr>
        <p:spPr>
          <a:xfrm>
            <a:off x="2405470" y="-100954"/>
            <a:ext cx="7381060" cy="100295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vi-VN" sz="2400" b="1" i="0" u="none" strike="noStrike" kern="1200" cap="none" spc="0" normalizeH="0" baseline="0" noProof="0" dirty="0">
                <a:ln>
                  <a:noFill/>
                </a:ln>
                <a:solidFill>
                  <a:prstClr val="black">
                    <a:lumMod val="95000"/>
                    <a:lumOff val="5000"/>
                  </a:prstClr>
                </a:solidFill>
                <a:effectLst/>
                <a:uLnTx/>
                <a:uFillTx/>
                <a:latin typeface="Arial-Rounded" panose="020B0500000000000000" charset="0"/>
                <a:ea typeface="+mj-ea"/>
                <a:cs typeface="Arial-Rounded" panose="020B0500000000000000" charset="0"/>
                <a:sym typeface="+mn-ea"/>
              </a:rPr>
              <a:t>UBND QUẬN DƯƠNG KINH</a:t>
            </a:r>
          </a:p>
          <a:p>
            <a:pPr marL="0" marR="0" lvl="0" indent="0" algn="ctr" defTabSz="914400" rtl="0" eaLnBrk="1" fontAlgn="auto" latinLnBrk="0" hangingPunct="1">
              <a:lnSpc>
                <a:spcPct val="110000"/>
              </a:lnSpc>
              <a:spcBef>
                <a:spcPct val="0"/>
              </a:spcBef>
              <a:spcAft>
                <a:spcPts val="0"/>
              </a:spcAft>
              <a:buClrTx/>
              <a:buSzTx/>
              <a:buFontTx/>
              <a:buNone/>
              <a:tabLst/>
              <a:defRPr/>
            </a:pPr>
            <a:r>
              <a:rPr kumimoji="0" lang="vi-VN" altLang="vi-VN" sz="2400" b="1" i="0" u="none" strike="noStrike" kern="1200" cap="none" spc="0" normalizeH="0" baseline="0" noProof="0" dirty="0">
                <a:ln>
                  <a:noFill/>
                </a:ln>
                <a:solidFill>
                  <a:prstClr val="black">
                    <a:lumMod val="95000"/>
                    <a:lumOff val="5000"/>
                  </a:prstClr>
                </a:solidFill>
                <a:effectLst/>
                <a:uLnTx/>
                <a:uFillTx/>
                <a:latin typeface="Arial-Rounded" panose="020B0500000000000000" charset="0"/>
                <a:ea typeface="+mj-ea"/>
                <a:cs typeface="Arial-Rounded" panose="020B0500000000000000" charset="0"/>
                <a:sym typeface="+mn-ea"/>
              </a:rPr>
              <a:t>TRƯỜNG TIỂU HỌC ANH DŨNG</a:t>
            </a:r>
            <a:endParaRPr kumimoji="0" lang="en-US" altLang="vi-VN" sz="2400" b="1" i="0" u="none" strike="noStrike" kern="1200" cap="none" spc="0" normalizeH="0" baseline="0" noProof="0" dirty="0">
              <a:ln>
                <a:noFill/>
              </a:ln>
              <a:solidFill>
                <a:prstClr val="black">
                  <a:lumMod val="95000"/>
                  <a:lumOff val="5000"/>
                </a:prstClr>
              </a:solidFill>
              <a:effectLst/>
              <a:uLnTx/>
              <a:uFillTx/>
              <a:latin typeface="Arial-Rounded" panose="020B0500000000000000" charset="0"/>
              <a:ea typeface="+mj-ea"/>
              <a:cs typeface="Arial-Rounded" panose="020B0500000000000000" charset="0"/>
              <a:sym typeface="+mn-ea"/>
            </a:endParaRPr>
          </a:p>
        </p:txBody>
      </p:sp>
      <p:cxnSp>
        <p:nvCxnSpPr>
          <p:cNvPr id="7" name="Straight Connector 6">
            <a:extLst>
              <a:ext uri="{FF2B5EF4-FFF2-40B4-BE49-F238E27FC236}">
                <a16:creationId xmlns:a16="http://schemas.microsoft.com/office/drawing/2014/main" id="{94C49F4F-D4F0-452E-3081-03348EE6BF2A}"/>
              </a:ext>
            </a:extLst>
          </p:cNvPr>
          <p:cNvCxnSpPr/>
          <p:nvPr/>
        </p:nvCxnSpPr>
        <p:spPr>
          <a:xfrm>
            <a:off x="4857135" y="904568"/>
            <a:ext cx="2890684" cy="0"/>
          </a:xfrm>
          <a:prstGeom prst="line">
            <a:avLst/>
          </a:prstGeom>
        </p:spPr>
        <p:style>
          <a:lnRef idx="1">
            <a:schemeClr val="dk1"/>
          </a:lnRef>
          <a:fillRef idx="0">
            <a:schemeClr val="dk1"/>
          </a:fillRef>
          <a:effectRef idx="0">
            <a:schemeClr val="dk1"/>
          </a:effectRef>
          <a:fontRef idx="minor">
            <a:schemeClr val="tx1"/>
          </a:fontRef>
        </p:style>
      </p:cxnSp>
      <p:sp>
        <p:nvSpPr>
          <p:cNvPr id="8" name="Title 1">
            <a:extLst>
              <a:ext uri="{FF2B5EF4-FFF2-40B4-BE49-F238E27FC236}">
                <a16:creationId xmlns:a16="http://schemas.microsoft.com/office/drawing/2014/main" id="{A8C4FA8C-675E-9947-C5F9-EA593F70F99E}"/>
              </a:ext>
            </a:extLst>
          </p:cNvPr>
          <p:cNvSpPr txBox="1">
            <a:spLocks/>
          </p:cNvSpPr>
          <p:nvPr/>
        </p:nvSpPr>
        <p:spPr>
          <a:xfrm>
            <a:off x="2141715" y="3287366"/>
            <a:ext cx="7908570" cy="1445623"/>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vi-VN" sz="5800" b="1" i="0" u="none" strike="noStrike" kern="1200" cap="none" spc="0" normalizeH="0" baseline="0" noProof="0" dirty="0">
                <a:ln>
                  <a:noFill/>
                </a:ln>
                <a:solidFill>
                  <a:srgbClr val="FF0000"/>
                </a:solidFill>
                <a:effectLst/>
                <a:uLnTx/>
                <a:uFillTx/>
                <a:latin typeface="Arial-Rounded" panose="020B0500000000000000" charset="0"/>
                <a:ea typeface="+mj-ea"/>
                <a:cs typeface="Arial-Rounded" panose="020B0500000000000000" charset="0"/>
                <a:sym typeface="+mn-ea"/>
              </a:rPr>
              <a:t>Bài 28: Trò chơi của bố</a:t>
            </a:r>
          </a:p>
          <a:p>
            <a:pPr marL="0" marR="0" lvl="0" indent="0" algn="ctr" defTabSz="914400" rtl="0" eaLnBrk="1" fontAlgn="auto" latinLnBrk="0" hangingPunct="1">
              <a:lnSpc>
                <a:spcPct val="110000"/>
              </a:lnSpc>
              <a:spcBef>
                <a:spcPct val="0"/>
              </a:spcBef>
              <a:spcAft>
                <a:spcPts val="0"/>
              </a:spcAft>
              <a:buClrTx/>
              <a:buSzTx/>
              <a:buFontTx/>
              <a:buNone/>
              <a:tabLst/>
              <a:defRPr/>
            </a:pPr>
            <a:r>
              <a:rPr kumimoji="0" lang="vi-VN" altLang="vi-VN" sz="4100" b="1" i="0" u="none" strike="noStrike" kern="1200" cap="none" spc="0" normalizeH="0" baseline="0" noProof="0" dirty="0">
                <a:ln>
                  <a:noFill/>
                </a:ln>
                <a:solidFill>
                  <a:srgbClr val="7030A0"/>
                </a:solidFill>
                <a:effectLst/>
                <a:uLnTx/>
                <a:uFillTx/>
                <a:latin typeface="Arial-Rounded" panose="020B0500000000000000" charset="0"/>
                <a:ea typeface="+mj-ea"/>
                <a:cs typeface="Arial-Rounded" panose="020B0500000000000000" charset="0"/>
                <a:sym typeface="+mn-ea"/>
              </a:rPr>
              <a:t>(</a:t>
            </a:r>
            <a:r>
              <a:rPr kumimoji="0" lang="vi-VN" altLang="vi-VN" sz="4100" b="1" i="0" u="none" strike="noStrike" kern="1200" cap="none" spc="0" normalizeH="0" baseline="0" noProof="0">
                <a:ln>
                  <a:noFill/>
                </a:ln>
                <a:solidFill>
                  <a:srgbClr val="7030A0"/>
                </a:solidFill>
                <a:effectLst/>
                <a:uLnTx/>
                <a:uFillTx/>
                <a:latin typeface="Arial-Rounded" panose="020B0500000000000000" charset="0"/>
                <a:ea typeface="+mj-ea"/>
                <a:cs typeface="Arial-Rounded" panose="020B0500000000000000" charset="0"/>
                <a:sym typeface="+mn-ea"/>
              </a:rPr>
              <a:t>Tiết 5 + 6)</a:t>
            </a:r>
            <a:endParaRPr kumimoji="0" lang="en-US" altLang="vi-VN" sz="4100" b="1" i="0" u="none" strike="noStrike" kern="1200" cap="none" spc="0" normalizeH="0" baseline="0" noProof="0" dirty="0">
              <a:ln>
                <a:noFill/>
              </a:ln>
              <a:solidFill>
                <a:srgbClr val="7030A0"/>
              </a:solidFill>
              <a:effectLst/>
              <a:uLnTx/>
              <a:uFillTx/>
              <a:latin typeface="Arial-Rounded" panose="020B0500000000000000" charset="0"/>
              <a:ea typeface="+mj-ea"/>
              <a:cs typeface="Arial-Rounded" panose="020B0500000000000000" charset="0"/>
              <a:sym typeface="+mn-ea"/>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grpSp>
        <p:nvGrpSpPr>
          <p:cNvPr id="4" name="1">
            <a:extLst>
              <a:ext uri="{FF2B5EF4-FFF2-40B4-BE49-F238E27FC236}">
                <a16:creationId xmlns:a16="http://schemas.microsoft.com/office/drawing/2014/main" id="{BD333376-3168-4EB6-B623-DE04C657EEED}"/>
              </a:ext>
            </a:extLst>
          </p:cNvPr>
          <p:cNvGrpSpPr/>
          <p:nvPr/>
        </p:nvGrpSpPr>
        <p:grpSpPr>
          <a:xfrm>
            <a:off x="588585" y="3274753"/>
            <a:ext cx="11622831" cy="3581011"/>
            <a:chOff x="-53293" y="2190760"/>
            <a:chExt cx="9211855" cy="2951064"/>
          </a:xfrm>
        </p:grpSpPr>
        <p:pic>
          <p:nvPicPr>
            <p:cNvPr id="5" name="10">
              <a:extLst>
                <a:ext uri="{FF2B5EF4-FFF2-40B4-BE49-F238E27FC236}">
                  <a16:creationId xmlns:a16="http://schemas.microsoft.com/office/drawing/2014/main" id="{B755A9DE-9830-40BF-AABA-9875FA136590}"/>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6" name="13">
              <a:extLst>
                <a:ext uri="{FF2B5EF4-FFF2-40B4-BE49-F238E27FC236}">
                  <a16:creationId xmlns:a16="http://schemas.microsoft.com/office/drawing/2014/main" id="{6C4BD8BE-0256-4D27-8180-A7E8F6C56988}"/>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9" name="16">
              <a:extLst>
                <a:ext uri="{FF2B5EF4-FFF2-40B4-BE49-F238E27FC236}">
                  <a16:creationId xmlns:a16="http://schemas.microsoft.com/office/drawing/2014/main" id="{1C55FC79-E88A-4078-88E9-9D07C64DF60E}"/>
                </a:ext>
              </a:extLst>
            </p:cNvPr>
            <p:cNvPicPr>
              <a:picLocks noChangeAspect="1"/>
            </p:cNvPicPr>
            <p:nvPr/>
          </p:nvPicPr>
          <p:blipFill>
            <a:blip r:embed="rId2" cstate="screen"/>
            <a:stretch>
              <a:fillRect/>
            </a:stretch>
          </p:blipFill>
          <p:spPr>
            <a:xfrm>
              <a:off x="-53293" y="3185627"/>
              <a:ext cx="4910252" cy="1956197"/>
            </a:xfrm>
            <a:prstGeom prst="rect">
              <a:avLst/>
            </a:prstGeom>
          </p:spPr>
        </p:pic>
      </p:grpSp>
      <p:grpSp>
        <p:nvGrpSpPr>
          <p:cNvPr id="10" name="14">
            <a:extLst>
              <a:ext uri="{FF2B5EF4-FFF2-40B4-BE49-F238E27FC236}">
                <a16:creationId xmlns:a16="http://schemas.microsoft.com/office/drawing/2014/main" id="{2186EBBF-DC48-4AB5-A27A-424B0FCE2637}"/>
              </a:ext>
            </a:extLst>
          </p:cNvPr>
          <p:cNvGrpSpPr/>
          <p:nvPr/>
        </p:nvGrpSpPr>
        <p:grpSpPr>
          <a:xfrm>
            <a:off x="3636025" y="1655170"/>
            <a:ext cx="4675537" cy="1954845"/>
            <a:chOff x="2118480" y="1316166"/>
            <a:chExt cx="1512168" cy="1512168"/>
          </a:xfrm>
        </p:grpSpPr>
        <p:sp>
          <p:nvSpPr>
            <p:cNvPr id="11" name="15">
              <a:extLst>
                <a:ext uri="{FF2B5EF4-FFF2-40B4-BE49-F238E27FC236}">
                  <a16:creationId xmlns:a16="http://schemas.microsoft.com/office/drawing/2014/main" id="{FFCE2733-9D26-4ECD-A649-B3252E89DC75}"/>
                </a:ext>
              </a:extLst>
            </p:cNvPr>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2" name="TextBox 67">
              <a:extLst>
                <a:ext uri="{FF2B5EF4-FFF2-40B4-BE49-F238E27FC236}">
                  <a16:creationId xmlns:a16="http://schemas.microsoft.com/office/drawing/2014/main" id="{CD266F93-4930-44EE-B40F-F068D42EC517}"/>
                </a:ext>
              </a:extLst>
            </p:cNvPr>
            <p:cNvSpPr txBox="1"/>
            <p:nvPr/>
          </p:nvSpPr>
          <p:spPr>
            <a:xfrm>
              <a:off x="2208337" y="1556684"/>
              <a:ext cx="1378326" cy="1032115"/>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Tiết</a:t>
              </a:r>
              <a:r>
                <a:rPr kumimoji="0" lang="en-US" altLang="zh-CN"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 5</a:t>
              </a:r>
              <a:endParaRPr kumimoji="0" lang="zh-CN" altLang="en-US"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grpSp>
      <p:grpSp>
        <p:nvGrpSpPr>
          <p:cNvPr id="14" name="Google Shape;184;p27">
            <a:extLst>
              <a:ext uri="{FF2B5EF4-FFF2-40B4-BE49-F238E27FC236}">
                <a16:creationId xmlns:a16="http://schemas.microsoft.com/office/drawing/2014/main" id="{296284C8-C3CC-4013-AE86-992F55FEE26F}"/>
              </a:ext>
            </a:extLst>
          </p:cNvPr>
          <p:cNvGrpSpPr/>
          <p:nvPr/>
        </p:nvGrpSpPr>
        <p:grpSpPr>
          <a:xfrm>
            <a:off x="360319" y="484039"/>
            <a:ext cx="270862" cy="401596"/>
            <a:chOff x="4508863" y="1528200"/>
            <a:chExt cx="318850" cy="472800"/>
          </a:xfrm>
        </p:grpSpPr>
        <p:sp>
          <p:nvSpPr>
            <p:cNvPr id="15" name="Google Shape;185;p27">
              <a:extLst>
                <a:ext uri="{FF2B5EF4-FFF2-40B4-BE49-F238E27FC236}">
                  <a16:creationId xmlns:a16="http://schemas.microsoft.com/office/drawing/2014/main"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id="{A011E6E7-BBCE-4434-BF9D-52DC0EDDE6D3}"/>
              </a:ext>
            </a:extLst>
          </p:cNvPr>
          <p:cNvGrpSpPr/>
          <p:nvPr/>
        </p:nvGrpSpPr>
        <p:grpSpPr>
          <a:xfrm>
            <a:off x="739174" y="567004"/>
            <a:ext cx="270862" cy="401596"/>
            <a:chOff x="4508863" y="1528200"/>
            <a:chExt cx="318850" cy="472800"/>
          </a:xfrm>
        </p:grpSpPr>
        <p:sp>
          <p:nvSpPr>
            <p:cNvPr id="20" name="Google Shape;190;p27">
              <a:extLst>
                <a:ext uri="{FF2B5EF4-FFF2-40B4-BE49-F238E27FC236}">
                  <a16:creationId xmlns:a16="http://schemas.microsoft.com/office/drawing/2014/main"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id="{92445FE0-071C-42A4-81AF-B083FCF10405}"/>
              </a:ext>
            </a:extLst>
          </p:cNvPr>
          <p:cNvGrpSpPr/>
          <p:nvPr/>
        </p:nvGrpSpPr>
        <p:grpSpPr>
          <a:xfrm>
            <a:off x="1125746" y="567004"/>
            <a:ext cx="270862" cy="401596"/>
            <a:chOff x="4508863" y="1528200"/>
            <a:chExt cx="318850" cy="472800"/>
          </a:xfrm>
        </p:grpSpPr>
        <p:sp>
          <p:nvSpPr>
            <p:cNvPr id="25" name="Google Shape;195;p27">
              <a:extLst>
                <a:ext uri="{FF2B5EF4-FFF2-40B4-BE49-F238E27FC236}">
                  <a16:creationId xmlns:a16="http://schemas.microsoft.com/office/drawing/2014/main"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a16="http://schemas.microsoft.com/office/drawing/2014/main" id="{8708DA0F-8A47-4555-9031-09B9960A56DF}"/>
              </a:ext>
            </a:extLst>
          </p:cNvPr>
          <p:cNvGrpSpPr/>
          <p:nvPr/>
        </p:nvGrpSpPr>
        <p:grpSpPr>
          <a:xfrm>
            <a:off x="10556987" y="468686"/>
            <a:ext cx="270862" cy="401596"/>
            <a:chOff x="4508863" y="1528200"/>
            <a:chExt cx="318850" cy="472800"/>
          </a:xfrm>
        </p:grpSpPr>
        <p:sp>
          <p:nvSpPr>
            <p:cNvPr id="30" name="Google Shape;185;p27">
              <a:extLst>
                <a:ext uri="{FF2B5EF4-FFF2-40B4-BE49-F238E27FC236}">
                  <a16:creationId xmlns:a16="http://schemas.microsoft.com/office/drawing/2014/main"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a16="http://schemas.microsoft.com/office/drawing/2014/main" id="{1834B4BF-D115-401E-BC1E-D7EB53733046}"/>
              </a:ext>
            </a:extLst>
          </p:cNvPr>
          <p:cNvGrpSpPr/>
          <p:nvPr/>
        </p:nvGrpSpPr>
        <p:grpSpPr>
          <a:xfrm>
            <a:off x="10935842" y="551651"/>
            <a:ext cx="270862" cy="401596"/>
            <a:chOff x="4508863" y="1528200"/>
            <a:chExt cx="318850" cy="472800"/>
          </a:xfrm>
        </p:grpSpPr>
        <p:sp>
          <p:nvSpPr>
            <p:cNvPr id="35" name="Google Shape;190;p27">
              <a:extLst>
                <a:ext uri="{FF2B5EF4-FFF2-40B4-BE49-F238E27FC236}">
                  <a16:creationId xmlns:a16="http://schemas.microsoft.com/office/drawing/2014/main"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a16="http://schemas.microsoft.com/office/drawing/2014/main" id="{EF574D76-EC8B-487E-9460-C9D589A74963}"/>
              </a:ext>
            </a:extLst>
          </p:cNvPr>
          <p:cNvGrpSpPr/>
          <p:nvPr/>
        </p:nvGrpSpPr>
        <p:grpSpPr>
          <a:xfrm>
            <a:off x="11322414" y="551651"/>
            <a:ext cx="270862" cy="401596"/>
            <a:chOff x="4508863" y="1528200"/>
            <a:chExt cx="318850" cy="472800"/>
          </a:xfrm>
        </p:grpSpPr>
        <p:sp>
          <p:nvSpPr>
            <p:cNvPr id="40" name="Google Shape;195;p27">
              <a:extLst>
                <a:ext uri="{FF2B5EF4-FFF2-40B4-BE49-F238E27FC236}">
                  <a16:creationId xmlns:a16="http://schemas.microsoft.com/office/drawing/2014/main"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5" name="TextBox 44">
            <a:extLst>
              <a:ext uri="{FF2B5EF4-FFF2-40B4-BE49-F238E27FC236}">
                <a16:creationId xmlns:a16="http://schemas.microsoft.com/office/drawing/2014/main" id="{5F50F907-C6BA-4380-9188-2A5EA79C8B5D}"/>
              </a:ext>
            </a:extLst>
          </p:cNvPr>
          <p:cNvSpPr txBox="1"/>
          <p:nvPr/>
        </p:nvSpPr>
        <p:spPr>
          <a:xfrm>
            <a:off x="-401" y="232576"/>
            <a:ext cx="119483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4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28</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TRÒ</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CHƠI CỦA BỐ</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88711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Alternate Process 6">
            <a:extLst>
              <a:ext uri="{FF2B5EF4-FFF2-40B4-BE49-F238E27FC236}">
                <a16:creationId xmlns:a16="http://schemas.microsoft.com/office/drawing/2014/main" id="{BC1AC8E5-7845-493E-9E81-705F8DEE7CD4}"/>
              </a:ext>
            </a:extLst>
          </p:cNvPr>
          <p:cNvSpPr/>
          <p:nvPr/>
        </p:nvSpPr>
        <p:spPr>
          <a:xfrm>
            <a:off x="945846" y="3944203"/>
            <a:ext cx="11246152" cy="65509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Arial-Rounded" panose="020B0500000000000000" pitchFamily="34" charset="0"/>
                <a:ea typeface="Arial-Rounded" panose="020B0500000000000000" pitchFamily="34" charset="0"/>
                <a:cs typeface="Arial-Rounded" panose="020B0500000000000000" pitchFamily="34" charset="0"/>
              </a:rPr>
              <a:t>a. </a:t>
            </a:r>
            <a:r>
              <a:rPr lang="en-US" sz="28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văn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trên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nhỏ</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kể</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về</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mẹ</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8" name="Flowchart: Alternate Process 7">
            <a:extLst>
              <a:ext uri="{FF2B5EF4-FFF2-40B4-BE49-F238E27FC236}">
                <a16:creationId xmlns:a16="http://schemas.microsoft.com/office/drawing/2014/main" id="{61F01101-A758-4B75-B74E-8B6EE236BD09}"/>
              </a:ext>
            </a:extLst>
          </p:cNvPr>
          <p:cNvSpPr/>
          <p:nvPr/>
        </p:nvSpPr>
        <p:spPr>
          <a:xfrm>
            <a:off x="945845" y="4816930"/>
            <a:ext cx="11246153" cy="69668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Arial-Rounded" panose="020B0500000000000000" pitchFamily="34" charset="0"/>
                <a:ea typeface="Arial-Rounded" panose="020B0500000000000000" pitchFamily="34" charset="0"/>
                <a:cs typeface="Arial-Rounded" panose="020B0500000000000000" pitchFamily="34" charset="0"/>
              </a:rPr>
              <a:t>b.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câu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thể</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hiện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tình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cảm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nhỏ</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đối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với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mẹ</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là</a:t>
            </a:r>
            <a:r>
              <a:rPr lang="en-US" sz="2800" dirty="0">
                <a:latin typeface="Arial-Rounded" panose="020B0500000000000000" pitchFamily="34" charset="0"/>
                <a:ea typeface="Arial-Rounded" panose="020B0500000000000000" pitchFamily="34" charset="0"/>
                <a:cs typeface="Arial-Rounded" panose="020B0500000000000000" pitchFamily="34" charset="0"/>
              </a:rPr>
              <a:t> “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ai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khen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tôi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nghĩ</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ngay</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đến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mẹ</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Tôi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rất</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yêu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mẹ</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tôi</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9" name="Flowchart: Alternate Process 8">
            <a:extLst>
              <a:ext uri="{FF2B5EF4-FFF2-40B4-BE49-F238E27FC236}">
                <a16:creationId xmlns:a16="http://schemas.microsoft.com/office/drawing/2014/main" id="{FE4830BD-C189-4B15-BC18-FFBE3327FD2F}"/>
              </a:ext>
            </a:extLst>
          </p:cNvPr>
          <p:cNvSpPr/>
          <p:nvPr/>
        </p:nvSpPr>
        <p:spPr>
          <a:xfrm>
            <a:off x="945845" y="5746349"/>
            <a:ext cx="11246154" cy="10413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Arial-Rounded" panose="020B0500000000000000" pitchFamily="34" charset="0"/>
                <a:ea typeface="Arial-Rounded" panose="020B0500000000000000" pitchFamily="34" charset="0"/>
                <a:cs typeface="Arial-Rounded" panose="020B0500000000000000" pitchFamily="34" charset="0"/>
              </a:rPr>
              <a:t>c. </a:t>
            </a:r>
            <a:r>
              <a:rPr lang="en-US" sz="2800" dirty="0" err="1">
                <a:latin typeface="Arial-Rounded" panose="020B0500000000000000" pitchFamily="34" charset="0"/>
                <a:ea typeface="Arial-Rounded" panose="020B0500000000000000" pitchFamily="34" charset="0"/>
                <a:cs typeface="Arial-Rounded" panose="020B0500000000000000" pitchFamily="34" charset="0"/>
              </a:rPr>
              <a:t>Mẹ</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nhỏ</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yêu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quý</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vì</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nhỏ</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nhận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ra</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tình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cảm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mà</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mẹ</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dành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mình</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3" name="Picture 12"/>
          <p:cNvPicPr/>
          <p:nvPr/>
        </p:nvPicPr>
        <p:blipFill rotWithShape="1">
          <a:blip r:embed="rId2"/>
          <a:srcRect l="13050" t="15102" r="14920" b="37742"/>
          <a:stretch/>
        </p:blipFill>
        <p:spPr>
          <a:xfrm>
            <a:off x="45941" y="-3"/>
            <a:ext cx="12146059" cy="3944206"/>
          </a:xfrm>
          <a:prstGeom prst="rect">
            <a:avLst/>
          </a:prstGeom>
        </p:spPr>
      </p:pic>
    </p:spTree>
    <p:extLst>
      <p:ext uri="{BB962C8B-B14F-4D97-AF65-F5344CB8AC3E}">
        <p14:creationId xmlns:p14="http://schemas.microsoft.com/office/powerpoint/2010/main" val="2694975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4D220E-A9AF-4838-888D-DF5AF5075E01}"/>
              </a:ext>
            </a:extLst>
          </p:cNvPr>
          <p:cNvSpPr txBox="1"/>
          <p:nvPr/>
        </p:nvSpPr>
        <p:spPr>
          <a:xfrm>
            <a:off x="705445" y="485147"/>
            <a:ext cx="10581253" cy="861774"/>
          </a:xfrm>
          <a:prstGeom prst="rect">
            <a:avLst/>
          </a:prstGeom>
          <a:noFill/>
        </p:spPr>
        <p:txBody>
          <a:bodyPr wrap="square" rtlCol="0">
            <a:spAutoFit/>
          </a:bodyPr>
          <a:lstStyle/>
          <a:p>
            <a:pPr algn="just">
              <a:lnSpc>
                <a:spcPts val="3000"/>
              </a:lnSpc>
            </a:pPr>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Viết</a:t>
            </a:r>
            <a:r>
              <a:rPr lang="en-US" sz="3200" b="1" dirty="0">
                <a:latin typeface="Times New Roman" panose="02020603050405020304" pitchFamily="18" charset="0"/>
                <a:cs typeface="Times New Roman" panose="02020603050405020304" pitchFamily="18" charset="0"/>
              </a:rPr>
              <a:t> 3 - 4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thân</a:t>
            </a:r>
            <a:r>
              <a:rPr lang="en-US" sz="3200" b="1" dirty="0">
                <a:latin typeface="Times New Roman" panose="02020603050405020304" pitchFamily="18" charset="0"/>
                <a:cs typeface="Times New Roman" panose="02020603050405020304" pitchFamily="18" charset="0"/>
              </a:rPr>
              <a:t>.</a:t>
            </a:r>
          </a:p>
        </p:txBody>
      </p:sp>
      <p:grpSp>
        <p:nvGrpSpPr>
          <p:cNvPr id="5" name="Group 4">
            <a:extLst>
              <a:ext uri="{FF2B5EF4-FFF2-40B4-BE49-F238E27FC236}">
                <a16:creationId xmlns:a16="http://schemas.microsoft.com/office/drawing/2014/main" id="{A760DB9E-7F5A-48B8-B1C4-AC8BCCF8EFDE}"/>
              </a:ext>
            </a:extLst>
          </p:cNvPr>
          <p:cNvGrpSpPr/>
          <p:nvPr/>
        </p:nvGrpSpPr>
        <p:grpSpPr>
          <a:xfrm>
            <a:off x="982639" y="1796517"/>
            <a:ext cx="10413242" cy="3769649"/>
            <a:chOff x="768927" y="1641595"/>
            <a:chExt cx="5340928" cy="2511698"/>
          </a:xfrm>
          <a:solidFill>
            <a:schemeClr val="accent6">
              <a:lumMod val="60000"/>
              <a:lumOff val="40000"/>
            </a:schemeClr>
          </a:solidFill>
        </p:grpSpPr>
        <p:grpSp>
          <p:nvGrpSpPr>
            <p:cNvPr id="6" name="Group 5">
              <a:extLst>
                <a:ext uri="{FF2B5EF4-FFF2-40B4-BE49-F238E27FC236}">
                  <a16:creationId xmlns:a16="http://schemas.microsoft.com/office/drawing/2014/main" id="{9469D3EC-DB17-4446-BBA6-331A555D97E1}"/>
                </a:ext>
              </a:extLst>
            </p:cNvPr>
            <p:cNvGrpSpPr/>
            <p:nvPr/>
          </p:nvGrpSpPr>
          <p:grpSpPr>
            <a:xfrm>
              <a:off x="768927" y="1641595"/>
              <a:ext cx="5340928" cy="2511698"/>
              <a:chOff x="768927" y="1641595"/>
              <a:chExt cx="5340928" cy="2511698"/>
            </a:xfrm>
            <a:grpFill/>
          </p:grpSpPr>
          <p:sp>
            <p:nvSpPr>
              <p:cNvPr id="8" name="Rectangle 14">
                <a:extLst>
                  <a:ext uri="{FF2B5EF4-FFF2-40B4-BE49-F238E27FC236}">
                    <a16:creationId xmlns:a16="http://schemas.microsoft.com/office/drawing/2014/main" id="{99E58F81-081D-4155-971C-38154CA68E6F}"/>
                  </a:ext>
                </a:extLst>
              </p:cNvPr>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oogle Shape;1251;p47">
                <a:extLst>
                  <a:ext uri="{FF2B5EF4-FFF2-40B4-BE49-F238E27FC236}">
                    <a16:creationId xmlns:a16="http://schemas.microsoft.com/office/drawing/2014/main" id="{64695207-D7A6-4FA1-B3E9-1651F4049267}"/>
                  </a:ext>
                </a:extLst>
              </p:cNvPr>
              <p:cNvGrpSpPr/>
              <p:nvPr/>
            </p:nvGrpSpPr>
            <p:grpSpPr>
              <a:xfrm>
                <a:off x="768927" y="1641595"/>
                <a:ext cx="5340928" cy="2511698"/>
                <a:chOff x="4875791" y="946666"/>
                <a:chExt cx="1252993" cy="1443671"/>
              </a:xfrm>
              <a:grpFill/>
            </p:grpSpPr>
            <p:sp>
              <p:nvSpPr>
                <p:cNvPr id="11" name="Google Shape;1252;p47">
                  <a:extLst>
                    <a:ext uri="{FF2B5EF4-FFF2-40B4-BE49-F238E27FC236}">
                      <a16:creationId xmlns:a16="http://schemas.microsoft.com/office/drawing/2014/main" id="{878648EF-6039-4009-93E0-ED721E3E3EF8}"/>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3;p47">
                  <a:extLst>
                    <a:ext uri="{FF2B5EF4-FFF2-40B4-BE49-F238E27FC236}">
                      <a16:creationId xmlns:a16="http://schemas.microsoft.com/office/drawing/2014/main" id="{8E57925A-EEE3-452F-BFD9-3351BC0767D4}"/>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4;p47">
                  <a:extLst>
                    <a:ext uri="{FF2B5EF4-FFF2-40B4-BE49-F238E27FC236}">
                      <a16:creationId xmlns:a16="http://schemas.microsoft.com/office/drawing/2014/main" id="{0715BB96-FE18-4279-AA96-2FFFEE7342EF}"/>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4" name="Google Shape;1255;p47">
                  <a:extLst>
                    <a:ext uri="{FF2B5EF4-FFF2-40B4-BE49-F238E27FC236}">
                      <a16:creationId xmlns:a16="http://schemas.microsoft.com/office/drawing/2014/main" id="{1DECDB3A-E23C-4E61-909C-6759B721EC0D}"/>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56;p47">
                  <a:extLst>
                    <a:ext uri="{FF2B5EF4-FFF2-40B4-BE49-F238E27FC236}">
                      <a16:creationId xmlns:a16="http://schemas.microsoft.com/office/drawing/2014/main" id="{748DE16A-29B3-49A8-81D8-706217A285AB}"/>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7;p47">
                  <a:extLst>
                    <a:ext uri="{FF2B5EF4-FFF2-40B4-BE49-F238E27FC236}">
                      <a16:creationId xmlns:a16="http://schemas.microsoft.com/office/drawing/2014/main" id="{D4366227-46FE-4F68-A5C1-E0A674523C52}"/>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8;p47">
                  <a:extLst>
                    <a:ext uri="{FF2B5EF4-FFF2-40B4-BE49-F238E27FC236}">
                      <a16:creationId xmlns:a16="http://schemas.microsoft.com/office/drawing/2014/main" id="{859F8761-110B-43A6-8C55-DBFF4C0590ED}"/>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9;p47">
                  <a:extLst>
                    <a:ext uri="{FF2B5EF4-FFF2-40B4-BE49-F238E27FC236}">
                      <a16:creationId xmlns:a16="http://schemas.microsoft.com/office/drawing/2014/main" id="{40706B5E-4D6C-43BC-A855-15EFB58E1996}"/>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60;p47">
                  <a:extLst>
                    <a:ext uri="{FF2B5EF4-FFF2-40B4-BE49-F238E27FC236}">
                      <a16:creationId xmlns:a16="http://schemas.microsoft.com/office/drawing/2014/main" id="{5F776EA2-7376-4CC4-87DE-BFF9D585E50A}"/>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61;p47">
                  <a:extLst>
                    <a:ext uri="{FF2B5EF4-FFF2-40B4-BE49-F238E27FC236}">
                      <a16:creationId xmlns:a16="http://schemas.microsoft.com/office/drawing/2014/main" id="{BE76F209-089E-4E15-B834-B7070DF30F4F}"/>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Rectangle 14">
                <a:extLst>
                  <a:ext uri="{FF2B5EF4-FFF2-40B4-BE49-F238E27FC236}">
                    <a16:creationId xmlns:a16="http://schemas.microsoft.com/office/drawing/2014/main" id="{9A9C1B9E-3BB4-4138-B9DF-6F6FF558A5C6}"/>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CB15ABFA-5254-4B7D-804B-F865F3A79EC5}"/>
                </a:ext>
              </a:extLst>
            </p:cNvPr>
            <p:cNvSpPr txBox="1"/>
            <p:nvPr/>
          </p:nvSpPr>
          <p:spPr>
            <a:xfrm>
              <a:off x="2948049" y="1701252"/>
              <a:ext cx="1129909" cy="430647"/>
            </a:xfrm>
            <a:prstGeom prst="rect">
              <a:avLst/>
            </a:prstGeom>
            <a:grp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Gợi</a:t>
              </a:r>
              <a:r>
                <a:rPr lang="en-US" sz="3600" dirty="0">
                  <a:latin typeface="Times New Roman" panose="02020603050405020304" pitchFamily="18" charset="0"/>
                  <a:cs typeface="Times New Roman" panose="02020603050405020304" pitchFamily="18" charset="0"/>
                </a:rPr>
                <a:t> ý</a:t>
              </a:r>
            </a:p>
          </p:txBody>
        </p:sp>
      </p:grpSp>
      <p:sp>
        <p:nvSpPr>
          <p:cNvPr id="21" name="TextBox 20">
            <a:extLst>
              <a:ext uri="{FF2B5EF4-FFF2-40B4-BE49-F238E27FC236}">
                <a16:creationId xmlns:a16="http://schemas.microsoft.com/office/drawing/2014/main" id="{72EF0D79-26EF-4099-827C-3C4527B0CEF8}"/>
              </a:ext>
            </a:extLst>
          </p:cNvPr>
          <p:cNvSpPr txBox="1"/>
          <p:nvPr/>
        </p:nvSpPr>
        <p:spPr>
          <a:xfrm>
            <a:off x="2041807" y="3095774"/>
            <a:ext cx="8335251" cy="1754326"/>
          </a:xfrm>
          <a:prstGeom prst="rect">
            <a:avLst/>
          </a:prstGeom>
          <a:noFill/>
        </p:spPr>
        <p:txBody>
          <a:bodyPr wrap="square" rtlCol="0">
            <a:spAutoFit/>
          </a:bodyPr>
          <a:lstStyle/>
          <a:p>
            <a:pPr marL="342900" indent="-342900">
              <a:buFontTx/>
              <a:buChar char="-"/>
            </a:pP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muốn kể về ai trong gia đình?</a:t>
            </a:r>
          </a:p>
          <a:p>
            <a:pPr marL="342900" indent="-342900">
              <a:buFontTx/>
              <a:buChar char="-"/>
            </a:pPr>
            <a:r>
              <a:rPr lang="vi-VN" sz="3600" dirty="0">
                <a:latin typeface="Times New Roman" panose="02020603050405020304" pitchFamily="18" charset="0"/>
                <a:cs typeface="Times New Roman" panose="02020603050405020304" pitchFamily="18" charset="0"/>
              </a:rPr>
              <a:t>Em có tình cảm thế nào với người đó? Vì sao?</a:t>
            </a:r>
          </a:p>
        </p:txBody>
      </p:sp>
    </p:spTree>
    <p:extLst>
      <p:ext uri="{BB962C8B-B14F-4D97-AF65-F5344CB8AC3E}">
        <p14:creationId xmlns:p14="http://schemas.microsoft.com/office/powerpoint/2010/main" val="1016650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grpSp>
        <p:nvGrpSpPr>
          <p:cNvPr id="4" name="1">
            <a:extLst>
              <a:ext uri="{FF2B5EF4-FFF2-40B4-BE49-F238E27FC236}">
                <a16:creationId xmlns:a16="http://schemas.microsoft.com/office/drawing/2014/main" id="{BD333376-3168-4EB6-B623-DE04C657EEED}"/>
              </a:ext>
            </a:extLst>
          </p:cNvPr>
          <p:cNvGrpSpPr/>
          <p:nvPr/>
        </p:nvGrpSpPr>
        <p:grpSpPr>
          <a:xfrm>
            <a:off x="588585" y="3274753"/>
            <a:ext cx="11622831" cy="3581011"/>
            <a:chOff x="-53293" y="2190760"/>
            <a:chExt cx="9211855" cy="2951064"/>
          </a:xfrm>
        </p:grpSpPr>
        <p:pic>
          <p:nvPicPr>
            <p:cNvPr id="5" name="10">
              <a:extLst>
                <a:ext uri="{FF2B5EF4-FFF2-40B4-BE49-F238E27FC236}">
                  <a16:creationId xmlns:a16="http://schemas.microsoft.com/office/drawing/2014/main" id="{B755A9DE-9830-40BF-AABA-9875FA136590}"/>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6" name="13">
              <a:extLst>
                <a:ext uri="{FF2B5EF4-FFF2-40B4-BE49-F238E27FC236}">
                  <a16:creationId xmlns:a16="http://schemas.microsoft.com/office/drawing/2014/main" id="{6C4BD8BE-0256-4D27-8180-A7E8F6C56988}"/>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9" name="16">
              <a:extLst>
                <a:ext uri="{FF2B5EF4-FFF2-40B4-BE49-F238E27FC236}">
                  <a16:creationId xmlns:a16="http://schemas.microsoft.com/office/drawing/2014/main" id="{1C55FC79-E88A-4078-88E9-9D07C64DF60E}"/>
                </a:ext>
              </a:extLst>
            </p:cNvPr>
            <p:cNvPicPr>
              <a:picLocks noChangeAspect="1"/>
            </p:cNvPicPr>
            <p:nvPr/>
          </p:nvPicPr>
          <p:blipFill>
            <a:blip r:embed="rId2" cstate="screen"/>
            <a:stretch>
              <a:fillRect/>
            </a:stretch>
          </p:blipFill>
          <p:spPr>
            <a:xfrm>
              <a:off x="-53293" y="3185627"/>
              <a:ext cx="4910252" cy="1956197"/>
            </a:xfrm>
            <a:prstGeom prst="rect">
              <a:avLst/>
            </a:prstGeom>
          </p:spPr>
        </p:pic>
      </p:grpSp>
      <p:grpSp>
        <p:nvGrpSpPr>
          <p:cNvPr id="10" name="14">
            <a:extLst>
              <a:ext uri="{FF2B5EF4-FFF2-40B4-BE49-F238E27FC236}">
                <a16:creationId xmlns:a16="http://schemas.microsoft.com/office/drawing/2014/main" id="{2186EBBF-DC48-4AB5-A27A-424B0FCE2637}"/>
              </a:ext>
            </a:extLst>
          </p:cNvPr>
          <p:cNvGrpSpPr/>
          <p:nvPr/>
        </p:nvGrpSpPr>
        <p:grpSpPr>
          <a:xfrm>
            <a:off x="3636025" y="1655170"/>
            <a:ext cx="4675537" cy="1954845"/>
            <a:chOff x="2118480" y="1316166"/>
            <a:chExt cx="1512168" cy="1512168"/>
          </a:xfrm>
        </p:grpSpPr>
        <p:sp>
          <p:nvSpPr>
            <p:cNvPr id="11" name="15">
              <a:extLst>
                <a:ext uri="{FF2B5EF4-FFF2-40B4-BE49-F238E27FC236}">
                  <a16:creationId xmlns:a16="http://schemas.microsoft.com/office/drawing/2014/main" id="{FFCE2733-9D26-4ECD-A649-B3252E89DC75}"/>
                </a:ext>
              </a:extLst>
            </p:cNvPr>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2" name="TextBox 67">
              <a:extLst>
                <a:ext uri="{FF2B5EF4-FFF2-40B4-BE49-F238E27FC236}">
                  <a16:creationId xmlns:a16="http://schemas.microsoft.com/office/drawing/2014/main" id="{CD266F93-4930-44EE-B40F-F068D42EC517}"/>
                </a:ext>
              </a:extLst>
            </p:cNvPr>
            <p:cNvSpPr txBox="1"/>
            <p:nvPr/>
          </p:nvSpPr>
          <p:spPr>
            <a:xfrm>
              <a:off x="2208337" y="1556684"/>
              <a:ext cx="1378326" cy="1032115"/>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Tiết</a:t>
              </a:r>
              <a:r>
                <a:rPr kumimoji="0" lang="en-US" altLang="zh-CN"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 6</a:t>
              </a:r>
              <a:endParaRPr kumimoji="0" lang="zh-CN" altLang="en-US"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grpSp>
      <p:grpSp>
        <p:nvGrpSpPr>
          <p:cNvPr id="14" name="Google Shape;184;p27">
            <a:extLst>
              <a:ext uri="{FF2B5EF4-FFF2-40B4-BE49-F238E27FC236}">
                <a16:creationId xmlns:a16="http://schemas.microsoft.com/office/drawing/2014/main" id="{296284C8-C3CC-4013-AE86-992F55FEE26F}"/>
              </a:ext>
            </a:extLst>
          </p:cNvPr>
          <p:cNvGrpSpPr/>
          <p:nvPr/>
        </p:nvGrpSpPr>
        <p:grpSpPr>
          <a:xfrm>
            <a:off x="360319" y="484039"/>
            <a:ext cx="270862" cy="401596"/>
            <a:chOff x="4508863" y="1528200"/>
            <a:chExt cx="318850" cy="472800"/>
          </a:xfrm>
        </p:grpSpPr>
        <p:sp>
          <p:nvSpPr>
            <p:cNvPr id="15" name="Google Shape;185;p27">
              <a:extLst>
                <a:ext uri="{FF2B5EF4-FFF2-40B4-BE49-F238E27FC236}">
                  <a16:creationId xmlns:a16="http://schemas.microsoft.com/office/drawing/2014/main"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id="{A011E6E7-BBCE-4434-BF9D-52DC0EDDE6D3}"/>
              </a:ext>
            </a:extLst>
          </p:cNvPr>
          <p:cNvGrpSpPr/>
          <p:nvPr/>
        </p:nvGrpSpPr>
        <p:grpSpPr>
          <a:xfrm>
            <a:off x="739174" y="567004"/>
            <a:ext cx="270862" cy="401596"/>
            <a:chOff x="4508863" y="1528200"/>
            <a:chExt cx="318850" cy="472800"/>
          </a:xfrm>
        </p:grpSpPr>
        <p:sp>
          <p:nvSpPr>
            <p:cNvPr id="20" name="Google Shape;190;p27">
              <a:extLst>
                <a:ext uri="{FF2B5EF4-FFF2-40B4-BE49-F238E27FC236}">
                  <a16:creationId xmlns:a16="http://schemas.microsoft.com/office/drawing/2014/main"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id="{92445FE0-071C-42A4-81AF-B083FCF10405}"/>
              </a:ext>
            </a:extLst>
          </p:cNvPr>
          <p:cNvGrpSpPr/>
          <p:nvPr/>
        </p:nvGrpSpPr>
        <p:grpSpPr>
          <a:xfrm>
            <a:off x="1125746" y="567004"/>
            <a:ext cx="270862" cy="401596"/>
            <a:chOff x="4508863" y="1528200"/>
            <a:chExt cx="318850" cy="472800"/>
          </a:xfrm>
        </p:grpSpPr>
        <p:sp>
          <p:nvSpPr>
            <p:cNvPr id="25" name="Google Shape;195;p27">
              <a:extLst>
                <a:ext uri="{FF2B5EF4-FFF2-40B4-BE49-F238E27FC236}">
                  <a16:creationId xmlns:a16="http://schemas.microsoft.com/office/drawing/2014/main"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a16="http://schemas.microsoft.com/office/drawing/2014/main" id="{8708DA0F-8A47-4555-9031-09B9960A56DF}"/>
              </a:ext>
            </a:extLst>
          </p:cNvPr>
          <p:cNvGrpSpPr/>
          <p:nvPr/>
        </p:nvGrpSpPr>
        <p:grpSpPr>
          <a:xfrm>
            <a:off x="10556987" y="468686"/>
            <a:ext cx="270862" cy="401596"/>
            <a:chOff x="4508863" y="1528200"/>
            <a:chExt cx="318850" cy="472800"/>
          </a:xfrm>
        </p:grpSpPr>
        <p:sp>
          <p:nvSpPr>
            <p:cNvPr id="30" name="Google Shape;185;p27">
              <a:extLst>
                <a:ext uri="{FF2B5EF4-FFF2-40B4-BE49-F238E27FC236}">
                  <a16:creationId xmlns:a16="http://schemas.microsoft.com/office/drawing/2014/main"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a16="http://schemas.microsoft.com/office/drawing/2014/main" id="{1834B4BF-D115-401E-BC1E-D7EB53733046}"/>
              </a:ext>
            </a:extLst>
          </p:cNvPr>
          <p:cNvGrpSpPr/>
          <p:nvPr/>
        </p:nvGrpSpPr>
        <p:grpSpPr>
          <a:xfrm>
            <a:off x="10935842" y="551651"/>
            <a:ext cx="270862" cy="401596"/>
            <a:chOff x="4508863" y="1528200"/>
            <a:chExt cx="318850" cy="472800"/>
          </a:xfrm>
        </p:grpSpPr>
        <p:sp>
          <p:nvSpPr>
            <p:cNvPr id="35" name="Google Shape;190;p27">
              <a:extLst>
                <a:ext uri="{FF2B5EF4-FFF2-40B4-BE49-F238E27FC236}">
                  <a16:creationId xmlns:a16="http://schemas.microsoft.com/office/drawing/2014/main"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a16="http://schemas.microsoft.com/office/drawing/2014/main" id="{EF574D76-EC8B-487E-9460-C9D589A74963}"/>
              </a:ext>
            </a:extLst>
          </p:cNvPr>
          <p:cNvGrpSpPr/>
          <p:nvPr/>
        </p:nvGrpSpPr>
        <p:grpSpPr>
          <a:xfrm>
            <a:off x="11322414" y="551651"/>
            <a:ext cx="270862" cy="401596"/>
            <a:chOff x="4508863" y="1528200"/>
            <a:chExt cx="318850" cy="472800"/>
          </a:xfrm>
        </p:grpSpPr>
        <p:sp>
          <p:nvSpPr>
            <p:cNvPr id="40" name="Google Shape;195;p27">
              <a:extLst>
                <a:ext uri="{FF2B5EF4-FFF2-40B4-BE49-F238E27FC236}">
                  <a16:creationId xmlns:a16="http://schemas.microsoft.com/office/drawing/2014/main"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5" name="TextBox 44">
            <a:extLst>
              <a:ext uri="{FF2B5EF4-FFF2-40B4-BE49-F238E27FC236}">
                <a16:creationId xmlns:a16="http://schemas.microsoft.com/office/drawing/2014/main" id="{5F50F907-C6BA-4380-9188-2A5EA79C8B5D}"/>
              </a:ext>
            </a:extLst>
          </p:cNvPr>
          <p:cNvSpPr txBox="1"/>
          <p:nvPr/>
        </p:nvSpPr>
        <p:spPr>
          <a:xfrm>
            <a:off x="-401" y="232576"/>
            <a:ext cx="119483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4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28</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TRÒ</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CHƠI CỦA BỐ</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49869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118803-ACDB-4DD7-8BAE-A87E0D62EE1E}"/>
              </a:ext>
            </a:extLst>
          </p:cNvPr>
          <p:cNvSpPr txBox="1"/>
          <p:nvPr/>
        </p:nvSpPr>
        <p:spPr>
          <a:xfrm>
            <a:off x="391242" y="434811"/>
            <a:ext cx="10493876" cy="584775"/>
          </a:xfrm>
          <a:prstGeom prst="rect">
            <a:avLst/>
          </a:prstGeom>
          <a:noFill/>
        </p:spPr>
        <p:txBody>
          <a:bodyPr wrap="square" rtlCol="0">
            <a:spAutoFit/>
          </a:bodyPr>
          <a:lstStyle/>
          <a:p>
            <a:pPr algn="just">
              <a:spcBef>
                <a:spcPts val="100"/>
              </a:spcBef>
              <a:spcAft>
                <a:spcPts val="100"/>
              </a:spcAft>
            </a:pPr>
            <a:r>
              <a:rPr lang="vi-VN" sz="3200" dirty="0">
                <a:latin typeface="+mj-lt"/>
              </a:rPr>
              <a:t>1.</a:t>
            </a:r>
            <a:r>
              <a:rPr lang="vi-VN" sz="3200" dirty="0">
                <a:solidFill>
                  <a:srgbClr val="17479D"/>
                </a:solidFill>
                <a:latin typeface="+mj-lt"/>
              </a:rPr>
              <a:t> </a:t>
            </a:r>
            <a:r>
              <a:rPr lang="vi-VN" sz="3200" dirty="0">
                <a:latin typeface="+mj-lt"/>
              </a:rPr>
              <a:t>Tìm đọc một bài thơ, câu chuyện về tình cảm gia đình.</a:t>
            </a:r>
          </a:p>
        </p:txBody>
      </p:sp>
      <p:sp>
        <p:nvSpPr>
          <p:cNvPr id="3" name="TextBox 2">
            <a:extLst>
              <a:ext uri="{FF2B5EF4-FFF2-40B4-BE49-F238E27FC236}">
                <a16:creationId xmlns:a16="http://schemas.microsoft.com/office/drawing/2014/main" id="{0915383D-8820-497D-92CC-C3F32996A568}"/>
              </a:ext>
            </a:extLst>
          </p:cNvPr>
          <p:cNvSpPr txBox="1"/>
          <p:nvPr/>
        </p:nvSpPr>
        <p:spPr>
          <a:xfrm>
            <a:off x="391242" y="1192635"/>
            <a:ext cx="11800758" cy="584775"/>
          </a:xfrm>
          <a:prstGeom prst="rect">
            <a:avLst/>
          </a:prstGeom>
          <a:noFill/>
        </p:spPr>
        <p:txBody>
          <a:bodyPr wrap="square" rtlCol="0">
            <a:spAutoFit/>
          </a:bodyPr>
          <a:lstStyle/>
          <a:p>
            <a:pPr algn="just"/>
            <a:r>
              <a:rPr lang="vi-VN" sz="3200" dirty="0">
                <a:latin typeface="+mj-lt"/>
              </a:rPr>
              <a:t>2.</a:t>
            </a:r>
            <a:r>
              <a:rPr lang="vi-VN" sz="3200" b="1" dirty="0">
                <a:solidFill>
                  <a:srgbClr val="17479D"/>
                </a:solidFill>
                <a:latin typeface="+mj-lt"/>
              </a:rPr>
              <a:t> </a:t>
            </a:r>
            <a:r>
              <a:rPr lang="vi-VN" sz="3200" dirty="0">
                <a:latin typeface="+mj-lt"/>
              </a:rPr>
              <a:t>Chia sẻ với các bạn cảm xúc của em về bài thơ, câu chuyện đó.</a:t>
            </a:r>
          </a:p>
        </p:txBody>
      </p:sp>
      <p:pic>
        <p:nvPicPr>
          <p:cNvPr id="6" name="Picture 5"/>
          <p:cNvPicPr/>
          <p:nvPr/>
        </p:nvPicPr>
        <p:blipFill rotWithShape="1">
          <a:blip r:embed="rId2"/>
          <a:srcRect l="13796" t="15179" r="14103" b="27637"/>
          <a:stretch/>
        </p:blipFill>
        <p:spPr>
          <a:xfrm>
            <a:off x="2279176" y="3411940"/>
            <a:ext cx="7792872" cy="3446060"/>
          </a:xfrm>
          <a:prstGeom prst="rect">
            <a:avLst/>
          </a:prstGeom>
        </p:spPr>
      </p:pic>
      <p:pic>
        <p:nvPicPr>
          <p:cNvPr id="7" name="Picture 6"/>
          <p:cNvPicPr/>
          <p:nvPr/>
        </p:nvPicPr>
        <p:blipFill rotWithShape="1">
          <a:blip r:embed="rId3"/>
          <a:srcRect l="19766" t="16405" r="55894" b="63581"/>
          <a:stretch/>
        </p:blipFill>
        <p:spPr>
          <a:xfrm>
            <a:off x="2811439" y="2183641"/>
            <a:ext cx="2688609" cy="1514902"/>
          </a:xfrm>
          <a:prstGeom prst="rect">
            <a:avLst/>
          </a:prstGeom>
        </p:spPr>
      </p:pic>
      <p:pic>
        <p:nvPicPr>
          <p:cNvPr id="8" name="Picture 7"/>
          <p:cNvPicPr/>
          <p:nvPr/>
        </p:nvPicPr>
        <p:blipFill rotWithShape="1">
          <a:blip r:embed="rId3"/>
          <a:srcRect l="59824" t="16405" r="18006" b="61539"/>
          <a:stretch/>
        </p:blipFill>
        <p:spPr>
          <a:xfrm>
            <a:off x="7287907" y="2183641"/>
            <a:ext cx="2715905" cy="1494431"/>
          </a:xfrm>
          <a:prstGeom prst="rect">
            <a:avLst/>
          </a:prstGeom>
        </p:spPr>
      </p:pic>
    </p:spTree>
    <p:extLst>
      <p:ext uri="{BB962C8B-B14F-4D97-AF65-F5344CB8AC3E}">
        <p14:creationId xmlns:p14="http://schemas.microsoft.com/office/powerpoint/2010/main" val="14954705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
                                        </p:tgtEl>
                                        <p:attrNameLst>
                                          <p:attrName>style.visibility</p:attrName>
                                        </p:attrNameLst>
                                      </p:cBhvr>
                                      <p:to>
                                        <p:strVal val="hidden"/>
                                      </p:to>
                                    </p:set>
                                  </p:childTnLst>
                                </p:cTn>
                              </p:par>
                              <p:par>
                                <p:cTn id="23" presetID="22" presetClass="entr" presetSubtype="8"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81E190-8525-4060-A62F-D3250E98091C}"/>
              </a:ext>
            </a:extLst>
          </p:cNvPr>
          <p:cNvSpPr/>
          <p:nvPr/>
        </p:nvSpPr>
        <p:spPr>
          <a:xfrm>
            <a:off x="709612" y="1233011"/>
            <a:ext cx="10772775" cy="3785652"/>
          </a:xfrm>
          <a:prstGeom prst="rect">
            <a:avLst/>
          </a:prstGeom>
          <a:solidFill>
            <a:schemeClr val="accent6">
              <a:lumMod val="20000"/>
              <a:lumOff val="80000"/>
            </a:schemeClr>
          </a:solidFill>
        </p:spPr>
        <p:txBody>
          <a:bodyPr wrap="square">
            <a:spAutoFit/>
          </a:bodyPr>
          <a:lstStyle/>
          <a:p>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Gia đình em có bốn thành viên: Bố, mẹ, chị và em. Trong đó, người em yêu quý nhất là mẹ. Em còn nhớ những lúc em bị ốm, mẹ luôn chăm sóc em dịu dàng. Mẹ nấu cháo cho em ăn để em mau khỏi bệnh. Em hứa sẽ chăm ngoan học giỏi để mẹ vui lòng.</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5376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CỦNG CỐ BÀI HỌC</a:t>
            </a:r>
          </a:p>
        </p:txBody>
      </p:sp>
      <p:pic>
        <p:nvPicPr>
          <p:cNvPr id="18" name="Picture 2" descr="Kết nối tri thức với cuộc sống">
            <a:extLst>
              <a:ext uri="{FF2B5EF4-FFF2-40B4-BE49-F238E27FC236}">
                <a16:creationId xmlns:a16="http://schemas.microsoft.com/office/drawing/2014/main" id="{26C202A0-271C-47F3-B6F5-7E62753C34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18">
            <a:extLst>
              <a:ext uri="{FF2B5EF4-FFF2-40B4-BE49-F238E27FC236}">
                <a16:creationId xmlns:a16="http://schemas.microsoft.com/office/drawing/2014/main" id="{E197C50A-5293-4975-8C45-BE86E80C60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14797" y="3429000"/>
            <a:ext cx="2263295" cy="3827929"/>
          </a:xfrm>
          <a:prstGeom prst="rect">
            <a:avLst/>
          </a:prstGeom>
        </p:spPr>
      </p:pic>
    </p:spTree>
    <p:extLst>
      <p:ext uri="{BB962C8B-B14F-4D97-AF65-F5344CB8AC3E}">
        <p14:creationId xmlns:p14="http://schemas.microsoft.com/office/powerpoint/2010/main" val="3696452130"/>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ISPRING_UUID" val="{BF30E823-DE71-4314-9CA2-02BFC57E0858}"/>
  <p:tag name="ISPRING_RESOURCE_FOLDER" val="C:\Users\Lenovo\Desktop\E LEARNING\SẢN PHẨM NGUỒN\LÀM VIỆC THẬT LÀ VUI (T1+2)\LÀM VIỆC THẬT LÀ VUI (T1+2)\"/>
  <p:tag name="ISPRING_PRESENTATION_PATH" val="C:\Users\Lenovo\Desktop\E LEARNING\SẢN PHẨM NGUỒN\LÀM VIỆC THẬT LÀ VUI (T1+2)\LÀM VIỆC THẬT LÀ VUI (T1+2).pptx"/>
  <p:tag name="ISPRING_PROJECT_VERSION" val="9"/>
  <p:tag name="ISPRING_PROJECT_FOLDER_UPDATED" val="1"/>
  <p:tag name="ISPRING_SCREEN_RECS_UPDATED" val="C:\Users\Lenovo\Desktop\E LEARNING\SẢN PHẨM NGUỒN\LÀM VIỆC THẬT LÀ VUI (T1+2)\LÀM VIỆC THẬT LÀ VUI (T1+2)\"/>
  <p:tag name="FLASHSPRING_PRESENTATION_REFERENCES" val=""/>
</p:tagLst>
</file>

<file path=ppt/theme/theme1.xml><?xml version="1.0" encoding="utf-8"?>
<a:theme xmlns:a="http://schemas.openxmlformats.org/drawingml/2006/main" name="NỀ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ền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1106</TotalTime>
  <Words>287</Words>
  <Application>Microsoft Office PowerPoint</Application>
  <PresentationFormat>Widescreen</PresentationFormat>
  <Paragraphs>24</Paragraphs>
  <Slides>8</Slides>
  <Notes>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8</vt:i4>
      </vt:variant>
    </vt:vector>
  </HeadingPairs>
  <TitlesOfParts>
    <vt:vector size="19" baseType="lpstr">
      <vt:lpstr>Microsoft YaHei</vt:lpstr>
      <vt:lpstr>Arial</vt:lpstr>
      <vt:lpstr>Arial-Rounded</vt:lpstr>
      <vt:lpstr>Calibri</vt:lpstr>
      <vt:lpstr>Calibri Light</vt:lpstr>
      <vt:lpstr>Times New Roman</vt:lpstr>
      <vt:lpstr>NỀN 5</vt:lpstr>
      <vt:lpstr>nền 3</vt:lpstr>
      <vt:lpstr>6_Office Theme</vt:lpstr>
      <vt:lpstr>2_Office Theme</vt:lpstr>
      <vt:lpstr>7_Office Theme</vt:lpstr>
      <vt:lpstr>Chào mừng các em đến với tiết Tiếng Việt - Lớp 2</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Hang Nguyen</cp:lastModifiedBy>
  <cp:revision>98</cp:revision>
  <dcterms:created xsi:type="dcterms:W3CDTF">2021-06-24T12:42:07Z</dcterms:created>
  <dcterms:modified xsi:type="dcterms:W3CDTF">2025-04-10T17:47:44Z</dcterms:modified>
</cp:coreProperties>
</file>