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78895" y="307906"/>
            <a:ext cx="703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Cookies"/>
              </a:rPr>
              <a:t>UBND QUẬN DƯƠNG KINH</a:t>
            </a:r>
          </a:p>
          <a:p>
            <a:pPr lvl="0" algn="ctr">
              <a:defRPr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Cookies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42472" y="2408040"/>
            <a:ext cx="6107056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FB74E-EBF0-613A-E7B2-535C6A4CA288}"/>
              </a:ext>
            </a:extLst>
          </p:cNvPr>
          <p:cNvSpPr txBox="1"/>
          <p:nvPr/>
        </p:nvSpPr>
        <p:spPr>
          <a:xfrm>
            <a:off x="2536371" y="1700154"/>
            <a:ext cx="711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66C0D-8AF8-2D39-E0F3-F35DE5BF023E}"/>
              </a:ext>
            </a:extLst>
          </p:cNvPr>
          <p:cNvCxnSpPr/>
          <p:nvPr/>
        </p:nvCxnSpPr>
        <p:spPr>
          <a:xfrm>
            <a:off x="4991878" y="1091682"/>
            <a:ext cx="26778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682</Words>
  <Application>Microsoft Office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36</cp:revision>
  <dcterms:created xsi:type="dcterms:W3CDTF">2021-06-02T01:34:28Z</dcterms:created>
  <dcterms:modified xsi:type="dcterms:W3CDTF">2025-04-11T14:54:45Z</dcterms:modified>
</cp:coreProperties>
</file>