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76" r:id="rId11"/>
    <p:sldId id="271" r:id="rId12"/>
    <p:sldId id="272" r:id="rId13"/>
    <p:sldId id="273" r:id="rId14"/>
    <p:sldId id="274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578896" y="223931"/>
            <a:ext cx="7034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UBND QUẬN DƯƠNG KINH</a:t>
            </a:r>
          </a:p>
          <a:p>
            <a:pPr algn="ctr"/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TRƯỜNG TIỂU HỌC ANH DŨNG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42472" y="2286743"/>
            <a:ext cx="6107056" cy="30469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/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/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/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A40271-B3F8-A72C-D1F1-001109BD725C}"/>
              </a:ext>
            </a:extLst>
          </p:cNvPr>
          <p:cNvCxnSpPr/>
          <p:nvPr/>
        </p:nvCxnSpPr>
        <p:spPr>
          <a:xfrm>
            <a:off x="4814596" y="1035698"/>
            <a:ext cx="27058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D91B7D-1112-DE24-6670-B9C3B5C27EBA}"/>
              </a:ext>
            </a:extLst>
          </p:cNvPr>
          <p:cNvSpPr txBox="1"/>
          <p:nvPr/>
        </p:nvSpPr>
        <p:spPr>
          <a:xfrm>
            <a:off x="2650430" y="1626905"/>
            <a:ext cx="7034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>
                <a:solidFill>
                  <a:schemeClr val="accent6">
                    <a:lumMod val="50000"/>
                  </a:schemeClr>
                </a:solidFill>
                <a:latin typeface="+mj-lt"/>
              </a:rPr>
              <a:t>TOÁN</a:t>
            </a:r>
            <a:endParaRPr lang="vi-VN" sz="4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Trong vườn có số cây hoa hồng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AD7033-1587-4622-BB21-1338AB10E173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 – 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0A4854-C656-45CD-8974-02ACB0A481FD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B2F2EB-8A08-4AA9-837F-28C23024441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480A49-8319-4CEE-9A39-C8CAA0611C9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21C109-DEFC-4B1A-A740-1E9038B4E3A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AA9156-2525-44FF-8F09-B888EEFB231C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769E98-D30D-4891-BD39-991F41D07ED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EA0BC6-B2A4-4BAC-80E2-F10E2091DD3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D921EE-1EC9-4A54-9864-E01C375EA4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7A8659-E57A-4702-B7C5-ACC9261384D0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7A0EE55-03FA-4B03-A979-FEFF00A1F80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45F0A8-4FBA-4D56-8DCD-B8E57839A85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98EC392-679F-4AC3-9073-08E2E3C5BCB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15CBB36-B986-4BC7-A160-B0FBFBC85CB5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1D7DB93-702E-44E0-B1E6-F27AAC5CA80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9DEA75E-17BE-4146-8A60-540422BA03A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9A70AB3-94AF-4CBB-B389-392049CDADB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C9D9AA-4452-4FE2-A868-69C03BB16AED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2ADBAA-C6AE-47F6-862B-9D9EFD0E9D7B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DF5F63-51BB-40D4-B5BA-7ECC5DE29FFB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62BA-3867-4CFC-8F41-7CBBAE0A63C3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B478DFE-6805-4051-B36E-BB2085096E12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EF3C0D-1EAC-4AD2-9068-D720A5BD457D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3FE4D5D-A037-42CC-A138-4DC91CD05E6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A0E652EA-14BD-46F1-BD21-49A920D0E8D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C4F5DD-AA59-4CDC-BDD5-4FB55D9AA0A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6A03B7-B7BA-4684-AD9F-8FF161A720D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9E3F8-C6F8-4B73-BFE9-0FDA7787942E}"/>
              </a:ext>
            </a:extLst>
          </p:cNvPr>
          <p:cNvGrpSpPr/>
          <p:nvPr/>
        </p:nvGrpSpPr>
        <p:grpSpPr>
          <a:xfrm>
            <a:off x="2779756" y="3606824"/>
            <a:ext cx="6206593" cy="2131358"/>
            <a:chOff x="2779756" y="3606824"/>
            <a:chExt cx="6206593" cy="213135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0630108-7963-47FF-9370-6D634BFD3195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E5CCE9F-EAD8-49E9-9AD1-33E15B0D031D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950E69-4064-4AF6-A117-EF22209E21A8}"/>
                </a:ext>
              </a:extLst>
            </p:cNvPr>
            <p:cNvCxnSpPr>
              <a:stCxn id="90" idx="5"/>
              <a:endCxn id="9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03061B5-C994-453D-B7E6-C70152F4E369}"/>
                </a:ext>
              </a:extLst>
            </p:cNvPr>
            <p:cNvCxnSpPr>
              <a:stCxn id="91" idx="3"/>
              <a:endCxn id="9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FE4159-16B3-4822-8F32-663C87526E79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6D6BE51-BEAD-4042-954E-500E136B15F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8EB81EB-F866-4EA8-8EE7-D7E7955B70C7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+ 38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384B86-BAD9-4BF5-95E0-9C03A347589F}"/>
              </a:ext>
            </a:extLst>
          </p:cNvPr>
          <p:cNvGrpSpPr/>
          <p:nvPr/>
        </p:nvGrpSpPr>
        <p:grpSpPr>
          <a:xfrm>
            <a:off x="5913942" y="3756943"/>
            <a:ext cx="879718" cy="810328"/>
            <a:chOff x="6067708" y="3910739"/>
            <a:chExt cx="879718" cy="810328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ED9E8218-5C4B-4AA7-B033-CCC45F49AC0C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5AEB2CF-3863-4D82-BC5F-B768D6599796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9B929C-E423-4F5C-9AED-FC47F96AACC1}"/>
              </a:ext>
            </a:extLst>
          </p:cNvPr>
          <p:cNvGrpSpPr/>
          <p:nvPr/>
        </p:nvGrpSpPr>
        <p:grpSpPr>
          <a:xfrm>
            <a:off x="8240363" y="3758339"/>
            <a:ext cx="745986" cy="758382"/>
            <a:chOff x="8392763" y="3910739"/>
            <a:chExt cx="745986" cy="75838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3259811-8B05-44F3-91B7-62CEEB5E2595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95B32E-34FA-48D1-A63C-EF9F719A2330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55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9DBFD3F-6EA7-4010-A4C3-DD1BE81D145B}"/>
              </a:ext>
            </a:extLst>
          </p:cNvPr>
          <p:cNvSpPr/>
          <p:nvPr/>
        </p:nvSpPr>
        <p:spPr>
          <a:xfrm>
            <a:off x="5975976" y="4981821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27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69236F6-405F-4B6A-A2A4-12848F6F34A4}"/>
              </a:ext>
            </a:extLst>
          </p:cNvPr>
          <p:cNvGrpSpPr/>
          <p:nvPr/>
        </p:nvGrpSpPr>
        <p:grpSpPr>
          <a:xfrm>
            <a:off x="8228322" y="4979800"/>
            <a:ext cx="745986" cy="758382"/>
            <a:chOff x="8392763" y="3910739"/>
            <a:chExt cx="745986" cy="75838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2DE537F-92C2-4F17-8AB3-0011366039A2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FA6FB5-78EB-4B9C-82EB-062E76B01416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/>
      <p:bldP spid="78" grpId="0"/>
      <p:bldP spid="79" grpId="0"/>
      <p:bldP spid="80" grpId="0"/>
      <p:bldP spid="81" grpId="0" animBg="1"/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568C4-01D6-4A4E-80A0-14BA77FC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62" y="225512"/>
            <a:ext cx="4488029" cy="36200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54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mèo nấp sau cánh cửa ghi phép tính có kết quả lớn nhất. Hỏi con mèo nấp sau cánh cửa nào?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26" name="Picture 2" descr="Grey Cat Cartoon HD Stock Images | Shutterstock">
            <a:extLst>
              <a:ext uri="{FF2B5EF4-FFF2-40B4-BE49-F238E27FC236}">
                <a16:creationId xmlns:a16="http://schemas.microsoft.com/office/drawing/2014/main" id="{F0A18F0D-5D58-4F71-B944-558E0BB2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9077759" y="2768523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8C5DC-14A0-4426-9F79-0E065291E44B}"/>
              </a:ext>
            </a:extLst>
          </p:cNvPr>
          <p:cNvGrpSpPr/>
          <p:nvPr/>
        </p:nvGrpSpPr>
        <p:grpSpPr>
          <a:xfrm>
            <a:off x="6873141" y="1523797"/>
            <a:ext cx="807151" cy="662828"/>
            <a:chOff x="1750173" y="2926500"/>
            <a:chExt cx="80715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2849A0-36C9-4CA3-A9DF-D67101BE840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BDED4D-D29A-447D-8CBE-2F30E81FB9F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780934-0EE5-4660-A10C-1E89454009CE}"/>
              </a:ext>
            </a:extLst>
          </p:cNvPr>
          <p:cNvGrpSpPr/>
          <p:nvPr/>
        </p:nvGrpSpPr>
        <p:grpSpPr>
          <a:xfrm>
            <a:off x="9306505" y="1523797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71D18A-CB3B-442A-8E6F-1F3B8F549DEF}"/>
              </a:ext>
            </a:extLst>
          </p:cNvPr>
          <p:cNvGrpSpPr/>
          <p:nvPr/>
        </p:nvGrpSpPr>
        <p:grpSpPr>
          <a:xfrm>
            <a:off x="7984852" y="311015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952112-64D1-4A62-B76F-62D8DC28B74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17B01B2-7AA0-4F4F-B83D-D4CE21CB16A3}"/>
              </a:ext>
            </a:extLst>
          </p:cNvPr>
          <p:cNvSpPr/>
          <p:nvPr/>
        </p:nvSpPr>
        <p:spPr>
          <a:xfrm>
            <a:off x="820359" y="348881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FB1F2-962C-4B95-9C9F-BAAE538824B0}"/>
              </a:ext>
            </a:extLst>
          </p:cNvPr>
          <p:cNvSpPr txBox="1"/>
          <p:nvPr/>
        </p:nvSpPr>
        <p:spPr>
          <a:xfrm>
            <a:off x="1257680" y="3488818"/>
            <a:ext cx="456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Ba ô tô đang che ba số là 10, 20 và 40.</a:t>
            </a:r>
          </a:p>
          <a:p>
            <a:pPr algn="just"/>
            <a:r>
              <a:rPr lang="vi-VN" sz="2400" dirty="0"/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395" y="3997432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6178C9-1C5C-49BF-9BE0-18871F075B44}"/>
              </a:ext>
            </a:extLst>
          </p:cNvPr>
          <p:cNvGrpSpPr/>
          <p:nvPr/>
        </p:nvGrpSpPr>
        <p:grpSpPr>
          <a:xfrm>
            <a:off x="8980232" y="4434098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17FD56-D795-4D44-99B7-238D221DB0D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9C1637-50D5-4FCA-A652-9476FA0CB0FA}"/>
              </a:ext>
            </a:extLst>
          </p:cNvPr>
          <p:cNvGrpSpPr/>
          <p:nvPr/>
        </p:nvGrpSpPr>
        <p:grpSpPr>
          <a:xfrm>
            <a:off x="6250218" y="5482276"/>
            <a:ext cx="807151" cy="662828"/>
            <a:chOff x="1750173" y="2926500"/>
            <a:chExt cx="807151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248130-FEA2-4C18-A536-7B7CC2D0C2A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DA1DFE-24D3-4911-94D1-4F064802A1B3}"/>
              </a:ext>
            </a:extLst>
          </p:cNvPr>
          <p:cNvGrpSpPr/>
          <p:nvPr/>
        </p:nvGrpSpPr>
        <p:grpSpPr>
          <a:xfrm>
            <a:off x="9077759" y="5479022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CCB9B8-D90B-4B38-8380-E70B1AA2778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41375" y="15135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78697" y="1513513"/>
            <a:ext cx="495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cân nặng 23kg. Mi nhẹ hơn Mai 5kg. Hỏi Mi cân nặng bao nhiêu ki-lô-gam?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519" y="1223927"/>
            <a:ext cx="5162550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29922-96DF-403D-91F7-AF7DB597122C}"/>
              </a:ext>
            </a:extLst>
          </p:cNvPr>
          <p:cNvSpPr txBox="1"/>
          <p:nvPr/>
        </p:nvSpPr>
        <p:spPr>
          <a:xfrm>
            <a:off x="2577936" y="292003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F2B01E-F3A5-43CD-BC80-E773F03799B0}"/>
              </a:ext>
            </a:extLst>
          </p:cNvPr>
          <p:cNvSpPr txBox="1"/>
          <p:nvPr/>
        </p:nvSpPr>
        <p:spPr>
          <a:xfrm>
            <a:off x="841375" y="3443252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Mi cân nặng số ki-lô-gam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0E4E7-283D-48EE-9A3A-237AA17DEC21}"/>
              </a:ext>
            </a:extLst>
          </p:cNvPr>
          <p:cNvSpPr txBox="1"/>
          <p:nvPr/>
        </p:nvSpPr>
        <p:spPr>
          <a:xfrm>
            <a:off x="935691" y="39664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23 – 5 = 18 (kg)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DCF71-8349-43CD-AFEF-6E1CD1A26102}"/>
              </a:ext>
            </a:extLst>
          </p:cNvPr>
          <p:cNvSpPr txBox="1"/>
          <p:nvPr/>
        </p:nvSpPr>
        <p:spPr>
          <a:xfrm>
            <a:off x="2706905" y="4409947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18kg.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512"/>
              </p:ext>
            </p:extLst>
          </p:nvPr>
        </p:nvGraphicFramePr>
        <p:xfrm>
          <a:off x="2967936" y="542386"/>
          <a:ext cx="8271840" cy="154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640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61277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75374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89090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102806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92ECD7-8B1E-4FC5-998A-7239AD4D0855}"/>
              </a:ext>
            </a:extLst>
          </p:cNvPr>
          <p:cNvSpPr/>
          <p:nvPr/>
        </p:nvSpPr>
        <p:spPr>
          <a:xfrm>
            <a:off x="952224" y="27535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4CCA4-436D-4275-8A21-DEB25DF8DB72}"/>
              </a:ext>
            </a:extLst>
          </p:cNvPr>
          <p:cNvSpPr txBox="1"/>
          <p:nvPr/>
        </p:nvSpPr>
        <p:spPr>
          <a:xfrm>
            <a:off x="1389546" y="2753573"/>
            <a:ext cx="223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878" y="2158999"/>
            <a:ext cx="7047222" cy="43478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388DF9E-9D11-4217-869F-F322F7E06B3E}"/>
              </a:ext>
            </a:extLst>
          </p:cNvPr>
          <p:cNvGrpSpPr/>
          <p:nvPr/>
        </p:nvGrpSpPr>
        <p:grpSpPr>
          <a:xfrm>
            <a:off x="4650018" y="4450951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24E1EB-7194-42C8-8FAA-DB88C055F02E}"/>
              </a:ext>
            </a:extLst>
          </p:cNvPr>
          <p:cNvGrpSpPr/>
          <p:nvPr/>
        </p:nvGrpSpPr>
        <p:grpSpPr>
          <a:xfrm>
            <a:off x="5288849" y="3499095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371032-7BA4-44F2-A913-43B6BECF75C6}"/>
              </a:ext>
            </a:extLst>
          </p:cNvPr>
          <p:cNvGrpSpPr/>
          <p:nvPr/>
        </p:nvGrpSpPr>
        <p:grpSpPr>
          <a:xfrm>
            <a:off x="6391604" y="2978521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F232C31-62DE-4F48-984E-113967AD92DB}"/>
              </a:ext>
            </a:extLst>
          </p:cNvPr>
          <p:cNvSpPr/>
          <p:nvPr/>
        </p:nvSpPr>
        <p:spPr>
          <a:xfrm>
            <a:off x="5880100" y="4114799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D28FB15-E4B6-4ABA-BD3B-B75EDE4C6CAB}"/>
              </a:ext>
            </a:extLst>
          </p:cNvPr>
          <p:cNvSpPr/>
          <p:nvPr/>
        </p:nvSpPr>
        <p:spPr>
          <a:xfrm>
            <a:off x="5219700" y="5067299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AA467CE-189B-4777-9300-34605F1071FA}"/>
              </a:ext>
            </a:extLst>
          </p:cNvPr>
          <p:cNvSpPr/>
          <p:nvPr/>
        </p:nvSpPr>
        <p:spPr>
          <a:xfrm>
            <a:off x="6471490" y="3657600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40 + 20 – 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60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54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43 – 8 + 17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35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62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3447049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107" y="2025873"/>
            <a:ext cx="5644480" cy="2358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801D9F-10E9-42AF-8861-0D349A2AD683}"/>
              </a:ext>
            </a:extLst>
          </p:cNvPr>
          <p:cNvSpPr txBox="1"/>
          <p:nvPr/>
        </p:nvSpPr>
        <p:spPr>
          <a:xfrm>
            <a:off x="7223789" y="437092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66629-C05C-4F47-840B-A78FED73BAE5}"/>
              </a:ext>
            </a:extLst>
          </p:cNvPr>
          <p:cNvSpPr txBox="1"/>
          <p:nvPr/>
        </p:nvSpPr>
        <p:spPr>
          <a:xfrm>
            <a:off x="5001491" y="481439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Có số bông hoa bị mực che khuất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A569E-EA84-47CE-B282-D07009F2BB08}"/>
              </a:ext>
            </a:extLst>
          </p:cNvPr>
          <p:cNvSpPr txBox="1"/>
          <p:nvPr/>
        </p:nvSpPr>
        <p:spPr>
          <a:xfrm>
            <a:off x="5581542" y="532421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– 9 = 26 (bông)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7029C-A06D-4EC2-B4C1-5AC1CB282B44}"/>
              </a:ext>
            </a:extLst>
          </p:cNvPr>
          <p:cNvSpPr txBox="1"/>
          <p:nvPr/>
        </p:nvSpPr>
        <p:spPr>
          <a:xfrm>
            <a:off x="6891138" y="5847434"/>
            <a:ext cx="405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26 bông hoa.</a:t>
            </a:r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7936" y="6181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405258" y="618163"/>
            <a:ext cx="762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1818492"/>
            <a:ext cx="937092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FB3C06-B8F1-47BE-AF91-86D11861E409}"/>
              </a:ext>
            </a:extLst>
          </p:cNvPr>
          <p:cNvGrpSpPr/>
          <p:nvPr/>
        </p:nvGrpSpPr>
        <p:grpSpPr>
          <a:xfrm>
            <a:off x="2379446" y="2377445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F925FA-5821-43F4-BAD0-4E1266CF2ED8}"/>
              </a:ext>
            </a:extLst>
          </p:cNvPr>
          <p:cNvGrpSpPr/>
          <p:nvPr/>
        </p:nvGrpSpPr>
        <p:grpSpPr>
          <a:xfrm>
            <a:off x="4095602" y="237744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62FA1B-8E17-4846-8B94-8F21AA58A420}"/>
              </a:ext>
            </a:extLst>
          </p:cNvPr>
          <p:cNvGrpSpPr/>
          <p:nvPr/>
        </p:nvGrpSpPr>
        <p:grpSpPr>
          <a:xfrm>
            <a:off x="5811758" y="2382970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D036E0-AAF2-4DAB-BEA6-7DB3AA8E74AC}"/>
              </a:ext>
            </a:extLst>
          </p:cNvPr>
          <p:cNvGrpSpPr/>
          <p:nvPr/>
        </p:nvGrpSpPr>
        <p:grpSpPr>
          <a:xfrm>
            <a:off x="7527914" y="2388495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25D1CD-A944-4781-B294-1569972BBFA1}"/>
              </a:ext>
            </a:extLst>
          </p:cNvPr>
          <p:cNvGrpSpPr/>
          <p:nvPr/>
        </p:nvGrpSpPr>
        <p:grpSpPr>
          <a:xfrm>
            <a:off x="9244070" y="2394020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E7140B-1464-4514-B45E-E54E66C2D262}"/>
              </a:ext>
            </a:extLst>
          </p:cNvPr>
          <p:cNvCxnSpPr/>
          <p:nvPr/>
        </p:nvCxnSpPr>
        <p:spPr>
          <a:xfrm>
            <a:off x="3162467" y="337947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52044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484873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B0AFEB-4530-41CF-8F48-4342737E61AF}"/>
              </a:ext>
            </a:extLst>
          </p:cNvPr>
          <p:cNvCxnSpPr/>
          <p:nvPr/>
        </p:nvCxnSpPr>
        <p:spPr>
          <a:xfrm>
            <a:off x="7059340" y="595122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595122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11CCC58-AA91-43E9-A9B5-BF0223DF9122}"/>
              </a:ext>
            </a:extLst>
          </p:cNvPr>
          <p:cNvSpPr/>
          <p:nvPr/>
        </p:nvSpPr>
        <p:spPr>
          <a:xfrm>
            <a:off x="8824562" y="519307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4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819</Words>
  <Application>Microsoft Office PowerPoint</Application>
  <PresentationFormat>Widescreen</PresentationFormat>
  <Paragraphs>259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57</cp:revision>
  <dcterms:created xsi:type="dcterms:W3CDTF">2021-06-02T01:34:28Z</dcterms:created>
  <dcterms:modified xsi:type="dcterms:W3CDTF">2025-04-11T14:58:29Z</dcterms:modified>
</cp:coreProperties>
</file>