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917" y="2554961"/>
            <a:ext cx="7344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/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/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2A5695-7023-5C3F-80E6-446FF26F0DFC}"/>
              </a:ext>
            </a:extLst>
          </p:cNvPr>
          <p:cNvCxnSpPr/>
          <p:nvPr/>
        </p:nvCxnSpPr>
        <p:spPr>
          <a:xfrm>
            <a:off x="5001208" y="1091682"/>
            <a:ext cx="2668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D49E4-76B9-3B20-1FE2-2AA93771FA44}"/>
              </a:ext>
            </a:extLst>
          </p:cNvPr>
          <p:cNvSpPr txBox="1"/>
          <p:nvPr/>
        </p:nvSpPr>
        <p:spPr>
          <a:xfrm>
            <a:off x="3136492" y="1999990"/>
            <a:ext cx="591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+mj-lt"/>
              </a:rPr>
              <a:t>TOÁN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548</Words>
  <Application>Microsoft Office PowerPoint</Application>
  <PresentationFormat>Widescreen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68</cp:revision>
  <dcterms:created xsi:type="dcterms:W3CDTF">2021-06-02T01:34:28Z</dcterms:created>
  <dcterms:modified xsi:type="dcterms:W3CDTF">2025-04-11T15:09:42Z</dcterms:modified>
</cp:coreProperties>
</file>