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0" r:id="rId3"/>
    <p:sldMasterId id="2147483702" r:id="rId4"/>
  </p:sldMasterIdLst>
  <p:notesMasterIdLst>
    <p:notesMasterId r:id="rId36"/>
  </p:notesMasterIdLst>
  <p:sldIdLst>
    <p:sldId id="258" r:id="rId5"/>
    <p:sldId id="346" r:id="rId6"/>
    <p:sldId id="343" r:id="rId7"/>
    <p:sldId id="306" r:id="rId8"/>
    <p:sldId id="309" r:id="rId9"/>
    <p:sldId id="310" r:id="rId10"/>
    <p:sldId id="308" r:id="rId11"/>
    <p:sldId id="312" r:id="rId12"/>
    <p:sldId id="313" r:id="rId13"/>
    <p:sldId id="314" r:id="rId14"/>
    <p:sldId id="315" r:id="rId15"/>
    <p:sldId id="316" r:id="rId16"/>
    <p:sldId id="344" r:id="rId17"/>
    <p:sldId id="319" r:id="rId18"/>
    <p:sldId id="320" r:id="rId19"/>
    <p:sldId id="321" r:id="rId20"/>
    <p:sldId id="322" r:id="rId21"/>
    <p:sldId id="323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8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5CAF-82D0-43FF-97E5-C21A78D5DE83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9714E-B127-48A9-829C-4F466590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3a5673f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3a5673f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5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4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03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138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63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8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522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73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90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4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circle to see the pictures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pictures to cover it</a:t>
            </a: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01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50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62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words first to stand up or sit down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 to see the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 inside to hear the sound</a:t>
            </a: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56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371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51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3275308" y="-856580"/>
            <a:ext cx="5640267" cy="8571163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2103249" y="1735800"/>
            <a:ext cx="7984400" cy="3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16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6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6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5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8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233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666800" y="1922300"/>
            <a:ext cx="7096400" cy="32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666800" y="5167733"/>
            <a:ext cx="70964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7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38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68" name="Google Shape;68;p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70" name="Google Shape;70;p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1" name="Google Shape;91;p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468000" y="1536633"/>
            <a:ext cx="977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1480567" y="593367"/>
            <a:ext cx="977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0687834" y="789671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>
            <a:off x="1480567" y="525318"/>
            <a:ext cx="719696" cy="899705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4"/>
          <p:cNvGrpSpPr/>
          <p:nvPr/>
        </p:nvGrpSpPr>
        <p:grpSpPr>
          <a:xfrm>
            <a:off x="10964600" y="5737067"/>
            <a:ext cx="562397" cy="570335"/>
            <a:chOff x="7124413" y="-757600"/>
            <a:chExt cx="421798" cy="427751"/>
          </a:xfrm>
        </p:grpSpPr>
        <p:sp>
          <p:nvSpPr>
            <p:cNvPr id="97" name="Google Shape;97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233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985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468000" y="593367"/>
            <a:ext cx="97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2187113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6870912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6870911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2187113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326089" y="602563"/>
            <a:ext cx="763695" cy="745212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10789951" y="51582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878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3617500" y="2754600"/>
            <a:ext cx="5490400" cy="3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3617500" y="165356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248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839513" y="2057400"/>
            <a:ext cx="7036000" cy="3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725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5315767" y="1658300"/>
            <a:ext cx="59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5315767" y="2966733"/>
            <a:ext cx="5916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02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24400" y="1579700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47244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4724400" y="2593197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8096000" y="1579705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80960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8096000" y="2593201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47244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4724400" y="3592864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47244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80960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096000" y="3593568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80960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382767" y="2607400"/>
            <a:ext cx="3125600" cy="1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91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4635500" y="1687067"/>
            <a:ext cx="656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4635500" y="4103067"/>
            <a:ext cx="65696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86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10863953" y="5669863"/>
            <a:ext cx="763695" cy="745212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10789934" y="473167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10863953" y="4450663"/>
            <a:ext cx="763695" cy="745212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376889" y="5669863"/>
            <a:ext cx="763695" cy="745212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92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2147295" y="434154"/>
            <a:ext cx="562416" cy="570353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1284967" y="7440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772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3612867" y="-231464"/>
            <a:ext cx="5174068" cy="274848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10935695" y="5488754"/>
            <a:ext cx="562416" cy="570353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10073367" y="57986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847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77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9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9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5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0187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9365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5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7.wav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9.png"/><Relationship Id="rId1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0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34.png"/><Relationship Id="rId1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37.png"/><Relationship Id="rId5" Type="http://schemas.openxmlformats.org/officeDocument/2006/relationships/audio" Target="../media/audio8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5.pn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9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audio" Target="../media/audio3.wav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1524" y="3846442"/>
            <a:ext cx="5129784" cy="54864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67067" y="706509"/>
            <a:ext cx="11139133" cy="5221842"/>
          </a:xfrm>
          <a:custGeom>
            <a:avLst/>
            <a:gdLst/>
            <a:ahLst/>
            <a:cxnLst/>
            <a:rect l="l" t="t" r="r" b="b"/>
            <a:pathLst>
              <a:path w="15806328" h="7270911">
                <a:moveTo>
                  <a:pt x="0" y="0"/>
                </a:moveTo>
                <a:lnTo>
                  <a:pt x="15806328" y="0"/>
                </a:lnTo>
                <a:lnTo>
                  <a:pt x="15806328" y="7270910"/>
                </a:lnTo>
                <a:lnTo>
                  <a:pt x="0" y="7270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41308" y="-3028251"/>
            <a:ext cx="5129784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07710" y="-2325622"/>
            <a:ext cx="5129784" cy="548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297856">
            <a:off x="10696295" y="4336500"/>
            <a:ext cx="3346704" cy="548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71060">
            <a:off x="-1673352" y="4314832"/>
            <a:ext cx="3346704" cy="5486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9804" y="1408222"/>
            <a:ext cx="931899" cy="9707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29884" y="1467509"/>
            <a:ext cx="994796" cy="9707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7383" y="3708125"/>
            <a:ext cx="10617297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0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59C92"/>
                </a:solidFill>
                <a:effectLst/>
                <a:uLnTx/>
                <a:uFillTx/>
                <a:latin typeface="Lazydog Bold"/>
                <a:ea typeface="+mn-ea"/>
                <a:cs typeface="+mn-cs"/>
              </a:rPr>
              <a:t>TO OUR CLASS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6637" y="2830117"/>
            <a:ext cx="1091338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0" b="0" i="0" u="none" strike="noStrike" kern="1200" cap="none" spc="760" normalizeH="0" baseline="0" noProof="0" dirty="0">
                <a:ln>
                  <a:noFill/>
                </a:ln>
                <a:solidFill>
                  <a:srgbClr val="00AEB6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WELCOME</a:t>
            </a:r>
            <a:endParaRPr kumimoji="0" lang="en-US" sz="11067" b="0" i="0" u="none" strike="noStrike" kern="1200" cap="none" spc="760" normalizeH="0" baseline="0" noProof="0" dirty="0">
              <a:ln>
                <a:noFill/>
              </a:ln>
              <a:solidFill>
                <a:srgbClr val="00AEB6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0829" y="303634"/>
            <a:ext cx="531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4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A0BE36-FD13-7F68-AC82-F898EB8F2E3C}"/>
              </a:ext>
            </a:extLst>
          </p:cNvPr>
          <p:cNvGrpSpPr/>
          <p:nvPr/>
        </p:nvGrpSpPr>
        <p:grpSpPr>
          <a:xfrm>
            <a:off x="3220631" y="1587784"/>
            <a:ext cx="5312938" cy="4167591"/>
            <a:chOff x="4678914" y="1848776"/>
            <a:chExt cx="3700440" cy="34536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914" y="1848776"/>
              <a:ext cx="3700440" cy="345367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8" t="18181" b="8666"/>
            <a:stretch/>
          </p:blipFill>
          <p:spPr>
            <a:xfrm>
              <a:off x="5498828" y="1944190"/>
              <a:ext cx="2229964" cy="2001536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3727287" y="4139415"/>
            <a:ext cx="4460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abpopcornd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5428237" y="5300943"/>
            <a:ext cx="1005219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F8F564-0D02-AE6B-6AC6-B0C52675BB5F}"/>
              </a:ext>
            </a:extLst>
          </p:cNvPr>
          <p:cNvSpPr/>
          <p:nvPr/>
        </p:nvSpPr>
        <p:spPr>
          <a:xfrm>
            <a:off x="4757057" y="4261808"/>
            <a:ext cx="2793596" cy="923330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2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8B67092-2723-BD44-2127-EF8853C3F6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7633" y="5273039"/>
            <a:ext cx="1322495" cy="13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76392" y="873747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3369812" y="1562377"/>
            <a:ext cx="5164588" cy="4113086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257760"/>
              <a:ext cx="2593482" cy="1796772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3573563" y="4172209"/>
            <a:ext cx="487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mkbikebdal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5382049" y="5310179"/>
            <a:ext cx="970597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F8F564-0D02-AE6B-6AC6-B0C52675BB5F}"/>
              </a:ext>
            </a:extLst>
          </p:cNvPr>
          <p:cNvSpPr/>
          <p:nvPr/>
        </p:nvSpPr>
        <p:spPr>
          <a:xfrm>
            <a:off x="5040085" y="4247198"/>
            <a:ext cx="1513115" cy="867973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8ACC411-CE6D-85EA-E156-8359FD6C8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6664" y="5509992"/>
            <a:ext cx="818533" cy="8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8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94563" y="6478621"/>
            <a:ext cx="731600" cy="52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539393" y="-36222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624652" y="5942525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692824" y="6024549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480006" y="-649137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A38DF7-C2A4-51D5-C3D9-134889186F43}"/>
              </a:ext>
            </a:extLst>
          </p:cNvPr>
          <p:cNvGrpSpPr/>
          <p:nvPr/>
        </p:nvGrpSpPr>
        <p:grpSpPr>
          <a:xfrm>
            <a:off x="-48718" y="1993105"/>
            <a:ext cx="3135120" cy="3129649"/>
            <a:chOff x="402844" y="2066922"/>
            <a:chExt cx="3064311" cy="3107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9586CAF-75B5-C736-F7B0-3A9EE964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44" y="2066922"/>
              <a:ext cx="3064311" cy="31074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B6BEF7-5C00-8E29-367A-1D3051EE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67" y="2448453"/>
              <a:ext cx="2378488" cy="17900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881874" y="491660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138886" y="4013481"/>
            <a:ext cx="272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2925629" y="1874606"/>
            <a:ext cx="3065176" cy="3084826"/>
            <a:chOff x="3461994" y="2066922"/>
            <a:chExt cx="2990253" cy="3107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3" y="2140163"/>
              <a:ext cx="2649277" cy="257767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086091" y="4052189"/>
            <a:ext cx="291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4073117" y="4959432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47B586-29BC-EC67-9CE1-090551F586DD}"/>
              </a:ext>
            </a:extLst>
          </p:cNvPr>
          <p:cNvGrpSpPr/>
          <p:nvPr/>
        </p:nvGrpSpPr>
        <p:grpSpPr>
          <a:xfrm>
            <a:off x="5839800" y="1803879"/>
            <a:ext cx="3135120" cy="3138972"/>
            <a:chOff x="5839800" y="1803879"/>
            <a:chExt cx="3135120" cy="31389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800" y="1964544"/>
              <a:ext cx="3135120" cy="29783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96" y="1803879"/>
              <a:ext cx="2113726" cy="246845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5995885" y="3946969"/>
            <a:ext cx="30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7099104" y="4940039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8820327" y="2018355"/>
            <a:ext cx="3401916" cy="3019395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352112"/>
              <a:ext cx="2593482" cy="170242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9118967" y="3960032"/>
            <a:ext cx="303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10175158" y="496772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6BD13F69-40E0-4AE3-34A5-37A475475D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040" y="5816339"/>
            <a:ext cx="930843" cy="930843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487654C3-2C35-D3D6-808C-65F26B2716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09636" y="5758724"/>
            <a:ext cx="897724" cy="897724"/>
          </a:xfrm>
          <a:prstGeom prst="rect">
            <a:avLst/>
          </a:prstGeom>
        </p:spPr>
      </p:pic>
      <p:pic>
        <p:nvPicPr>
          <p:cNvPr id="2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E7388DF2-E432-C8EC-C318-DE0012B03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0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88821" y="5877793"/>
            <a:ext cx="739831" cy="739831"/>
          </a:xfrm>
          <a:prstGeom prst="rect">
            <a:avLst/>
          </a:prstGeom>
        </p:spPr>
      </p:pic>
      <p:pic>
        <p:nvPicPr>
          <p:cNvPr id="2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8AE847BC-CCEA-7795-B66B-3D322AD23F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8589" y="5788970"/>
            <a:ext cx="818533" cy="8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25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28540" y="-2605405"/>
            <a:ext cx="5730870" cy="11492937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7" name="Google Shape;1627;p11"/>
          <p:cNvSpPr/>
          <p:nvPr/>
        </p:nvSpPr>
        <p:spPr>
          <a:xfrm rot="19986110">
            <a:off x="-496786" y="120668"/>
            <a:ext cx="2495812" cy="876856"/>
          </a:xfrm>
          <a:custGeom>
            <a:avLst/>
            <a:gdLst/>
            <a:ahLst/>
            <a:cxnLst/>
            <a:rect l="l" t="t" r="r" b="b"/>
            <a:pathLst>
              <a:path w="3743769" h="1315301" extrusionOk="0">
                <a:moveTo>
                  <a:pt x="1871894" y="1311698"/>
                </a:moveTo>
                <a:cubicBezTo>
                  <a:pt x="2815396" y="1275785"/>
                  <a:pt x="2376972" y="1327966"/>
                  <a:pt x="3289924" y="1307599"/>
                </a:cubicBezTo>
                <a:cubicBezTo>
                  <a:pt x="3636222" y="1299815"/>
                  <a:pt x="3723152" y="1340067"/>
                  <a:pt x="3742762" y="1288412"/>
                </a:cubicBezTo>
                <a:cubicBezTo>
                  <a:pt x="3745570" y="1278562"/>
                  <a:pt x="3742485" y="1265628"/>
                  <a:pt x="3733837" y="1259495"/>
                </a:cubicBezTo>
                <a:cubicBezTo>
                  <a:pt x="3695231" y="1240420"/>
                  <a:pt x="3671383" y="1202337"/>
                  <a:pt x="3649160" y="1166551"/>
                </a:cubicBezTo>
                <a:cubicBezTo>
                  <a:pt x="3669137" y="1132627"/>
                  <a:pt x="3711449" y="1098928"/>
                  <a:pt x="3700899" y="1055553"/>
                </a:cubicBezTo>
                <a:cubicBezTo>
                  <a:pt x="3679238" y="1012456"/>
                  <a:pt x="3647813" y="979380"/>
                  <a:pt x="3628060" y="933978"/>
                </a:cubicBezTo>
                <a:cubicBezTo>
                  <a:pt x="3742590" y="764133"/>
                  <a:pt x="3703362" y="811329"/>
                  <a:pt x="3615377" y="649419"/>
                </a:cubicBezTo>
                <a:cubicBezTo>
                  <a:pt x="3636701" y="608409"/>
                  <a:pt x="3680466" y="568351"/>
                  <a:pt x="3674071" y="518956"/>
                </a:cubicBezTo>
                <a:cubicBezTo>
                  <a:pt x="3648314" y="472375"/>
                  <a:pt x="3616949" y="433106"/>
                  <a:pt x="3592143" y="385001"/>
                </a:cubicBezTo>
                <a:cubicBezTo>
                  <a:pt x="3615938" y="345672"/>
                  <a:pt x="3689331" y="297012"/>
                  <a:pt x="3661328" y="246265"/>
                </a:cubicBezTo>
                <a:cubicBezTo>
                  <a:pt x="3647408" y="228541"/>
                  <a:pt x="3632763" y="210938"/>
                  <a:pt x="3622101" y="190962"/>
                </a:cubicBezTo>
                <a:cubicBezTo>
                  <a:pt x="3631363" y="147136"/>
                  <a:pt x="3679897" y="12619"/>
                  <a:pt x="3594943" y="26574"/>
                </a:cubicBezTo>
                <a:cubicBezTo>
                  <a:pt x="3545338" y="26409"/>
                  <a:pt x="3495284" y="23706"/>
                  <a:pt x="3445567" y="23031"/>
                </a:cubicBezTo>
                <a:cubicBezTo>
                  <a:pt x="3151780" y="57886"/>
                  <a:pt x="2517295" y="-6411"/>
                  <a:pt x="1981893" y="2274"/>
                </a:cubicBezTo>
                <a:cubicBezTo>
                  <a:pt x="1335683" y="-8461"/>
                  <a:pt x="1477422" y="22047"/>
                  <a:pt x="148822" y="26567"/>
                </a:cubicBezTo>
                <a:cubicBezTo>
                  <a:pt x="63869" y="12611"/>
                  <a:pt x="112411" y="147128"/>
                  <a:pt x="121665" y="190954"/>
                </a:cubicBezTo>
                <a:cubicBezTo>
                  <a:pt x="111003" y="210923"/>
                  <a:pt x="96357" y="228534"/>
                  <a:pt x="82438" y="246258"/>
                </a:cubicBezTo>
                <a:cubicBezTo>
                  <a:pt x="54435" y="297005"/>
                  <a:pt x="127835" y="345665"/>
                  <a:pt x="151623" y="384994"/>
                </a:cubicBezTo>
                <a:cubicBezTo>
                  <a:pt x="126824" y="433099"/>
                  <a:pt x="95451" y="472367"/>
                  <a:pt x="69694" y="518948"/>
                </a:cubicBezTo>
                <a:cubicBezTo>
                  <a:pt x="63300" y="568344"/>
                  <a:pt x="107064" y="608401"/>
                  <a:pt x="128389" y="649412"/>
                </a:cubicBezTo>
                <a:cubicBezTo>
                  <a:pt x="40403" y="811329"/>
                  <a:pt x="1176" y="764125"/>
                  <a:pt x="115705" y="933970"/>
                </a:cubicBezTo>
                <a:cubicBezTo>
                  <a:pt x="95953" y="979373"/>
                  <a:pt x="64528" y="1012456"/>
                  <a:pt x="42867" y="1055546"/>
                </a:cubicBezTo>
                <a:cubicBezTo>
                  <a:pt x="32317" y="1098921"/>
                  <a:pt x="74629" y="1132620"/>
                  <a:pt x="94605" y="1166544"/>
                </a:cubicBezTo>
                <a:cubicBezTo>
                  <a:pt x="72382" y="1202322"/>
                  <a:pt x="48535" y="1240412"/>
                  <a:pt x="9929" y="1259487"/>
                </a:cubicBezTo>
                <a:cubicBezTo>
                  <a:pt x="1288" y="1265620"/>
                  <a:pt x="-1796" y="1278562"/>
                  <a:pt x="1004" y="1288404"/>
                </a:cubicBezTo>
                <a:cubicBezTo>
                  <a:pt x="20681" y="1340240"/>
                  <a:pt x="105664" y="1299762"/>
                  <a:pt x="453841" y="1307592"/>
                </a:cubicBezTo>
                <a:cubicBezTo>
                  <a:pt x="1363275" y="1327883"/>
                  <a:pt x="930571" y="1275860"/>
                  <a:pt x="1871894" y="1311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8" name="Google Shape;1628;p11"/>
          <p:cNvGrpSpPr/>
          <p:nvPr/>
        </p:nvGrpSpPr>
        <p:grpSpPr>
          <a:xfrm rot="-1990512">
            <a:off x="10515474" y="5507705"/>
            <a:ext cx="2495832" cy="1121505"/>
            <a:chOff x="16321809" y="4723078"/>
            <a:chExt cx="3743754" cy="1682259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6424242" y="4723078"/>
              <a:ext cx="98850" cy="5937"/>
              <a:chOff x="16424242" y="4723078"/>
              <a:chExt cx="98850" cy="5937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6321809" y="4723078"/>
              <a:ext cx="3743754" cy="1682259"/>
              <a:chOff x="16321809" y="4723078"/>
              <a:chExt cx="3743754" cy="1682259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6321809" y="5129299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-178171" y="5203557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03211" y="583627"/>
            <a:ext cx="12335076" cy="5181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03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2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Let’s play. 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1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56960" y="-2470548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0" y="4977358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720216" y="524838"/>
            <a:ext cx="87515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Stand up! Sit down! </a:t>
            </a:r>
            <a:endParaRPr kumimoji="0" lang="en-US" sz="1400" b="1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CA43C-27F7-E938-6A25-131F140EE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216" y="1739196"/>
            <a:ext cx="3448534" cy="244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C077C-31EC-D006-8465-0BBBE8C74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0383" y="1800959"/>
            <a:ext cx="3668199" cy="2922053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577183" y="3726361"/>
            <a:ext cx="303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656096" y="2787035"/>
            <a:ext cx="32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577183" y="1719182"/>
            <a:ext cx="32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CB2889C8-9A86-084C-E7D5-5266B12F9D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89469" y="5130224"/>
            <a:ext cx="818533" cy="81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696071" y="-235044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0" y="4977358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263543" y="2571549"/>
            <a:ext cx="3649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141560" y="3592819"/>
            <a:ext cx="389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025951" y="1569740"/>
            <a:ext cx="389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F07E2-0EA9-248D-F26F-963EC2FAB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4695" y="1691899"/>
            <a:ext cx="2878588" cy="2780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C077C-31EC-D006-8465-0BBBE8C74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54" y="1775159"/>
            <a:ext cx="3326867" cy="265015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7B38CB6-422D-D16F-4D5D-0FC981E5A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56018" y="5010978"/>
            <a:ext cx="897724" cy="8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0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636731" y="-2239629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502917" y="2770021"/>
            <a:ext cx="197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591409" y="1893651"/>
            <a:ext cx="1483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316780" y="3693351"/>
            <a:ext cx="2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D1E35E-40D1-1DA5-7D01-7B4194017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856" y="2200672"/>
            <a:ext cx="3013826" cy="2261700"/>
          </a:xfrm>
          <a:prstGeom prst="rect">
            <a:avLst/>
          </a:prstGeom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0361079-1C69-0A72-B620-1CE0C63ACE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40" y="5816339"/>
            <a:ext cx="930843" cy="930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B89AE-27B5-B112-30B4-3CA132D1F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9887" y="1990670"/>
            <a:ext cx="3338879" cy="2681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9203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802639" y="-2213505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707977" y="4170598"/>
            <a:ext cx="197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465601" y="1739196"/>
            <a:ext cx="328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633494" y="3017351"/>
            <a:ext cx="2574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kitten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91670-9821-1134-1916-DFB046C04C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3557" y="1919671"/>
            <a:ext cx="3601072" cy="3018657"/>
          </a:xfrm>
          <a:prstGeom prst="rect">
            <a:avLst/>
          </a:prstGeom>
        </p:spPr>
      </p:pic>
      <p:pic>
        <p:nvPicPr>
          <p:cNvPr id="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2419963-11AC-3745-90DB-F9CAE9533F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88821" y="5766478"/>
            <a:ext cx="739831" cy="73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11F80-FAC6-E745-23AA-40263B237B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1203" y="1919671"/>
            <a:ext cx="3601072" cy="2847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44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702731" y="2903190"/>
            <a:ext cx="228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524817" y="1842060"/>
            <a:ext cx="284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932061" y="3849671"/>
            <a:ext cx="2086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EB7B5-D796-5DFA-97FF-D12A1427C2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283" r="12512" b="9867"/>
          <a:stretch/>
        </p:blipFill>
        <p:spPr>
          <a:xfrm>
            <a:off x="1316866" y="1774880"/>
            <a:ext cx="3546861" cy="2698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60DE-0C0A-9774-074C-95FE7233B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1526" y="1792364"/>
            <a:ext cx="3905626" cy="3144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3F40AC1-C883-0F11-A502-B62F995C55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0" end="5279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8800" y="5125823"/>
            <a:ext cx="7213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6B22C7-6794-CA65-EB5C-CF66BDF5EC43}"/>
              </a:ext>
            </a:extLst>
          </p:cNvPr>
          <p:cNvSpPr txBox="1"/>
          <p:nvPr/>
        </p:nvSpPr>
        <p:spPr>
          <a:xfrm>
            <a:off x="1361757" y="788145"/>
            <a:ext cx="901130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04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</a:t>
            </a:r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rap-up</a:t>
            </a:r>
            <a:endParaRPr lang="en-US" sz="4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schemeClr val="bg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Option 1 </a:t>
            </a: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Word game</a:t>
            </a:r>
            <a:endParaRPr lang="en-US" sz="6000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0" name="Google Shape;1639;p11">
            <a:extLst>
              <a:ext uri="{FF2B5EF4-FFF2-40B4-BE49-F238E27FC236}">
                <a16:creationId xmlns:a16="http://schemas.microsoft.com/office/drawing/2014/main" id="{3C91E324-923C-AFBF-1EF2-643E5ECFCB0C}"/>
              </a:ext>
            </a:extLst>
          </p:cNvPr>
          <p:cNvGrpSpPr/>
          <p:nvPr/>
        </p:nvGrpSpPr>
        <p:grpSpPr>
          <a:xfrm>
            <a:off x="9812150" y="-174977"/>
            <a:ext cx="1793077" cy="1886609"/>
            <a:chOff x="1479575" y="7104274"/>
            <a:chExt cx="2689615" cy="2829913"/>
          </a:xfrm>
        </p:grpSpPr>
        <p:sp>
          <p:nvSpPr>
            <p:cNvPr id="14" name="Google Shape;1640;p11">
              <a:extLst>
                <a:ext uri="{FF2B5EF4-FFF2-40B4-BE49-F238E27FC236}">
                  <a16:creationId xmlns:a16="http://schemas.microsoft.com/office/drawing/2014/main" id="{9CD6945A-681A-CB48-DD4E-EF205389098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41;p11">
              <a:extLst>
                <a:ext uri="{FF2B5EF4-FFF2-40B4-BE49-F238E27FC236}">
                  <a16:creationId xmlns:a16="http://schemas.microsoft.com/office/drawing/2014/main" id="{6178A7E2-DAD6-F232-AAFF-B6DA960BEE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42;p11">
              <a:extLst>
                <a:ext uri="{FF2B5EF4-FFF2-40B4-BE49-F238E27FC236}">
                  <a16:creationId xmlns:a16="http://schemas.microsoft.com/office/drawing/2014/main" id="{EFABD141-E2F3-74D8-B7C6-998F0A90DD1C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7" name="Google Shape;1643;p11">
                <a:extLst>
                  <a:ext uri="{FF2B5EF4-FFF2-40B4-BE49-F238E27FC236}">
                    <a16:creationId xmlns:a16="http://schemas.microsoft.com/office/drawing/2014/main" id="{928AE7A5-081A-9EA2-1647-200575EB1ED7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4;p11">
                <a:extLst>
                  <a:ext uri="{FF2B5EF4-FFF2-40B4-BE49-F238E27FC236}">
                    <a16:creationId xmlns:a16="http://schemas.microsoft.com/office/drawing/2014/main" id="{8DB60286-E9B9-045D-96A4-74BDCACC5AC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645;p11">
                <a:extLst>
                  <a:ext uri="{FF2B5EF4-FFF2-40B4-BE49-F238E27FC236}">
                    <a16:creationId xmlns:a16="http://schemas.microsoft.com/office/drawing/2014/main" id="{FDBDB4F0-ED11-7831-FCD2-3A9D1137D65B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646;p11">
                <a:extLst>
                  <a:ext uri="{FF2B5EF4-FFF2-40B4-BE49-F238E27FC236}">
                    <a16:creationId xmlns:a16="http://schemas.microsoft.com/office/drawing/2014/main" id="{525F1A68-16EE-EBCB-2411-13DB4003C76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647;p11">
                <a:extLst>
                  <a:ext uri="{FF2B5EF4-FFF2-40B4-BE49-F238E27FC236}">
                    <a16:creationId xmlns:a16="http://schemas.microsoft.com/office/drawing/2014/main" id="{7D8C3F7B-656F-18F8-4EF8-57D821CFA813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648;p11">
                <a:extLst>
                  <a:ext uri="{FF2B5EF4-FFF2-40B4-BE49-F238E27FC236}">
                    <a16:creationId xmlns:a16="http://schemas.microsoft.com/office/drawing/2014/main" id="{B2992ED4-5560-E008-BE86-E5F4497CC333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649;p11">
                <a:extLst>
                  <a:ext uri="{FF2B5EF4-FFF2-40B4-BE49-F238E27FC236}">
                    <a16:creationId xmlns:a16="http://schemas.microsoft.com/office/drawing/2014/main" id="{42177E9A-021E-8ADF-23F1-3285399550E9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1639;p11">
            <a:extLst>
              <a:ext uri="{FF2B5EF4-FFF2-40B4-BE49-F238E27FC236}">
                <a16:creationId xmlns:a16="http://schemas.microsoft.com/office/drawing/2014/main" id="{2669997E-F9D7-51A7-C7B6-B0D7E943C7B4}"/>
              </a:ext>
            </a:extLst>
          </p:cNvPr>
          <p:cNvGrpSpPr/>
          <p:nvPr/>
        </p:nvGrpSpPr>
        <p:grpSpPr>
          <a:xfrm>
            <a:off x="296444" y="148495"/>
            <a:ext cx="1793077" cy="1886609"/>
            <a:chOff x="1479575" y="7104274"/>
            <a:chExt cx="2689615" cy="2829913"/>
          </a:xfrm>
        </p:grpSpPr>
        <p:sp>
          <p:nvSpPr>
            <p:cNvPr id="25" name="Google Shape;1640;p11">
              <a:extLst>
                <a:ext uri="{FF2B5EF4-FFF2-40B4-BE49-F238E27FC236}">
                  <a16:creationId xmlns:a16="http://schemas.microsoft.com/office/drawing/2014/main" id="{0C9776D2-0D9A-9A61-1F00-260E4D4969A2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1;p11">
              <a:extLst>
                <a:ext uri="{FF2B5EF4-FFF2-40B4-BE49-F238E27FC236}">
                  <a16:creationId xmlns:a16="http://schemas.microsoft.com/office/drawing/2014/main" id="{15AD82C5-5983-957D-BF73-D446414E80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642;p11">
              <a:extLst>
                <a:ext uri="{FF2B5EF4-FFF2-40B4-BE49-F238E27FC236}">
                  <a16:creationId xmlns:a16="http://schemas.microsoft.com/office/drawing/2014/main" id="{A6395ADA-565E-4D2A-F7FB-B00ADF430BA4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8" name="Google Shape;1643;p11">
                <a:extLst>
                  <a:ext uri="{FF2B5EF4-FFF2-40B4-BE49-F238E27FC236}">
                    <a16:creationId xmlns:a16="http://schemas.microsoft.com/office/drawing/2014/main" id="{EC524CBD-3859-EC9D-2622-9F2501B6500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4;p11">
                <a:extLst>
                  <a:ext uri="{FF2B5EF4-FFF2-40B4-BE49-F238E27FC236}">
                    <a16:creationId xmlns:a16="http://schemas.microsoft.com/office/drawing/2014/main" id="{E249ECFD-6213-4DE8-2D16-0733C6A1E02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645;p11">
                <a:extLst>
                  <a:ext uri="{FF2B5EF4-FFF2-40B4-BE49-F238E27FC236}">
                    <a16:creationId xmlns:a16="http://schemas.microsoft.com/office/drawing/2014/main" id="{412CD56A-DEDE-3A8E-6831-FAE1E87B9D34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646;p11">
                <a:extLst>
                  <a:ext uri="{FF2B5EF4-FFF2-40B4-BE49-F238E27FC236}">
                    <a16:creationId xmlns:a16="http://schemas.microsoft.com/office/drawing/2014/main" id="{CF7FE3A9-279C-A4F8-8100-C667992E1A75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647;p11">
                <a:extLst>
                  <a:ext uri="{FF2B5EF4-FFF2-40B4-BE49-F238E27FC236}">
                    <a16:creationId xmlns:a16="http://schemas.microsoft.com/office/drawing/2014/main" id="{566CF018-23F5-807E-E1E9-7375A4784F96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648;p11">
                <a:extLst>
                  <a:ext uri="{FF2B5EF4-FFF2-40B4-BE49-F238E27FC236}">
                    <a16:creationId xmlns:a16="http://schemas.microsoft.com/office/drawing/2014/main" id="{B33D26EA-9CD2-046B-94EB-9CF0123D173A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649;p11">
                <a:extLst>
                  <a:ext uri="{FF2B5EF4-FFF2-40B4-BE49-F238E27FC236}">
                    <a16:creationId xmlns:a16="http://schemas.microsoft.com/office/drawing/2014/main" id="{4FC06661-1869-39DB-B9BE-7BD4285CF42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1639;p11">
            <a:extLst>
              <a:ext uri="{FF2B5EF4-FFF2-40B4-BE49-F238E27FC236}">
                <a16:creationId xmlns:a16="http://schemas.microsoft.com/office/drawing/2014/main" id="{9F44AB32-0A2C-0714-39AB-E6517CAED15D}"/>
              </a:ext>
            </a:extLst>
          </p:cNvPr>
          <p:cNvGrpSpPr/>
          <p:nvPr/>
        </p:nvGrpSpPr>
        <p:grpSpPr>
          <a:xfrm>
            <a:off x="465605" y="5128273"/>
            <a:ext cx="1793077" cy="1886609"/>
            <a:chOff x="1479575" y="7104274"/>
            <a:chExt cx="2689615" cy="2829913"/>
          </a:xfrm>
        </p:grpSpPr>
        <p:sp>
          <p:nvSpPr>
            <p:cNvPr id="36" name="Google Shape;1640;p11">
              <a:extLst>
                <a:ext uri="{FF2B5EF4-FFF2-40B4-BE49-F238E27FC236}">
                  <a16:creationId xmlns:a16="http://schemas.microsoft.com/office/drawing/2014/main" id="{4DCB7611-E3AC-5785-2B1F-7AFEA6501EC4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41;p11">
              <a:extLst>
                <a:ext uri="{FF2B5EF4-FFF2-40B4-BE49-F238E27FC236}">
                  <a16:creationId xmlns:a16="http://schemas.microsoft.com/office/drawing/2014/main" id="{3EE8D874-9E23-7B2A-98F1-EFA208E7BC32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642;p11">
              <a:extLst>
                <a:ext uri="{FF2B5EF4-FFF2-40B4-BE49-F238E27FC236}">
                  <a16:creationId xmlns:a16="http://schemas.microsoft.com/office/drawing/2014/main" id="{1DC2C062-629C-E44D-2B88-B717FBAEB071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9" name="Google Shape;1643;p11">
                <a:extLst>
                  <a:ext uri="{FF2B5EF4-FFF2-40B4-BE49-F238E27FC236}">
                    <a16:creationId xmlns:a16="http://schemas.microsoft.com/office/drawing/2014/main" id="{DDF09736-0EB4-83E1-4925-96253EDBD1C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4;p11">
                <a:extLst>
                  <a:ext uri="{FF2B5EF4-FFF2-40B4-BE49-F238E27FC236}">
                    <a16:creationId xmlns:a16="http://schemas.microsoft.com/office/drawing/2014/main" id="{8545368A-F29E-8427-99D6-72A96158B8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645;p11">
                <a:extLst>
                  <a:ext uri="{FF2B5EF4-FFF2-40B4-BE49-F238E27FC236}">
                    <a16:creationId xmlns:a16="http://schemas.microsoft.com/office/drawing/2014/main" id="{22A59058-175D-048A-8AB4-D39E32B004A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646;p11">
                <a:extLst>
                  <a:ext uri="{FF2B5EF4-FFF2-40B4-BE49-F238E27FC236}">
                    <a16:creationId xmlns:a16="http://schemas.microsoft.com/office/drawing/2014/main" id="{4F754DC7-90F2-08E9-06EC-B58C9BF42683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647;p11">
                <a:extLst>
                  <a:ext uri="{FF2B5EF4-FFF2-40B4-BE49-F238E27FC236}">
                    <a16:creationId xmlns:a16="http://schemas.microsoft.com/office/drawing/2014/main" id="{04A98555-8288-7280-ED4E-0A3F409AEE5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648;p11">
                <a:extLst>
                  <a:ext uri="{FF2B5EF4-FFF2-40B4-BE49-F238E27FC236}">
                    <a16:creationId xmlns:a16="http://schemas.microsoft.com/office/drawing/2014/main" id="{118E1710-98DA-47A9-8EF6-3D90812EC798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649;p11">
                <a:extLst>
                  <a:ext uri="{FF2B5EF4-FFF2-40B4-BE49-F238E27FC236}">
                    <a16:creationId xmlns:a16="http://schemas.microsoft.com/office/drawing/2014/main" id="{7CDDD603-AF7C-AE52-B138-DB364111801D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598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5" name="bomb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/>
          <p:nvPr/>
        </p:nvSpPr>
        <p:spPr>
          <a:xfrm>
            <a:off x="4978400" y="3945134"/>
            <a:ext cx="6159563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41"/>
          <p:cNvGrpSpPr/>
          <p:nvPr/>
        </p:nvGrpSpPr>
        <p:grpSpPr>
          <a:xfrm>
            <a:off x="562224" y="553981"/>
            <a:ext cx="2487295" cy="1964037"/>
            <a:chOff x="1538989" y="992895"/>
            <a:chExt cx="1865471" cy="1473028"/>
          </a:xfrm>
        </p:grpSpPr>
        <p:sp>
          <p:nvSpPr>
            <p:cNvPr id="1213" name="Google Shape;1213;p41"/>
            <p:cNvSpPr/>
            <p:nvPr/>
          </p:nvSpPr>
          <p:spPr>
            <a:xfrm>
              <a:off x="1538989" y="993282"/>
              <a:ext cx="1865471" cy="1472253"/>
            </a:xfrm>
            <a:custGeom>
              <a:avLst/>
              <a:gdLst/>
              <a:ahLst/>
              <a:cxnLst/>
              <a:rect l="l" t="t" r="r" b="b"/>
              <a:pathLst>
                <a:path w="97925" h="77538" extrusionOk="0">
                  <a:moveTo>
                    <a:pt x="97089" y="43013"/>
                  </a:moveTo>
                  <a:lnTo>
                    <a:pt x="95385" y="41710"/>
                  </a:lnTo>
                  <a:lnTo>
                    <a:pt x="91909" y="39103"/>
                  </a:lnTo>
                  <a:lnTo>
                    <a:pt x="83620" y="32285"/>
                  </a:lnTo>
                  <a:cubicBezTo>
                    <a:pt x="77939" y="34257"/>
                    <a:pt x="72291" y="36229"/>
                    <a:pt x="66609" y="38201"/>
                  </a:cubicBezTo>
                  <a:cubicBezTo>
                    <a:pt x="72291" y="36229"/>
                    <a:pt x="77972" y="34257"/>
                    <a:pt x="83620" y="32252"/>
                  </a:cubicBezTo>
                  <a:cubicBezTo>
                    <a:pt x="82818" y="31516"/>
                    <a:pt x="82016" y="30781"/>
                    <a:pt x="81214" y="30012"/>
                  </a:cubicBezTo>
                  <a:cubicBezTo>
                    <a:pt x="79610" y="28475"/>
                    <a:pt x="78039" y="26904"/>
                    <a:pt x="76468" y="25334"/>
                  </a:cubicBezTo>
                  <a:lnTo>
                    <a:pt x="74831" y="16477"/>
                  </a:lnTo>
                  <a:lnTo>
                    <a:pt x="73160" y="8422"/>
                  </a:lnTo>
                  <a:cubicBezTo>
                    <a:pt x="72825" y="6451"/>
                    <a:pt x="72491" y="4512"/>
                    <a:pt x="72190" y="2574"/>
                  </a:cubicBezTo>
                  <a:cubicBezTo>
                    <a:pt x="71890" y="635"/>
                    <a:pt x="71121" y="0"/>
                    <a:pt x="69884" y="569"/>
                  </a:cubicBezTo>
                  <a:cubicBezTo>
                    <a:pt x="65406" y="2674"/>
                    <a:pt x="60927" y="4679"/>
                    <a:pt x="56482" y="6785"/>
                  </a:cubicBezTo>
                  <a:cubicBezTo>
                    <a:pt x="52873" y="8456"/>
                    <a:pt x="49197" y="9960"/>
                    <a:pt x="45754" y="11898"/>
                  </a:cubicBezTo>
                  <a:cubicBezTo>
                    <a:pt x="42880" y="13502"/>
                    <a:pt x="40106" y="15307"/>
                    <a:pt x="37332" y="17079"/>
                  </a:cubicBezTo>
                  <a:cubicBezTo>
                    <a:pt x="35628" y="15006"/>
                    <a:pt x="33856" y="13001"/>
                    <a:pt x="32152" y="10929"/>
                  </a:cubicBezTo>
                  <a:cubicBezTo>
                    <a:pt x="31016" y="9559"/>
                    <a:pt x="29746" y="8556"/>
                    <a:pt x="27740" y="8957"/>
                  </a:cubicBezTo>
                  <a:lnTo>
                    <a:pt x="27607" y="8991"/>
                  </a:lnTo>
                  <a:lnTo>
                    <a:pt x="27440" y="9024"/>
                  </a:lnTo>
                  <a:cubicBezTo>
                    <a:pt x="25468" y="9559"/>
                    <a:pt x="24799" y="11029"/>
                    <a:pt x="24398" y="12801"/>
                  </a:cubicBezTo>
                  <a:cubicBezTo>
                    <a:pt x="23496" y="16778"/>
                    <a:pt x="22360" y="20721"/>
                    <a:pt x="21691" y="24765"/>
                  </a:cubicBezTo>
                  <a:lnTo>
                    <a:pt x="14974" y="30113"/>
                  </a:lnTo>
                  <a:lnTo>
                    <a:pt x="8523" y="35226"/>
                  </a:lnTo>
                  <a:cubicBezTo>
                    <a:pt x="6852" y="35861"/>
                    <a:pt x="5215" y="36496"/>
                    <a:pt x="3544" y="37131"/>
                  </a:cubicBezTo>
                  <a:cubicBezTo>
                    <a:pt x="1906" y="37733"/>
                    <a:pt x="435" y="38735"/>
                    <a:pt x="201" y="40640"/>
                  </a:cubicBezTo>
                  <a:cubicBezTo>
                    <a:pt x="1" y="42679"/>
                    <a:pt x="1137" y="43916"/>
                    <a:pt x="2842" y="44918"/>
                  </a:cubicBezTo>
                  <a:cubicBezTo>
                    <a:pt x="7287" y="47492"/>
                    <a:pt x="11665" y="50199"/>
                    <a:pt x="16076" y="52806"/>
                  </a:cubicBezTo>
                  <a:cubicBezTo>
                    <a:pt x="17747" y="53808"/>
                    <a:pt x="18616" y="55078"/>
                    <a:pt x="18717" y="57150"/>
                  </a:cubicBezTo>
                  <a:cubicBezTo>
                    <a:pt x="18884" y="62097"/>
                    <a:pt x="19218" y="67076"/>
                    <a:pt x="19619" y="72056"/>
                  </a:cubicBezTo>
                  <a:cubicBezTo>
                    <a:pt x="19786" y="73894"/>
                    <a:pt x="19953" y="75933"/>
                    <a:pt x="22059" y="76769"/>
                  </a:cubicBezTo>
                  <a:cubicBezTo>
                    <a:pt x="24097" y="77537"/>
                    <a:pt x="25635" y="76434"/>
                    <a:pt x="27072" y="75131"/>
                  </a:cubicBezTo>
                  <a:cubicBezTo>
                    <a:pt x="28309" y="74028"/>
                    <a:pt x="29545" y="72925"/>
                    <a:pt x="30782" y="71856"/>
                  </a:cubicBezTo>
                  <a:lnTo>
                    <a:pt x="46089" y="64804"/>
                  </a:lnTo>
                  <a:cubicBezTo>
                    <a:pt x="49965" y="65806"/>
                    <a:pt x="53842" y="66809"/>
                    <a:pt x="57719" y="67845"/>
                  </a:cubicBezTo>
                  <a:cubicBezTo>
                    <a:pt x="59624" y="68380"/>
                    <a:pt x="61496" y="68647"/>
                    <a:pt x="62966" y="67043"/>
                  </a:cubicBezTo>
                  <a:cubicBezTo>
                    <a:pt x="64470" y="65372"/>
                    <a:pt x="63701" y="63467"/>
                    <a:pt x="63000" y="61762"/>
                  </a:cubicBezTo>
                  <a:cubicBezTo>
                    <a:pt x="62532" y="60559"/>
                    <a:pt x="62064" y="59390"/>
                    <a:pt x="61562" y="58220"/>
                  </a:cubicBezTo>
                  <a:lnTo>
                    <a:pt x="66007" y="56515"/>
                  </a:lnTo>
                  <a:lnTo>
                    <a:pt x="74129" y="53407"/>
                  </a:lnTo>
                  <a:lnTo>
                    <a:pt x="82250" y="50299"/>
                  </a:lnTo>
                  <a:lnTo>
                    <a:pt x="90371" y="47224"/>
                  </a:lnTo>
                  <a:lnTo>
                    <a:pt x="94415" y="45687"/>
                  </a:lnTo>
                  <a:lnTo>
                    <a:pt x="96454" y="44885"/>
                  </a:lnTo>
                  <a:lnTo>
                    <a:pt x="97490" y="44484"/>
                  </a:lnTo>
                  <a:cubicBezTo>
                    <a:pt x="97724" y="44417"/>
                    <a:pt x="97925" y="44350"/>
                    <a:pt x="97891" y="44049"/>
                  </a:cubicBezTo>
                  <a:cubicBezTo>
                    <a:pt x="97891" y="43548"/>
                    <a:pt x="97490" y="43314"/>
                    <a:pt x="97089" y="43013"/>
                  </a:cubicBezTo>
                  <a:close/>
                  <a:moveTo>
                    <a:pt x="51603" y="24364"/>
                  </a:moveTo>
                  <a:lnTo>
                    <a:pt x="51603" y="24364"/>
                  </a:lnTo>
                  <a:lnTo>
                    <a:pt x="53074" y="23863"/>
                  </a:ln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4" name="Google Shape;1214;p41"/>
            <p:cNvGrpSpPr/>
            <p:nvPr/>
          </p:nvGrpSpPr>
          <p:grpSpPr>
            <a:xfrm>
              <a:off x="1541246" y="992895"/>
              <a:ext cx="1860957" cy="1473028"/>
              <a:chOff x="3063025" y="820475"/>
              <a:chExt cx="2448950" cy="1938450"/>
            </a:xfrm>
          </p:grpSpPr>
          <p:sp>
            <p:nvSpPr>
              <p:cNvPr id="1215" name="Google Shape;1215;p41"/>
              <p:cNvSpPr/>
              <p:nvPr/>
            </p:nvSpPr>
            <p:spPr>
              <a:xfrm>
                <a:off x="4338875" y="1627600"/>
                <a:ext cx="1023550" cy="483775"/>
              </a:xfrm>
              <a:custGeom>
                <a:avLst/>
                <a:gdLst/>
                <a:ahLst/>
                <a:cxnLst/>
                <a:rect l="l" t="t" r="r" b="b"/>
                <a:pathLst>
                  <a:path w="40942" h="19351" extrusionOk="0">
                    <a:moveTo>
                      <a:pt x="32653" y="0"/>
                    </a:moveTo>
                    <a:lnTo>
                      <a:pt x="40941" y="6818"/>
                    </a:lnTo>
                    <a:cubicBezTo>
                      <a:pt x="38301" y="7821"/>
                      <a:pt x="35728" y="8957"/>
                      <a:pt x="33054" y="9893"/>
                    </a:cubicBezTo>
                    <a:cubicBezTo>
                      <a:pt x="25802" y="12366"/>
                      <a:pt x="18482" y="14772"/>
                      <a:pt x="11197" y="17145"/>
                    </a:cubicBezTo>
                    <a:cubicBezTo>
                      <a:pt x="8790" y="17947"/>
                      <a:pt x="6351" y="18616"/>
                      <a:pt x="3911" y="19351"/>
                    </a:cubicBezTo>
                    <a:lnTo>
                      <a:pt x="4245" y="17847"/>
                    </a:lnTo>
                    <a:cubicBezTo>
                      <a:pt x="3610" y="17346"/>
                      <a:pt x="2708" y="17012"/>
                      <a:pt x="2240" y="16310"/>
                    </a:cubicBezTo>
                    <a:cubicBezTo>
                      <a:pt x="769" y="14171"/>
                      <a:pt x="1" y="12032"/>
                      <a:pt x="1371" y="10528"/>
                    </a:cubicBezTo>
                    <a:cubicBezTo>
                      <a:pt x="1872" y="10494"/>
                      <a:pt x="2340" y="10461"/>
                      <a:pt x="2808" y="10361"/>
                    </a:cubicBezTo>
                    <a:cubicBezTo>
                      <a:pt x="7086" y="8890"/>
                      <a:pt x="11330" y="7420"/>
                      <a:pt x="15608" y="5916"/>
                    </a:cubicBezTo>
                    <a:cubicBezTo>
                      <a:pt x="21290" y="3944"/>
                      <a:pt x="26971" y="1972"/>
                      <a:pt x="32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939500" y="1031025"/>
                <a:ext cx="99512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39805" h="19786" extrusionOk="0">
                    <a:moveTo>
                      <a:pt x="38134" y="1"/>
                    </a:moveTo>
                    <a:lnTo>
                      <a:pt x="39805" y="8088"/>
                    </a:lnTo>
                    <a:cubicBezTo>
                      <a:pt x="36730" y="9158"/>
                      <a:pt x="33689" y="10261"/>
                      <a:pt x="30614" y="11297"/>
                    </a:cubicBezTo>
                    <a:cubicBezTo>
                      <a:pt x="26436" y="12701"/>
                      <a:pt x="22259" y="14037"/>
                      <a:pt x="18081" y="15441"/>
                    </a:cubicBezTo>
                    <a:cubicBezTo>
                      <a:pt x="13903" y="16845"/>
                      <a:pt x="9659" y="18349"/>
                      <a:pt x="5448" y="19786"/>
                    </a:cubicBezTo>
                    <a:lnTo>
                      <a:pt x="502" y="13503"/>
                    </a:lnTo>
                    <a:lnTo>
                      <a:pt x="0" y="12567"/>
                    </a:lnTo>
                    <a:cubicBezTo>
                      <a:pt x="1772" y="11965"/>
                      <a:pt x="3543" y="11431"/>
                      <a:pt x="5281" y="10796"/>
                    </a:cubicBezTo>
                    <a:cubicBezTo>
                      <a:pt x="8957" y="9459"/>
                      <a:pt x="12567" y="7988"/>
                      <a:pt x="16243" y="6685"/>
                    </a:cubicBezTo>
                    <a:cubicBezTo>
                      <a:pt x="21523" y="4880"/>
                      <a:pt x="26837" y="3109"/>
                      <a:pt x="32185" y="1404"/>
                    </a:cubicBezTo>
                    <a:cubicBezTo>
                      <a:pt x="34090" y="803"/>
                      <a:pt x="36128" y="468"/>
                      <a:pt x="38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4437475" y="1798050"/>
                <a:ext cx="1074500" cy="516375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20655" extrusionOk="0">
                    <a:moveTo>
                      <a:pt x="0" y="12533"/>
                    </a:moveTo>
                    <a:cubicBezTo>
                      <a:pt x="2440" y="11798"/>
                      <a:pt x="4880" y="11129"/>
                      <a:pt x="7286" y="10327"/>
                    </a:cubicBezTo>
                    <a:cubicBezTo>
                      <a:pt x="14572" y="7954"/>
                      <a:pt x="21858" y="5548"/>
                      <a:pt x="29110" y="3075"/>
                    </a:cubicBezTo>
                    <a:cubicBezTo>
                      <a:pt x="31784" y="2139"/>
                      <a:pt x="34390" y="1003"/>
                      <a:pt x="36997" y="0"/>
                    </a:cubicBezTo>
                    <a:lnTo>
                      <a:pt x="40440" y="2607"/>
                    </a:lnTo>
                    <a:lnTo>
                      <a:pt x="42178" y="3910"/>
                    </a:lnTo>
                    <a:cubicBezTo>
                      <a:pt x="42545" y="4211"/>
                      <a:pt x="42946" y="4445"/>
                      <a:pt x="42980" y="4946"/>
                    </a:cubicBezTo>
                    <a:cubicBezTo>
                      <a:pt x="42980" y="5281"/>
                      <a:pt x="42779" y="5314"/>
                      <a:pt x="42545" y="5414"/>
                    </a:cubicBezTo>
                    <a:lnTo>
                      <a:pt x="41543" y="5782"/>
                    </a:lnTo>
                    <a:lnTo>
                      <a:pt x="39504" y="6584"/>
                    </a:lnTo>
                    <a:lnTo>
                      <a:pt x="35460" y="8121"/>
                    </a:lnTo>
                    <a:lnTo>
                      <a:pt x="27339" y="11196"/>
                    </a:lnTo>
                    <a:lnTo>
                      <a:pt x="19217" y="14304"/>
                    </a:lnTo>
                    <a:lnTo>
                      <a:pt x="11096" y="17412"/>
                    </a:lnTo>
                    <a:lnTo>
                      <a:pt x="2975" y="20487"/>
                    </a:lnTo>
                    <a:lnTo>
                      <a:pt x="2574" y="20654"/>
                    </a:lnTo>
                    <a:cubicBezTo>
                      <a:pt x="2440" y="19685"/>
                      <a:pt x="2507" y="18716"/>
                      <a:pt x="2139" y="17780"/>
                    </a:cubicBezTo>
                    <a:cubicBezTo>
                      <a:pt x="1571" y="16009"/>
                      <a:pt x="735" y="14271"/>
                      <a:pt x="0" y="12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4075675" y="1233225"/>
                <a:ext cx="899900" cy="420300"/>
              </a:xfrm>
              <a:custGeom>
                <a:avLst/>
                <a:gdLst/>
                <a:ahLst/>
                <a:cxnLst/>
                <a:rect l="l" t="t" r="r" b="b"/>
                <a:pathLst>
                  <a:path w="35996" h="16812" extrusionOk="0">
                    <a:moveTo>
                      <a:pt x="1" y="11698"/>
                    </a:moveTo>
                    <a:cubicBezTo>
                      <a:pt x="4212" y="10261"/>
                      <a:pt x="8390" y="8790"/>
                      <a:pt x="12634" y="7353"/>
                    </a:cubicBezTo>
                    <a:cubicBezTo>
                      <a:pt x="16845" y="5916"/>
                      <a:pt x="20989" y="4613"/>
                      <a:pt x="25167" y="3209"/>
                    </a:cubicBezTo>
                    <a:cubicBezTo>
                      <a:pt x="28242" y="2173"/>
                      <a:pt x="31283" y="1070"/>
                      <a:pt x="34358" y="0"/>
                    </a:cubicBezTo>
                    <a:lnTo>
                      <a:pt x="35995" y="8824"/>
                    </a:lnTo>
                    <a:cubicBezTo>
                      <a:pt x="33455" y="9693"/>
                      <a:pt x="30882" y="10528"/>
                      <a:pt x="28342" y="11430"/>
                    </a:cubicBezTo>
                    <a:cubicBezTo>
                      <a:pt x="23429" y="13202"/>
                      <a:pt x="18516" y="15007"/>
                      <a:pt x="13637" y="16811"/>
                    </a:cubicBezTo>
                    <a:lnTo>
                      <a:pt x="11130" y="15875"/>
                    </a:lnTo>
                    <a:cubicBezTo>
                      <a:pt x="8891" y="15608"/>
                      <a:pt x="6618" y="15240"/>
                      <a:pt x="4412" y="15107"/>
                    </a:cubicBezTo>
                    <a:cubicBezTo>
                      <a:pt x="2574" y="15007"/>
                      <a:pt x="1171" y="14004"/>
                      <a:pt x="1" y="116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4373975" y="1453800"/>
                <a:ext cx="781225" cy="437000"/>
              </a:xfrm>
              <a:custGeom>
                <a:avLst/>
                <a:gdLst/>
                <a:ahLst/>
                <a:cxnLst/>
                <a:rect l="l" t="t" r="r" b="b"/>
                <a:pathLst>
                  <a:path w="31249" h="17480" extrusionOk="0">
                    <a:moveTo>
                      <a:pt x="1705" y="7988"/>
                    </a:moveTo>
                    <a:cubicBezTo>
                      <a:pt x="6584" y="6184"/>
                      <a:pt x="11497" y="4379"/>
                      <a:pt x="16410" y="2607"/>
                    </a:cubicBezTo>
                    <a:cubicBezTo>
                      <a:pt x="18950" y="1705"/>
                      <a:pt x="21523" y="870"/>
                      <a:pt x="24063" y="1"/>
                    </a:cubicBezTo>
                    <a:cubicBezTo>
                      <a:pt x="25668" y="1571"/>
                      <a:pt x="27238" y="3142"/>
                      <a:pt x="28809" y="4680"/>
                    </a:cubicBezTo>
                    <a:cubicBezTo>
                      <a:pt x="29611" y="5482"/>
                      <a:pt x="30447" y="6184"/>
                      <a:pt x="31249" y="6919"/>
                    </a:cubicBezTo>
                    <a:cubicBezTo>
                      <a:pt x="25567" y="8924"/>
                      <a:pt x="19886" y="10896"/>
                      <a:pt x="14204" y="12868"/>
                    </a:cubicBezTo>
                    <a:cubicBezTo>
                      <a:pt x="9960" y="14338"/>
                      <a:pt x="5682" y="15842"/>
                      <a:pt x="1437" y="17279"/>
                    </a:cubicBezTo>
                    <a:cubicBezTo>
                      <a:pt x="936" y="17413"/>
                      <a:pt x="468" y="17446"/>
                      <a:pt x="0" y="17480"/>
                    </a:cubicBezTo>
                    <a:cubicBezTo>
                      <a:pt x="268" y="16678"/>
                      <a:pt x="502" y="15876"/>
                      <a:pt x="669" y="15040"/>
                    </a:cubicBezTo>
                    <a:cubicBezTo>
                      <a:pt x="936" y="12634"/>
                      <a:pt x="3075" y="11431"/>
                      <a:pt x="1705" y="79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91875" y="820475"/>
                <a:ext cx="1000975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40039" h="20989" extrusionOk="0">
                    <a:moveTo>
                      <a:pt x="40039" y="8423"/>
                    </a:moveTo>
                    <a:cubicBezTo>
                      <a:pt x="38033" y="8890"/>
                      <a:pt x="35995" y="9225"/>
                      <a:pt x="34090" y="9826"/>
                    </a:cubicBezTo>
                    <a:cubicBezTo>
                      <a:pt x="28742" y="11531"/>
                      <a:pt x="23428" y="13302"/>
                      <a:pt x="18148" y="15107"/>
                    </a:cubicBezTo>
                    <a:cubicBezTo>
                      <a:pt x="14438" y="16410"/>
                      <a:pt x="10829" y="17881"/>
                      <a:pt x="7186" y="19218"/>
                    </a:cubicBezTo>
                    <a:cubicBezTo>
                      <a:pt x="5448" y="19853"/>
                      <a:pt x="3643" y="20421"/>
                      <a:pt x="1872" y="20989"/>
                    </a:cubicBezTo>
                    <a:lnTo>
                      <a:pt x="0" y="19819"/>
                    </a:lnTo>
                    <a:cubicBezTo>
                      <a:pt x="4211" y="17179"/>
                      <a:pt x="8322" y="14338"/>
                      <a:pt x="12667" y="11898"/>
                    </a:cubicBezTo>
                    <a:cubicBezTo>
                      <a:pt x="16076" y="9960"/>
                      <a:pt x="19786" y="8456"/>
                      <a:pt x="23362" y="6785"/>
                    </a:cubicBezTo>
                    <a:cubicBezTo>
                      <a:pt x="27840" y="4713"/>
                      <a:pt x="32318" y="2674"/>
                      <a:pt x="36763" y="602"/>
                    </a:cubicBezTo>
                    <a:cubicBezTo>
                      <a:pt x="38033" y="0"/>
                      <a:pt x="38769" y="602"/>
                      <a:pt x="39069" y="2574"/>
                    </a:cubicBezTo>
                    <a:cubicBezTo>
                      <a:pt x="39404" y="4546"/>
                      <a:pt x="39704" y="6484"/>
                      <a:pt x="40039" y="8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19175" y="2366200"/>
                <a:ext cx="438675" cy="256525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10261" extrusionOk="0">
                    <a:moveTo>
                      <a:pt x="1" y="10261"/>
                    </a:moveTo>
                    <a:cubicBezTo>
                      <a:pt x="3242" y="7119"/>
                      <a:pt x="6150" y="3376"/>
                      <a:pt x="9893" y="1036"/>
                    </a:cubicBezTo>
                    <a:cubicBezTo>
                      <a:pt x="11564" y="0"/>
                      <a:pt x="14940" y="1738"/>
                      <a:pt x="17547" y="2206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195050" y="1503925"/>
                <a:ext cx="435325" cy="262400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10496" extrusionOk="0">
                    <a:moveTo>
                      <a:pt x="17412" y="1"/>
                    </a:moveTo>
                    <a:cubicBezTo>
                      <a:pt x="16310" y="1471"/>
                      <a:pt x="15507" y="3610"/>
                      <a:pt x="14037" y="4346"/>
                    </a:cubicBezTo>
                    <a:cubicBezTo>
                      <a:pt x="9492" y="6685"/>
                      <a:pt x="4679" y="8490"/>
                      <a:pt x="0" y="10495"/>
                    </a:cubicBezTo>
                    <a:lnTo>
                      <a:pt x="9726" y="27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438175" y="1405350"/>
                <a:ext cx="21142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8457" h="6718" extrusionOk="0">
                    <a:moveTo>
                      <a:pt x="7687" y="3944"/>
                    </a:moveTo>
                    <a:lnTo>
                      <a:pt x="1" y="6718"/>
                    </a:lnTo>
                    <a:lnTo>
                      <a:pt x="8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063025" y="1034375"/>
                <a:ext cx="1686125" cy="1724550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68982" extrusionOk="0">
                    <a:moveTo>
                      <a:pt x="66308" y="16410"/>
                    </a:moveTo>
                    <a:cubicBezTo>
                      <a:pt x="65238" y="14806"/>
                      <a:pt x="63534" y="14572"/>
                      <a:pt x="61729" y="14739"/>
                    </a:cubicBezTo>
                    <a:cubicBezTo>
                      <a:pt x="57552" y="15173"/>
                      <a:pt x="53374" y="15541"/>
                      <a:pt x="49196" y="16109"/>
                    </a:cubicBezTo>
                    <a:cubicBezTo>
                      <a:pt x="45721" y="16544"/>
                      <a:pt x="42913" y="16109"/>
                      <a:pt x="40674" y="12867"/>
                    </a:cubicBezTo>
                    <a:cubicBezTo>
                      <a:pt x="38134" y="9158"/>
                      <a:pt x="35026" y="5849"/>
                      <a:pt x="32185" y="2373"/>
                    </a:cubicBezTo>
                    <a:cubicBezTo>
                      <a:pt x="31015" y="1003"/>
                      <a:pt x="29779" y="0"/>
                      <a:pt x="27773" y="401"/>
                    </a:cubicBezTo>
                    <a:lnTo>
                      <a:pt x="27640" y="435"/>
                    </a:lnTo>
                    <a:lnTo>
                      <a:pt x="27473" y="468"/>
                    </a:lnTo>
                    <a:cubicBezTo>
                      <a:pt x="25501" y="1003"/>
                      <a:pt x="24832" y="2473"/>
                      <a:pt x="24431" y="4245"/>
                    </a:cubicBezTo>
                    <a:cubicBezTo>
                      <a:pt x="23429" y="8623"/>
                      <a:pt x="22159" y="12968"/>
                      <a:pt x="21524" y="17413"/>
                    </a:cubicBezTo>
                    <a:cubicBezTo>
                      <a:pt x="20989" y="21323"/>
                      <a:pt x="18683" y="22994"/>
                      <a:pt x="15374" y="24130"/>
                    </a:cubicBezTo>
                    <a:cubicBezTo>
                      <a:pt x="11397" y="25501"/>
                      <a:pt x="7520" y="27071"/>
                      <a:pt x="3577" y="28575"/>
                    </a:cubicBezTo>
                    <a:cubicBezTo>
                      <a:pt x="1906" y="29210"/>
                      <a:pt x="468" y="30179"/>
                      <a:pt x="235" y="32084"/>
                    </a:cubicBezTo>
                    <a:cubicBezTo>
                      <a:pt x="1" y="34123"/>
                      <a:pt x="1170" y="35360"/>
                      <a:pt x="2875" y="36362"/>
                    </a:cubicBezTo>
                    <a:cubicBezTo>
                      <a:pt x="7320" y="38936"/>
                      <a:pt x="11698" y="41643"/>
                      <a:pt x="16110" y="44250"/>
                    </a:cubicBezTo>
                    <a:cubicBezTo>
                      <a:pt x="17781" y="45252"/>
                      <a:pt x="18650" y="46522"/>
                      <a:pt x="18716" y="48594"/>
                    </a:cubicBezTo>
                    <a:cubicBezTo>
                      <a:pt x="18917" y="53541"/>
                      <a:pt x="19251" y="58521"/>
                      <a:pt x="19652" y="63500"/>
                    </a:cubicBezTo>
                    <a:cubicBezTo>
                      <a:pt x="19786" y="65338"/>
                      <a:pt x="19953" y="67377"/>
                      <a:pt x="22092" y="68213"/>
                    </a:cubicBezTo>
                    <a:cubicBezTo>
                      <a:pt x="24131" y="68981"/>
                      <a:pt x="25668" y="67878"/>
                      <a:pt x="27105" y="66575"/>
                    </a:cubicBezTo>
                    <a:cubicBezTo>
                      <a:pt x="30748" y="63300"/>
                      <a:pt x="34458" y="60091"/>
                      <a:pt x="38134" y="56816"/>
                    </a:cubicBezTo>
                    <a:cubicBezTo>
                      <a:pt x="39571" y="55479"/>
                      <a:pt x="41610" y="54978"/>
                      <a:pt x="43515" y="55579"/>
                    </a:cubicBezTo>
                    <a:cubicBezTo>
                      <a:pt x="48261" y="56816"/>
                      <a:pt x="53006" y="58053"/>
                      <a:pt x="57752" y="59356"/>
                    </a:cubicBezTo>
                    <a:cubicBezTo>
                      <a:pt x="59657" y="59857"/>
                      <a:pt x="61495" y="60158"/>
                      <a:pt x="62966" y="58554"/>
                    </a:cubicBezTo>
                    <a:cubicBezTo>
                      <a:pt x="64503" y="56883"/>
                      <a:pt x="63735" y="54944"/>
                      <a:pt x="63033" y="53240"/>
                    </a:cubicBezTo>
                    <a:cubicBezTo>
                      <a:pt x="61161" y="48628"/>
                      <a:pt x="59223" y="44049"/>
                      <a:pt x="57184" y="39504"/>
                    </a:cubicBezTo>
                    <a:cubicBezTo>
                      <a:pt x="56348" y="37632"/>
                      <a:pt x="56516" y="36128"/>
                      <a:pt x="57585" y="34491"/>
                    </a:cubicBezTo>
                    <a:cubicBezTo>
                      <a:pt x="60359" y="30179"/>
                      <a:pt x="63066" y="25801"/>
                      <a:pt x="65873" y="21490"/>
                    </a:cubicBezTo>
                    <a:cubicBezTo>
                      <a:pt x="66943" y="19786"/>
                      <a:pt x="67444" y="18114"/>
                      <a:pt x="66308" y="164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534275" y="1745400"/>
                <a:ext cx="376000" cy="375175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15007" extrusionOk="0">
                    <a:moveTo>
                      <a:pt x="7821" y="101"/>
                    </a:moveTo>
                    <a:cubicBezTo>
                      <a:pt x="11865" y="235"/>
                      <a:pt x="15040" y="3677"/>
                      <a:pt x="14872" y="7721"/>
                    </a:cubicBezTo>
                    <a:cubicBezTo>
                      <a:pt x="14705" y="11798"/>
                      <a:pt x="11296" y="15007"/>
                      <a:pt x="7219" y="14906"/>
                    </a:cubicBezTo>
                    <a:cubicBezTo>
                      <a:pt x="3175" y="14739"/>
                      <a:pt x="0" y="11330"/>
                      <a:pt x="167" y="7253"/>
                    </a:cubicBezTo>
                    <a:cubicBezTo>
                      <a:pt x="334" y="3176"/>
                      <a:pt x="3743" y="1"/>
                      <a:pt x="7821" y="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559325" y="1745400"/>
                <a:ext cx="3325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1398" extrusionOk="0">
                    <a:moveTo>
                      <a:pt x="1" y="4111"/>
                    </a:moveTo>
                    <a:cubicBezTo>
                      <a:pt x="134" y="6484"/>
                      <a:pt x="1505" y="8590"/>
                      <a:pt x="3610" y="9693"/>
                    </a:cubicBezTo>
                    <a:cubicBezTo>
                      <a:pt x="6885" y="11397"/>
                      <a:pt x="10929" y="10094"/>
                      <a:pt x="12600" y="6785"/>
                    </a:cubicBezTo>
                    <a:cubicBezTo>
                      <a:pt x="12968" y="6083"/>
                      <a:pt x="13202" y="5315"/>
                      <a:pt x="13302" y="4546"/>
                    </a:cubicBezTo>
                    <a:cubicBezTo>
                      <a:pt x="12166" y="1939"/>
                      <a:pt x="9659" y="201"/>
                      <a:pt x="6819" y="101"/>
                    </a:cubicBezTo>
                    <a:cubicBezTo>
                      <a:pt x="3944" y="1"/>
                      <a:pt x="1304" y="1571"/>
                      <a:pt x="1" y="4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957875" y="1616725"/>
                <a:ext cx="389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15509" extrusionOk="0">
                    <a:moveTo>
                      <a:pt x="8590" y="402"/>
                    </a:moveTo>
                    <a:cubicBezTo>
                      <a:pt x="12634" y="836"/>
                      <a:pt x="15575" y="4479"/>
                      <a:pt x="15107" y="8523"/>
                    </a:cubicBezTo>
                    <a:cubicBezTo>
                      <a:pt x="14639" y="12567"/>
                      <a:pt x="11029" y="15508"/>
                      <a:pt x="6986" y="15107"/>
                    </a:cubicBezTo>
                    <a:cubicBezTo>
                      <a:pt x="2908" y="14673"/>
                      <a:pt x="1" y="11030"/>
                      <a:pt x="502" y="6986"/>
                    </a:cubicBezTo>
                    <a:cubicBezTo>
                      <a:pt x="936" y="2942"/>
                      <a:pt x="4546" y="1"/>
                      <a:pt x="8590" y="4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995475" y="1619250"/>
                <a:ext cx="330900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11598" extrusionOk="0">
                    <a:moveTo>
                      <a:pt x="0" y="3843"/>
                    </a:moveTo>
                    <a:cubicBezTo>
                      <a:pt x="0" y="6216"/>
                      <a:pt x="1204" y="8389"/>
                      <a:pt x="3209" y="9625"/>
                    </a:cubicBezTo>
                    <a:cubicBezTo>
                      <a:pt x="6350" y="11597"/>
                      <a:pt x="10495" y="10594"/>
                      <a:pt x="12400" y="7386"/>
                    </a:cubicBezTo>
                    <a:cubicBezTo>
                      <a:pt x="12801" y="6718"/>
                      <a:pt x="13102" y="5982"/>
                      <a:pt x="13235" y="5214"/>
                    </a:cubicBezTo>
                    <a:cubicBezTo>
                      <a:pt x="12333" y="2507"/>
                      <a:pt x="9927" y="602"/>
                      <a:pt x="7119" y="301"/>
                    </a:cubicBezTo>
                    <a:cubicBezTo>
                      <a:pt x="4245" y="0"/>
                      <a:pt x="1504" y="1404"/>
                      <a:pt x="0" y="38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983775" y="1516475"/>
                <a:ext cx="16965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3410" extrusionOk="0">
                    <a:moveTo>
                      <a:pt x="5849" y="602"/>
                    </a:moveTo>
                    <a:cubicBezTo>
                      <a:pt x="4078" y="0"/>
                      <a:pt x="2073" y="401"/>
                      <a:pt x="702" y="1705"/>
                    </a:cubicBezTo>
                    <a:cubicBezTo>
                      <a:pt x="1" y="2340"/>
                      <a:pt x="1070" y="3409"/>
                      <a:pt x="1772" y="2741"/>
                    </a:cubicBezTo>
                    <a:cubicBezTo>
                      <a:pt x="2775" y="1838"/>
                      <a:pt x="4212" y="1571"/>
                      <a:pt x="5448" y="2039"/>
                    </a:cubicBezTo>
                    <a:cubicBezTo>
                      <a:pt x="6384" y="2340"/>
                      <a:pt x="6785" y="903"/>
                      <a:pt x="5849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575200" y="1631775"/>
                <a:ext cx="161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3811" extrusionOk="0">
                    <a:moveTo>
                      <a:pt x="5515" y="335"/>
                    </a:moveTo>
                    <a:cubicBezTo>
                      <a:pt x="3644" y="0"/>
                      <a:pt x="1772" y="702"/>
                      <a:pt x="602" y="2173"/>
                    </a:cubicBezTo>
                    <a:cubicBezTo>
                      <a:pt x="1" y="2941"/>
                      <a:pt x="1204" y="3810"/>
                      <a:pt x="1805" y="3042"/>
                    </a:cubicBezTo>
                    <a:cubicBezTo>
                      <a:pt x="2674" y="2006"/>
                      <a:pt x="4011" y="1538"/>
                      <a:pt x="5348" y="1838"/>
                    </a:cubicBezTo>
                    <a:cubicBezTo>
                      <a:pt x="6317" y="1972"/>
                      <a:pt x="6451" y="502"/>
                      <a:pt x="5515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643725" y="2131650"/>
                <a:ext cx="15792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277" extrusionOk="0">
                    <a:moveTo>
                      <a:pt x="3662" y="0"/>
                    </a:moveTo>
                    <a:cubicBezTo>
                      <a:pt x="3344" y="0"/>
                      <a:pt x="3011" y="40"/>
                      <a:pt x="2674" y="125"/>
                    </a:cubicBezTo>
                    <a:cubicBezTo>
                      <a:pt x="1103" y="492"/>
                      <a:pt x="0" y="1696"/>
                      <a:pt x="268" y="2832"/>
                    </a:cubicBezTo>
                    <a:cubicBezTo>
                      <a:pt x="482" y="3715"/>
                      <a:pt x="1489" y="4277"/>
                      <a:pt x="2705" y="4277"/>
                    </a:cubicBezTo>
                    <a:cubicBezTo>
                      <a:pt x="3008" y="4277"/>
                      <a:pt x="3323" y="4242"/>
                      <a:pt x="3643" y="4169"/>
                    </a:cubicBezTo>
                    <a:cubicBezTo>
                      <a:pt x="5247" y="3801"/>
                      <a:pt x="6317" y="2598"/>
                      <a:pt x="6049" y="1462"/>
                    </a:cubicBezTo>
                    <a:cubicBezTo>
                      <a:pt x="5838" y="564"/>
                      <a:pt x="4856" y="0"/>
                      <a:pt x="3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4214375" y="1982500"/>
                <a:ext cx="157100" cy="1073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4294" extrusionOk="0">
                    <a:moveTo>
                      <a:pt x="3596" y="1"/>
                    </a:moveTo>
                    <a:cubicBezTo>
                      <a:pt x="3297" y="1"/>
                      <a:pt x="2986" y="35"/>
                      <a:pt x="2674" y="108"/>
                    </a:cubicBezTo>
                    <a:cubicBezTo>
                      <a:pt x="1070" y="509"/>
                      <a:pt x="1" y="1713"/>
                      <a:pt x="235" y="2849"/>
                    </a:cubicBezTo>
                    <a:cubicBezTo>
                      <a:pt x="449" y="3732"/>
                      <a:pt x="1477" y="4294"/>
                      <a:pt x="2685" y="4294"/>
                    </a:cubicBezTo>
                    <a:cubicBezTo>
                      <a:pt x="2986" y="4294"/>
                      <a:pt x="3297" y="4259"/>
                      <a:pt x="3610" y="4186"/>
                    </a:cubicBezTo>
                    <a:cubicBezTo>
                      <a:pt x="5214" y="3818"/>
                      <a:pt x="6284" y="2582"/>
                      <a:pt x="6017" y="1479"/>
                    </a:cubicBezTo>
                    <a:cubicBezTo>
                      <a:pt x="5829" y="568"/>
                      <a:pt x="4804" y="1"/>
                      <a:pt x="35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839275" y="1861050"/>
                <a:ext cx="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54" extrusionOk="0">
                    <a:moveTo>
                      <a:pt x="3" y="1"/>
                    </a:moveTo>
                    <a:cubicBezTo>
                      <a:pt x="0" y="1"/>
                      <a:pt x="6" y="14"/>
                      <a:pt x="32" y="54"/>
                    </a:cubicBezTo>
                    <a:cubicBezTo>
                      <a:pt x="32" y="33"/>
                      <a:pt x="7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918600" y="2027800"/>
                <a:ext cx="170475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6819" h="6051" extrusionOk="0">
                    <a:moveTo>
                      <a:pt x="6017" y="1037"/>
                    </a:moveTo>
                    <a:cubicBezTo>
                      <a:pt x="5482" y="1"/>
                      <a:pt x="3744" y="569"/>
                      <a:pt x="4279" y="1639"/>
                    </a:cubicBezTo>
                    <a:cubicBezTo>
                      <a:pt x="4680" y="2474"/>
                      <a:pt x="4947" y="3443"/>
                      <a:pt x="3844" y="3811"/>
                    </a:cubicBezTo>
                    <a:cubicBezTo>
                      <a:pt x="2775" y="4179"/>
                      <a:pt x="2407" y="3243"/>
                      <a:pt x="2106" y="2407"/>
                    </a:cubicBezTo>
                    <a:cubicBezTo>
                      <a:pt x="1739" y="1304"/>
                      <a:pt x="1" y="1906"/>
                      <a:pt x="368" y="3009"/>
                    </a:cubicBezTo>
                    <a:cubicBezTo>
                      <a:pt x="1070" y="4914"/>
                      <a:pt x="2340" y="6050"/>
                      <a:pt x="4446" y="5549"/>
                    </a:cubicBezTo>
                    <a:cubicBezTo>
                      <a:pt x="6551" y="5014"/>
                      <a:pt x="6819" y="2708"/>
                      <a:pt x="6017" y="10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5" name="Google Shape;1235;p41"/>
          <p:cNvGrpSpPr/>
          <p:nvPr/>
        </p:nvGrpSpPr>
        <p:grpSpPr>
          <a:xfrm>
            <a:off x="3432221" y="803764"/>
            <a:ext cx="480735" cy="471781"/>
            <a:chOff x="1528684" y="2654225"/>
            <a:chExt cx="265463" cy="260518"/>
          </a:xfrm>
        </p:grpSpPr>
        <p:sp>
          <p:nvSpPr>
            <p:cNvPr id="1236" name="Google Shape;1236;p41"/>
            <p:cNvSpPr/>
            <p:nvPr/>
          </p:nvSpPr>
          <p:spPr>
            <a:xfrm>
              <a:off x="1528684" y="2654225"/>
              <a:ext cx="265463" cy="260518"/>
            </a:xfrm>
            <a:custGeom>
              <a:avLst/>
              <a:gdLst/>
              <a:ahLst/>
              <a:cxnLst/>
              <a:rect l="l" t="t" r="r" b="b"/>
              <a:pathLst>
                <a:path w="13603" h="13231" extrusionOk="0">
                  <a:moveTo>
                    <a:pt x="9823" y="1"/>
                  </a:moveTo>
                  <a:cubicBezTo>
                    <a:pt x="9609" y="1"/>
                    <a:pt x="9391" y="81"/>
                    <a:pt x="9224" y="227"/>
                  </a:cubicBezTo>
                  <a:cubicBezTo>
                    <a:pt x="8489" y="695"/>
                    <a:pt x="7721" y="1163"/>
                    <a:pt x="7019" y="1698"/>
                  </a:cubicBezTo>
                  <a:cubicBezTo>
                    <a:pt x="6705" y="1959"/>
                    <a:pt x="6401" y="2066"/>
                    <a:pt x="6091" y="2066"/>
                  </a:cubicBezTo>
                  <a:cubicBezTo>
                    <a:pt x="5807" y="2066"/>
                    <a:pt x="5518" y="1975"/>
                    <a:pt x="5214" y="1831"/>
                  </a:cubicBezTo>
                  <a:cubicBezTo>
                    <a:pt x="4479" y="1497"/>
                    <a:pt x="3710" y="1196"/>
                    <a:pt x="2941" y="862"/>
                  </a:cubicBezTo>
                  <a:cubicBezTo>
                    <a:pt x="2798" y="782"/>
                    <a:pt x="2639" y="741"/>
                    <a:pt x="2480" y="741"/>
                  </a:cubicBezTo>
                  <a:cubicBezTo>
                    <a:pt x="2305" y="741"/>
                    <a:pt x="2129" y="791"/>
                    <a:pt x="1972" y="896"/>
                  </a:cubicBezTo>
                  <a:cubicBezTo>
                    <a:pt x="1705" y="1163"/>
                    <a:pt x="1638" y="1564"/>
                    <a:pt x="1772" y="1898"/>
                  </a:cubicBezTo>
                  <a:cubicBezTo>
                    <a:pt x="2072" y="2867"/>
                    <a:pt x="2306" y="3837"/>
                    <a:pt x="2607" y="4806"/>
                  </a:cubicBezTo>
                  <a:cubicBezTo>
                    <a:pt x="2741" y="5140"/>
                    <a:pt x="2641" y="5508"/>
                    <a:pt x="2407" y="5775"/>
                  </a:cubicBezTo>
                  <a:cubicBezTo>
                    <a:pt x="1738" y="6510"/>
                    <a:pt x="1103" y="7279"/>
                    <a:pt x="502" y="8048"/>
                  </a:cubicBezTo>
                  <a:cubicBezTo>
                    <a:pt x="268" y="8315"/>
                    <a:pt x="0" y="8649"/>
                    <a:pt x="201" y="9050"/>
                  </a:cubicBezTo>
                  <a:cubicBezTo>
                    <a:pt x="401" y="9451"/>
                    <a:pt x="702" y="9451"/>
                    <a:pt x="1103" y="9485"/>
                  </a:cubicBezTo>
                  <a:cubicBezTo>
                    <a:pt x="2072" y="9485"/>
                    <a:pt x="3042" y="9552"/>
                    <a:pt x="4011" y="9585"/>
                  </a:cubicBezTo>
                  <a:cubicBezTo>
                    <a:pt x="4211" y="9585"/>
                    <a:pt x="4378" y="9618"/>
                    <a:pt x="4546" y="9719"/>
                  </a:cubicBezTo>
                  <a:cubicBezTo>
                    <a:pt x="4746" y="9819"/>
                    <a:pt x="4880" y="9953"/>
                    <a:pt x="4980" y="10153"/>
                  </a:cubicBezTo>
                  <a:cubicBezTo>
                    <a:pt x="5481" y="10989"/>
                    <a:pt x="6016" y="11791"/>
                    <a:pt x="6517" y="12626"/>
                  </a:cubicBezTo>
                  <a:cubicBezTo>
                    <a:pt x="6708" y="12943"/>
                    <a:pt x="6898" y="13230"/>
                    <a:pt x="7317" y="13230"/>
                  </a:cubicBezTo>
                  <a:cubicBezTo>
                    <a:pt x="7339" y="13230"/>
                    <a:pt x="7362" y="13230"/>
                    <a:pt x="7386" y="13228"/>
                  </a:cubicBezTo>
                  <a:cubicBezTo>
                    <a:pt x="7821" y="13194"/>
                    <a:pt x="7954" y="12793"/>
                    <a:pt x="8088" y="12459"/>
                  </a:cubicBezTo>
                  <a:cubicBezTo>
                    <a:pt x="8456" y="11557"/>
                    <a:pt x="8823" y="10621"/>
                    <a:pt x="9124" y="9685"/>
                  </a:cubicBezTo>
                  <a:cubicBezTo>
                    <a:pt x="9224" y="9351"/>
                    <a:pt x="9525" y="9084"/>
                    <a:pt x="9859" y="9017"/>
                  </a:cubicBezTo>
                  <a:cubicBezTo>
                    <a:pt x="10862" y="8783"/>
                    <a:pt x="11831" y="8516"/>
                    <a:pt x="12834" y="8282"/>
                  </a:cubicBezTo>
                  <a:cubicBezTo>
                    <a:pt x="13202" y="8215"/>
                    <a:pt x="13502" y="8048"/>
                    <a:pt x="13569" y="7647"/>
                  </a:cubicBezTo>
                  <a:cubicBezTo>
                    <a:pt x="13603" y="7279"/>
                    <a:pt x="13469" y="6945"/>
                    <a:pt x="13168" y="6778"/>
                  </a:cubicBezTo>
                  <a:cubicBezTo>
                    <a:pt x="12500" y="6276"/>
                    <a:pt x="11865" y="5742"/>
                    <a:pt x="11163" y="5274"/>
                  </a:cubicBezTo>
                  <a:cubicBezTo>
                    <a:pt x="10628" y="4839"/>
                    <a:pt x="10261" y="4438"/>
                    <a:pt x="10394" y="3636"/>
                  </a:cubicBezTo>
                  <a:cubicBezTo>
                    <a:pt x="10528" y="2767"/>
                    <a:pt x="10528" y="1865"/>
                    <a:pt x="10595" y="962"/>
                  </a:cubicBezTo>
                  <a:cubicBezTo>
                    <a:pt x="10662" y="628"/>
                    <a:pt x="10528" y="294"/>
                    <a:pt x="10227" y="93"/>
                  </a:cubicBezTo>
                  <a:lnTo>
                    <a:pt x="10194" y="93"/>
                  </a:lnTo>
                  <a:cubicBezTo>
                    <a:pt x="10080" y="30"/>
                    <a:pt x="9952" y="1"/>
                    <a:pt x="9823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1529092" y="2655080"/>
              <a:ext cx="264646" cy="258810"/>
            </a:xfrm>
            <a:custGeom>
              <a:avLst/>
              <a:gdLst/>
              <a:ahLst/>
              <a:cxnLst/>
              <a:rect l="l" t="t" r="r" b="b"/>
              <a:pathLst>
                <a:path w="13603" h="13303" extrusionOk="0">
                  <a:moveTo>
                    <a:pt x="13569" y="7688"/>
                  </a:moveTo>
                  <a:cubicBezTo>
                    <a:pt x="13602" y="7354"/>
                    <a:pt x="13469" y="7019"/>
                    <a:pt x="13168" y="6819"/>
                  </a:cubicBezTo>
                  <a:cubicBezTo>
                    <a:pt x="12499" y="6318"/>
                    <a:pt x="11831" y="5816"/>
                    <a:pt x="11163" y="5315"/>
                  </a:cubicBezTo>
                  <a:cubicBezTo>
                    <a:pt x="10594" y="4914"/>
                    <a:pt x="10260" y="4479"/>
                    <a:pt x="10394" y="3711"/>
                  </a:cubicBezTo>
                  <a:cubicBezTo>
                    <a:pt x="10528" y="2808"/>
                    <a:pt x="10528" y="1906"/>
                    <a:pt x="10594" y="1037"/>
                  </a:cubicBezTo>
                  <a:cubicBezTo>
                    <a:pt x="10661" y="703"/>
                    <a:pt x="10528" y="335"/>
                    <a:pt x="10227" y="135"/>
                  </a:cubicBezTo>
                  <a:lnTo>
                    <a:pt x="10227" y="135"/>
                  </a:lnTo>
                  <a:lnTo>
                    <a:pt x="10193" y="135"/>
                  </a:lnTo>
                  <a:cubicBezTo>
                    <a:pt x="9893" y="1"/>
                    <a:pt x="9492" y="34"/>
                    <a:pt x="9224" y="268"/>
                  </a:cubicBezTo>
                  <a:cubicBezTo>
                    <a:pt x="8489" y="770"/>
                    <a:pt x="7720" y="1204"/>
                    <a:pt x="7018" y="1772"/>
                  </a:cubicBezTo>
                  <a:cubicBezTo>
                    <a:pt x="6417" y="2240"/>
                    <a:pt x="5849" y="2173"/>
                    <a:pt x="5247" y="1873"/>
                  </a:cubicBezTo>
                  <a:cubicBezTo>
                    <a:pt x="4478" y="1538"/>
                    <a:pt x="3710" y="1238"/>
                    <a:pt x="2941" y="903"/>
                  </a:cubicBezTo>
                  <a:cubicBezTo>
                    <a:pt x="2640" y="736"/>
                    <a:pt x="2273" y="770"/>
                    <a:pt x="1972" y="970"/>
                  </a:cubicBezTo>
                  <a:cubicBezTo>
                    <a:pt x="1704" y="1204"/>
                    <a:pt x="1638" y="1605"/>
                    <a:pt x="1771" y="1939"/>
                  </a:cubicBezTo>
                  <a:cubicBezTo>
                    <a:pt x="2072" y="2909"/>
                    <a:pt x="2306" y="3911"/>
                    <a:pt x="2607" y="4847"/>
                  </a:cubicBezTo>
                  <a:cubicBezTo>
                    <a:pt x="2741" y="5215"/>
                    <a:pt x="2640" y="5582"/>
                    <a:pt x="2406" y="5850"/>
                  </a:cubicBezTo>
                  <a:cubicBezTo>
                    <a:pt x="1738" y="6585"/>
                    <a:pt x="1103" y="7320"/>
                    <a:pt x="501" y="8089"/>
                  </a:cubicBezTo>
                  <a:cubicBezTo>
                    <a:pt x="267" y="8390"/>
                    <a:pt x="0" y="8690"/>
                    <a:pt x="201" y="9091"/>
                  </a:cubicBezTo>
                  <a:cubicBezTo>
                    <a:pt x="401" y="9493"/>
                    <a:pt x="769" y="9559"/>
                    <a:pt x="1136" y="9559"/>
                  </a:cubicBezTo>
                  <a:cubicBezTo>
                    <a:pt x="2106" y="9593"/>
                    <a:pt x="3075" y="9626"/>
                    <a:pt x="4077" y="9660"/>
                  </a:cubicBezTo>
                  <a:cubicBezTo>
                    <a:pt x="4478" y="9660"/>
                    <a:pt x="4813" y="9860"/>
                    <a:pt x="5013" y="10228"/>
                  </a:cubicBezTo>
                  <a:cubicBezTo>
                    <a:pt x="5514" y="11063"/>
                    <a:pt x="6049" y="11865"/>
                    <a:pt x="6551" y="12701"/>
                  </a:cubicBezTo>
                  <a:cubicBezTo>
                    <a:pt x="6751" y="13035"/>
                    <a:pt x="6985" y="13303"/>
                    <a:pt x="7419" y="13303"/>
                  </a:cubicBezTo>
                  <a:cubicBezTo>
                    <a:pt x="7854" y="13269"/>
                    <a:pt x="8021" y="12868"/>
                    <a:pt x="8155" y="12534"/>
                  </a:cubicBezTo>
                  <a:cubicBezTo>
                    <a:pt x="8522" y="11631"/>
                    <a:pt x="8857" y="10696"/>
                    <a:pt x="9157" y="9760"/>
                  </a:cubicBezTo>
                  <a:cubicBezTo>
                    <a:pt x="9258" y="9426"/>
                    <a:pt x="9558" y="9158"/>
                    <a:pt x="9926" y="9091"/>
                  </a:cubicBezTo>
                  <a:cubicBezTo>
                    <a:pt x="10895" y="8858"/>
                    <a:pt x="11898" y="8590"/>
                    <a:pt x="12867" y="8356"/>
                  </a:cubicBezTo>
                  <a:cubicBezTo>
                    <a:pt x="13201" y="8256"/>
                    <a:pt x="13502" y="8089"/>
                    <a:pt x="13569" y="7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1"/>
          <p:cNvGrpSpPr/>
          <p:nvPr/>
        </p:nvGrpSpPr>
        <p:grpSpPr>
          <a:xfrm>
            <a:off x="1386930" y="3616780"/>
            <a:ext cx="342301" cy="352797"/>
            <a:chOff x="1136563" y="3613697"/>
            <a:chExt cx="150874" cy="155472"/>
          </a:xfrm>
        </p:grpSpPr>
        <p:sp>
          <p:nvSpPr>
            <p:cNvPr id="1239" name="Google Shape;1239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1"/>
          <p:cNvGrpSpPr/>
          <p:nvPr/>
        </p:nvGrpSpPr>
        <p:grpSpPr>
          <a:xfrm>
            <a:off x="8926492" y="5746531"/>
            <a:ext cx="480723" cy="469921"/>
            <a:chOff x="2833036" y="4027338"/>
            <a:chExt cx="208069" cy="203417"/>
          </a:xfrm>
        </p:grpSpPr>
        <p:sp>
          <p:nvSpPr>
            <p:cNvPr id="1242" name="Google Shape;1242;p41"/>
            <p:cNvSpPr/>
            <p:nvPr/>
          </p:nvSpPr>
          <p:spPr>
            <a:xfrm>
              <a:off x="2833036" y="4027338"/>
              <a:ext cx="208069" cy="203417"/>
            </a:xfrm>
            <a:custGeom>
              <a:avLst/>
              <a:gdLst/>
              <a:ahLst/>
              <a:cxnLst/>
              <a:rect l="l" t="t" r="r" b="b"/>
              <a:pathLst>
                <a:path w="10662" h="10331" extrusionOk="0">
                  <a:moveTo>
                    <a:pt x="4980" y="1"/>
                  </a:moveTo>
                  <a:cubicBezTo>
                    <a:pt x="4713" y="34"/>
                    <a:pt x="4479" y="268"/>
                    <a:pt x="4412" y="536"/>
                  </a:cubicBezTo>
                  <a:cubicBezTo>
                    <a:pt x="4178" y="1171"/>
                    <a:pt x="3877" y="1806"/>
                    <a:pt x="3677" y="2474"/>
                  </a:cubicBezTo>
                  <a:cubicBezTo>
                    <a:pt x="3543" y="2975"/>
                    <a:pt x="3109" y="3343"/>
                    <a:pt x="2574" y="3376"/>
                  </a:cubicBezTo>
                  <a:cubicBezTo>
                    <a:pt x="1939" y="3477"/>
                    <a:pt x="1337" y="3644"/>
                    <a:pt x="669" y="3777"/>
                  </a:cubicBezTo>
                  <a:cubicBezTo>
                    <a:pt x="401" y="3811"/>
                    <a:pt x="167" y="3978"/>
                    <a:pt x="67" y="4245"/>
                  </a:cubicBezTo>
                  <a:cubicBezTo>
                    <a:pt x="0" y="4513"/>
                    <a:pt x="134" y="4813"/>
                    <a:pt x="401" y="4947"/>
                  </a:cubicBezTo>
                  <a:cubicBezTo>
                    <a:pt x="1003" y="5448"/>
                    <a:pt x="1605" y="5950"/>
                    <a:pt x="2240" y="6451"/>
                  </a:cubicBezTo>
                  <a:cubicBezTo>
                    <a:pt x="2474" y="6618"/>
                    <a:pt x="2574" y="6919"/>
                    <a:pt x="2540" y="7186"/>
                  </a:cubicBezTo>
                  <a:cubicBezTo>
                    <a:pt x="2440" y="7955"/>
                    <a:pt x="2373" y="8724"/>
                    <a:pt x="2340" y="9492"/>
                  </a:cubicBezTo>
                  <a:cubicBezTo>
                    <a:pt x="2340" y="9793"/>
                    <a:pt x="2273" y="10094"/>
                    <a:pt x="2574" y="10261"/>
                  </a:cubicBezTo>
                  <a:cubicBezTo>
                    <a:pt x="2669" y="10308"/>
                    <a:pt x="2772" y="10331"/>
                    <a:pt x="2874" y="10331"/>
                  </a:cubicBezTo>
                  <a:cubicBezTo>
                    <a:pt x="3061" y="10331"/>
                    <a:pt x="3246" y="10257"/>
                    <a:pt x="3376" y="10127"/>
                  </a:cubicBezTo>
                  <a:cubicBezTo>
                    <a:pt x="4011" y="9726"/>
                    <a:pt x="4646" y="9292"/>
                    <a:pt x="5314" y="8891"/>
                  </a:cubicBezTo>
                  <a:cubicBezTo>
                    <a:pt x="5415" y="8791"/>
                    <a:pt x="5582" y="8757"/>
                    <a:pt x="5715" y="8724"/>
                  </a:cubicBezTo>
                  <a:cubicBezTo>
                    <a:pt x="5849" y="8724"/>
                    <a:pt x="6016" y="8757"/>
                    <a:pt x="6150" y="8824"/>
                  </a:cubicBezTo>
                  <a:cubicBezTo>
                    <a:pt x="6818" y="9125"/>
                    <a:pt x="7520" y="9426"/>
                    <a:pt x="8222" y="9726"/>
                  </a:cubicBezTo>
                  <a:cubicBezTo>
                    <a:pt x="8356" y="9810"/>
                    <a:pt x="8498" y="9852"/>
                    <a:pt x="8640" y="9852"/>
                  </a:cubicBezTo>
                  <a:cubicBezTo>
                    <a:pt x="8782" y="9852"/>
                    <a:pt x="8924" y="9810"/>
                    <a:pt x="9057" y="9726"/>
                  </a:cubicBezTo>
                  <a:cubicBezTo>
                    <a:pt x="9325" y="9492"/>
                    <a:pt x="9258" y="9192"/>
                    <a:pt x="9191" y="8924"/>
                  </a:cubicBezTo>
                  <a:cubicBezTo>
                    <a:pt x="9024" y="8156"/>
                    <a:pt x="8824" y="7420"/>
                    <a:pt x="8623" y="6685"/>
                  </a:cubicBezTo>
                  <a:cubicBezTo>
                    <a:pt x="8523" y="6418"/>
                    <a:pt x="8590" y="6117"/>
                    <a:pt x="8790" y="5916"/>
                  </a:cubicBezTo>
                  <a:cubicBezTo>
                    <a:pt x="9325" y="5315"/>
                    <a:pt x="9826" y="4713"/>
                    <a:pt x="10361" y="4112"/>
                  </a:cubicBezTo>
                  <a:cubicBezTo>
                    <a:pt x="10595" y="3944"/>
                    <a:pt x="10662" y="3610"/>
                    <a:pt x="10561" y="3376"/>
                  </a:cubicBezTo>
                  <a:cubicBezTo>
                    <a:pt x="10441" y="3136"/>
                    <a:pt x="10213" y="3004"/>
                    <a:pt x="9974" y="3004"/>
                  </a:cubicBezTo>
                  <a:cubicBezTo>
                    <a:pt x="9947" y="3004"/>
                    <a:pt x="9920" y="3005"/>
                    <a:pt x="9893" y="3009"/>
                  </a:cubicBezTo>
                  <a:cubicBezTo>
                    <a:pt x="9258" y="2975"/>
                    <a:pt x="8590" y="2942"/>
                    <a:pt x="7955" y="2908"/>
                  </a:cubicBezTo>
                  <a:cubicBezTo>
                    <a:pt x="7900" y="2915"/>
                    <a:pt x="7846" y="2919"/>
                    <a:pt x="7792" y="2919"/>
                  </a:cubicBezTo>
                  <a:cubicBezTo>
                    <a:pt x="7321" y="2919"/>
                    <a:pt x="6898" y="2660"/>
                    <a:pt x="6718" y="2240"/>
                  </a:cubicBezTo>
                  <a:cubicBezTo>
                    <a:pt x="6417" y="1605"/>
                    <a:pt x="6016" y="1037"/>
                    <a:pt x="5649" y="435"/>
                  </a:cubicBezTo>
                  <a:cubicBezTo>
                    <a:pt x="5548" y="168"/>
                    <a:pt x="5314" y="1"/>
                    <a:pt x="50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2833356" y="4027930"/>
              <a:ext cx="207429" cy="202235"/>
            </a:xfrm>
            <a:custGeom>
              <a:avLst/>
              <a:gdLst/>
              <a:ahLst/>
              <a:cxnLst/>
              <a:rect l="l" t="t" r="r" b="b"/>
              <a:pathLst>
                <a:path w="10662" h="10395" extrusionOk="0">
                  <a:moveTo>
                    <a:pt x="10562" y="3376"/>
                  </a:moveTo>
                  <a:cubicBezTo>
                    <a:pt x="10428" y="3142"/>
                    <a:pt x="10161" y="2975"/>
                    <a:pt x="9893" y="3008"/>
                  </a:cubicBezTo>
                  <a:cubicBezTo>
                    <a:pt x="9258" y="2975"/>
                    <a:pt x="8590" y="2941"/>
                    <a:pt x="7955" y="2908"/>
                  </a:cubicBezTo>
                  <a:cubicBezTo>
                    <a:pt x="7420" y="2975"/>
                    <a:pt x="6919" y="2708"/>
                    <a:pt x="6718" y="2240"/>
                  </a:cubicBezTo>
                  <a:cubicBezTo>
                    <a:pt x="6417" y="1605"/>
                    <a:pt x="6016" y="1036"/>
                    <a:pt x="5649" y="435"/>
                  </a:cubicBezTo>
                  <a:cubicBezTo>
                    <a:pt x="5548" y="168"/>
                    <a:pt x="5314" y="0"/>
                    <a:pt x="5014" y="0"/>
                  </a:cubicBezTo>
                  <a:lnTo>
                    <a:pt x="4980" y="0"/>
                  </a:lnTo>
                  <a:cubicBezTo>
                    <a:pt x="4713" y="34"/>
                    <a:pt x="4479" y="234"/>
                    <a:pt x="4412" y="502"/>
                  </a:cubicBezTo>
                  <a:cubicBezTo>
                    <a:pt x="4178" y="1170"/>
                    <a:pt x="3877" y="1805"/>
                    <a:pt x="3677" y="2474"/>
                  </a:cubicBezTo>
                  <a:cubicBezTo>
                    <a:pt x="3543" y="2975"/>
                    <a:pt x="3109" y="3309"/>
                    <a:pt x="2574" y="3343"/>
                  </a:cubicBezTo>
                  <a:cubicBezTo>
                    <a:pt x="1939" y="3476"/>
                    <a:pt x="1304" y="3610"/>
                    <a:pt x="669" y="3777"/>
                  </a:cubicBezTo>
                  <a:cubicBezTo>
                    <a:pt x="402" y="3777"/>
                    <a:pt x="168" y="3978"/>
                    <a:pt x="67" y="4245"/>
                  </a:cubicBezTo>
                  <a:cubicBezTo>
                    <a:pt x="1" y="4512"/>
                    <a:pt x="134" y="4813"/>
                    <a:pt x="368" y="4947"/>
                  </a:cubicBezTo>
                  <a:cubicBezTo>
                    <a:pt x="1003" y="5448"/>
                    <a:pt x="1605" y="5949"/>
                    <a:pt x="2206" y="6451"/>
                  </a:cubicBezTo>
                  <a:cubicBezTo>
                    <a:pt x="2440" y="6618"/>
                    <a:pt x="2574" y="6919"/>
                    <a:pt x="2507" y="7186"/>
                  </a:cubicBezTo>
                  <a:cubicBezTo>
                    <a:pt x="2440" y="7955"/>
                    <a:pt x="2373" y="8723"/>
                    <a:pt x="2307" y="9492"/>
                  </a:cubicBezTo>
                  <a:cubicBezTo>
                    <a:pt x="2307" y="9793"/>
                    <a:pt x="2273" y="10094"/>
                    <a:pt x="2574" y="10261"/>
                  </a:cubicBezTo>
                  <a:cubicBezTo>
                    <a:pt x="2841" y="10394"/>
                    <a:pt x="3176" y="10361"/>
                    <a:pt x="3376" y="10127"/>
                  </a:cubicBezTo>
                  <a:cubicBezTo>
                    <a:pt x="4011" y="9726"/>
                    <a:pt x="4679" y="9291"/>
                    <a:pt x="5314" y="8890"/>
                  </a:cubicBezTo>
                  <a:cubicBezTo>
                    <a:pt x="5548" y="8723"/>
                    <a:pt x="5883" y="8690"/>
                    <a:pt x="6150" y="8824"/>
                  </a:cubicBezTo>
                  <a:cubicBezTo>
                    <a:pt x="6852" y="9124"/>
                    <a:pt x="7554" y="9425"/>
                    <a:pt x="8222" y="9726"/>
                  </a:cubicBezTo>
                  <a:cubicBezTo>
                    <a:pt x="8489" y="9893"/>
                    <a:pt x="8824" y="9893"/>
                    <a:pt x="9058" y="9726"/>
                  </a:cubicBezTo>
                  <a:cubicBezTo>
                    <a:pt x="9325" y="9492"/>
                    <a:pt x="9258" y="9191"/>
                    <a:pt x="9191" y="8924"/>
                  </a:cubicBezTo>
                  <a:cubicBezTo>
                    <a:pt x="9024" y="8155"/>
                    <a:pt x="8824" y="7420"/>
                    <a:pt x="8623" y="6685"/>
                  </a:cubicBezTo>
                  <a:cubicBezTo>
                    <a:pt x="8523" y="6417"/>
                    <a:pt x="8590" y="6116"/>
                    <a:pt x="8790" y="5916"/>
                  </a:cubicBezTo>
                  <a:cubicBezTo>
                    <a:pt x="9325" y="5314"/>
                    <a:pt x="9826" y="4713"/>
                    <a:pt x="10361" y="4111"/>
                  </a:cubicBezTo>
                  <a:cubicBezTo>
                    <a:pt x="10595" y="3944"/>
                    <a:pt x="10662" y="3643"/>
                    <a:pt x="10562" y="33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>
            <a:off x="9523120" y="4553203"/>
            <a:ext cx="1754919" cy="1792153"/>
            <a:chOff x="1428677" y="2977179"/>
            <a:chExt cx="1316189" cy="1344115"/>
          </a:xfrm>
        </p:grpSpPr>
        <p:sp>
          <p:nvSpPr>
            <p:cNvPr id="1245" name="Google Shape;1245;p41"/>
            <p:cNvSpPr/>
            <p:nvPr/>
          </p:nvSpPr>
          <p:spPr>
            <a:xfrm>
              <a:off x="1428677" y="2979972"/>
              <a:ext cx="1316189" cy="1341322"/>
            </a:xfrm>
            <a:custGeom>
              <a:avLst/>
              <a:gdLst/>
              <a:ahLst/>
              <a:cxnLst/>
              <a:rect l="l" t="t" r="r" b="b"/>
              <a:pathLst>
                <a:path w="67445" h="68122" extrusionOk="0">
                  <a:moveTo>
                    <a:pt x="38809" y="1"/>
                  </a:moveTo>
                  <a:cubicBezTo>
                    <a:pt x="37285" y="1"/>
                    <a:pt x="36224" y="899"/>
                    <a:pt x="35260" y="2062"/>
                  </a:cubicBezTo>
                  <a:cubicBezTo>
                    <a:pt x="32419" y="5538"/>
                    <a:pt x="29311" y="8846"/>
                    <a:pt x="26737" y="12556"/>
                  </a:cubicBezTo>
                  <a:cubicBezTo>
                    <a:pt x="24989" y="15125"/>
                    <a:pt x="22864" y="15952"/>
                    <a:pt x="20328" y="15952"/>
                  </a:cubicBezTo>
                  <a:cubicBezTo>
                    <a:pt x="19663" y="15952"/>
                    <a:pt x="18970" y="15895"/>
                    <a:pt x="18248" y="15798"/>
                  </a:cubicBezTo>
                  <a:cubicBezTo>
                    <a:pt x="14071" y="15230"/>
                    <a:pt x="9893" y="14895"/>
                    <a:pt x="5715" y="14428"/>
                  </a:cubicBezTo>
                  <a:cubicBezTo>
                    <a:pt x="5390" y="14397"/>
                    <a:pt x="5069" y="14379"/>
                    <a:pt x="4753" y="14379"/>
                  </a:cubicBezTo>
                  <a:cubicBezTo>
                    <a:pt x="3316" y="14379"/>
                    <a:pt x="2007" y="14756"/>
                    <a:pt x="1103" y="16099"/>
                  </a:cubicBezTo>
                  <a:cubicBezTo>
                    <a:pt x="0" y="17836"/>
                    <a:pt x="468" y="19441"/>
                    <a:pt x="1571" y="21112"/>
                  </a:cubicBezTo>
                  <a:cubicBezTo>
                    <a:pt x="4378" y="25423"/>
                    <a:pt x="7052" y="29801"/>
                    <a:pt x="9826" y="34113"/>
                  </a:cubicBezTo>
                  <a:cubicBezTo>
                    <a:pt x="10896" y="35784"/>
                    <a:pt x="11096" y="37288"/>
                    <a:pt x="10227" y="39126"/>
                  </a:cubicBezTo>
                  <a:cubicBezTo>
                    <a:pt x="8155" y="43671"/>
                    <a:pt x="6217" y="48250"/>
                    <a:pt x="4378" y="52862"/>
                  </a:cubicBezTo>
                  <a:cubicBezTo>
                    <a:pt x="3710" y="54600"/>
                    <a:pt x="2908" y="56505"/>
                    <a:pt x="4445" y="58176"/>
                  </a:cubicBezTo>
                  <a:cubicBezTo>
                    <a:pt x="5277" y="59083"/>
                    <a:pt x="6238" y="59392"/>
                    <a:pt x="7254" y="59392"/>
                  </a:cubicBezTo>
                  <a:cubicBezTo>
                    <a:pt x="8034" y="59392"/>
                    <a:pt x="8846" y="59210"/>
                    <a:pt x="9659" y="58978"/>
                  </a:cubicBezTo>
                  <a:cubicBezTo>
                    <a:pt x="14405" y="57708"/>
                    <a:pt x="19151" y="56505"/>
                    <a:pt x="23896" y="55235"/>
                  </a:cubicBezTo>
                  <a:cubicBezTo>
                    <a:pt x="24423" y="55065"/>
                    <a:pt x="24970" y="54981"/>
                    <a:pt x="25515" y="54981"/>
                  </a:cubicBezTo>
                  <a:cubicBezTo>
                    <a:pt x="25939" y="54981"/>
                    <a:pt x="26361" y="55032"/>
                    <a:pt x="26771" y="55134"/>
                  </a:cubicBezTo>
                  <a:cubicBezTo>
                    <a:pt x="27706" y="55368"/>
                    <a:pt x="28575" y="55836"/>
                    <a:pt x="29277" y="56505"/>
                  </a:cubicBezTo>
                  <a:cubicBezTo>
                    <a:pt x="32953" y="59746"/>
                    <a:pt x="36663" y="62955"/>
                    <a:pt x="40306" y="66230"/>
                  </a:cubicBezTo>
                  <a:cubicBezTo>
                    <a:pt x="41440" y="67235"/>
                    <a:pt x="42614" y="68122"/>
                    <a:pt x="44027" y="68122"/>
                  </a:cubicBezTo>
                  <a:cubicBezTo>
                    <a:pt x="44446" y="68122"/>
                    <a:pt x="44886" y="68044"/>
                    <a:pt x="45353" y="67868"/>
                  </a:cubicBezTo>
                  <a:cubicBezTo>
                    <a:pt x="47458" y="67032"/>
                    <a:pt x="47625" y="64994"/>
                    <a:pt x="47792" y="63155"/>
                  </a:cubicBezTo>
                  <a:cubicBezTo>
                    <a:pt x="48193" y="58176"/>
                    <a:pt x="48528" y="53196"/>
                    <a:pt x="48695" y="48216"/>
                  </a:cubicBezTo>
                  <a:cubicBezTo>
                    <a:pt x="48795" y="46178"/>
                    <a:pt x="49631" y="44874"/>
                    <a:pt x="51302" y="43905"/>
                  </a:cubicBezTo>
                  <a:cubicBezTo>
                    <a:pt x="55747" y="41298"/>
                    <a:pt x="60091" y="38591"/>
                    <a:pt x="64536" y="36018"/>
                  </a:cubicBezTo>
                  <a:cubicBezTo>
                    <a:pt x="66274" y="35048"/>
                    <a:pt x="67444" y="33812"/>
                    <a:pt x="67210" y="31773"/>
                  </a:cubicBezTo>
                  <a:cubicBezTo>
                    <a:pt x="66976" y="29835"/>
                    <a:pt x="65539" y="28865"/>
                    <a:pt x="63868" y="28230"/>
                  </a:cubicBezTo>
                  <a:cubicBezTo>
                    <a:pt x="59924" y="26726"/>
                    <a:pt x="56014" y="25156"/>
                    <a:pt x="52070" y="23819"/>
                  </a:cubicBezTo>
                  <a:cubicBezTo>
                    <a:pt x="48728" y="22649"/>
                    <a:pt x="46456" y="20978"/>
                    <a:pt x="45921" y="17101"/>
                  </a:cubicBezTo>
                  <a:cubicBezTo>
                    <a:pt x="45286" y="12656"/>
                    <a:pt x="44016" y="8311"/>
                    <a:pt x="43013" y="3900"/>
                  </a:cubicBezTo>
                  <a:cubicBezTo>
                    <a:pt x="42612" y="2162"/>
                    <a:pt x="41944" y="725"/>
                    <a:pt x="39972" y="157"/>
                  </a:cubicBezTo>
                  <a:lnTo>
                    <a:pt x="39805" y="123"/>
                  </a:lnTo>
                  <a:lnTo>
                    <a:pt x="39671" y="90"/>
                  </a:lnTo>
                  <a:cubicBezTo>
                    <a:pt x="39368" y="29"/>
                    <a:pt x="39081" y="1"/>
                    <a:pt x="3880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1430601" y="2977179"/>
              <a:ext cx="1312142" cy="1342045"/>
            </a:xfrm>
            <a:custGeom>
              <a:avLst/>
              <a:gdLst/>
              <a:ahLst/>
              <a:cxnLst/>
              <a:rect l="l" t="t" r="r" b="b"/>
              <a:pathLst>
                <a:path w="67445" h="68982" extrusionOk="0">
                  <a:moveTo>
                    <a:pt x="1137" y="16410"/>
                  </a:moveTo>
                  <a:cubicBezTo>
                    <a:pt x="2173" y="14773"/>
                    <a:pt x="3911" y="14572"/>
                    <a:pt x="5715" y="14739"/>
                  </a:cubicBezTo>
                  <a:cubicBezTo>
                    <a:pt x="9893" y="15140"/>
                    <a:pt x="14071" y="15508"/>
                    <a:pt x="18248" y="16076"/>
                  </a:cubicBezTo>
                  <a:cubicBezTo>
                    <a:pt x="21724" y="16544"/>
                    <a:pt x="24532" y="16076"/>
                    <a:pt x="26771" y="12868"/>
                  </a:cubicBezTo>
                  <a:cubicBezTo>
                    <a:pt x="29311" y="9158"/>
                    <a:pt x="32419" y="5849"/>
                    <a:pt x="35293" y="2373"/>
                  </a:cubicBezTo>
                  <a:cubicBezTo>
                    <a:pt x="36429" y="970"/>
                    <a:pt x="37666" y="0"/>
                    <a:pt x="39671" y="402"/>
                  </a:cubicBezTo>
                  <a:lnTo>
                    <a:pt x="39838" y="435"/>
                  </a:lnTo>
                  <a:lnTo>
                    <a:pt x="39972" y="468"/>
                  </a:lnTo>
                  <a:cubicBezTo>
                    <a:pt x="41944" y="1003"/>
                    <a:pt x="42612" y="2440"/>
                    <a:pt x="43013" y="4212"/>
                  </a:cubicBezTo>
                  <a:cubicBezTo>
                    <a:pt x="44016" y="8590"/>
                    <a:pt x="45286" y="12934"/>
                    <a:pt x="45921" y="17379"/>
                  </a:cubicBezTo>
                  <a:cubicBezTo>
                    <a:pt x="46456" y="21290"/>
                    <a:pt x="48762" y="22961"/>
                    <a:pt x="52070" y="24097"/>
                  </a:cubicBezTo>
                  <a:cubicBezTo>
                    <a:pt x="56048" y="25467"/>
                    <a:pt x="59924" y="27005"/>
                    <a:pt x="63868" y="28509"/>
                  </a:cubicBezTo>
                  <a:cubicBezTo>
                    <a:pt x="65539" y="29144"/>
                    <a:pt x="67010" y="30113"/>
                    <a:pt x="67210" y="32051"/>
                  </a:cubicBezTo>
                  <a:cubicBezTo>
                    <a:pt x="67444" y="34090"/>
                    <a:pt x="66274" y="35327"/>
                    <a:pt x="64570" y="36329"/>
                  </a:cubicBezTo>
                  <a:cubicBezTo>
                    <a:pt x="60125" y="38903"/>
                    <a:pt x="55780" y="41610"/>
                    <a:pt x="51335" y="44217"/>
                  </a:cubicBezTo>
                  <a:cubicBezTo>
                    <a:pt x="49631" y="45219"/>
                    <a:pt x="48795" y="46523"/>
                    <a:pt x="48695" y="48561"/>
                  </a:cubicBezTo>
                  <a:cubicBezTo>
                    <a:pt x="48528" y="53541"/>
                    <a:pt x="48194" y="58521"/>
                    <a:pt x="47793" y="63467"/>
                  </a:cubicBezTo>
                  <a:cubicBezTo>
                    <a:pt x="47625" y="65305"/>
                    <a:pt x="47458" y="67377"/>
                    <a:pt x="45353" y="68213"/>
                  </a:cubicBezTo>
                  <a:cubicBezTo>
                    <a:pt x="43314" y="68982"/>
                    <a:pt x="41777" y="67879"/>
                    <a:pt x="40306" y="66575"/>
                  </a:cubicBezTo>
                  <a:cubicBezTo>
                    <a:pt x="36663" y="63300"/>
                    <a:pt x="32954" y="60092"/>
                    <a:pt x="29277" y="56816"/>
                  </a:cubicBezTo>
                  <a:cubicBezTo>
                    <a:pt x="27840" y="55479"/>
                    <a:pt x="25802" y="54978"/>
                    <a:pt x="23897" y="55580"/>
                  </a:cubicBezTo>
                  <a:cubicBezTo>
                    <a:pt x="19151" y="56816"/>
                    <a:pt x="14405" y="58053"/>
                    <a:pt x="9659" y="59323"/>
                  </a:cubicBezTo>
                  <a:cubicBezTo>
                    <a:pt x="7788" y="59858"/>
                    <a:pt x="5916" y="60125"/>
                    <a:pt x="4445" y="58521"/>
                  </a:cubicBezTo>
                  <a:cubicBezTo>
                    <a:pt x="2908" y="56850"/>
                    <a:pt x="3677" y="54945"/>
                    <a:pt x="4379" y="53240"/>
                  </a:cubicBezTo>
                  <a:cubicBezTo>
                    <a:pt x="6250" y="48628"/>
                    <a:pt x="8189" y="44049"/>
                    <a:pt x="10227" y="39504"/>
                  </a:cubicBezTo>
                  <a:cubicBezTo>
                    <a:pt x="11063" y="37633"/>
                    <a:pt x="10896" y="36129"/>
                    <a:pt x="9826" y="34491"/>
                  </a:cubicBezTo>
                  <a:cubicBezTo>
                    <a:pt x="7052" y="30079"/>
                    <a:pt x="4379" y="25701"/>
                    <a:pt x="1571" y="21423"/>
                  </a:cubicBezTo>
                  <a:cubicBezTo>
                    <a:pt x="502" y="19752"/>
                    <a:pt x="0" y="18115"/>
                    <a:pt x="1137" y="16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703691" y="3677442"/>
              <a:ext cx="154765" cy="118364"/>
            </a:xfrm>
            <a:custGeom>
              <a:avLst/>
              <a:gdLst/>
              <a:ahLst/>
              <a:cxnLst/>
              <a:rect l="l" t="t" r="r" b="b"/>
              <a:pathLst>
                <a:path w="7955" h="6084" extrusionOk="0">
                  <a:moveTo>
                    <a:pt x="7587" y="3978"/>
                  </a:moveTo>
                  <a:cubicBezTo>
                    <a:pt x="7253" y="5382"/>
                    <a:pt x="5381" y="6084"/>
                    <a:pt x="3376" y="5582"/>
                  </a:cubicBezTo>
                  <a:cubicBezTo>
                    <a:pt x="1371" y="5081"/>
                    <a:pt x="0" y="3510"/>
                    <a:pt x="335" y="2106"/>
                  </a:cubicBezTo>
                  <a:cubicBezTo>
                    <a:pt x="669" y="736"/>
                    <a:pt x="2574" y="1"/>
                    <a:pt x="4579" y="502"/>
                  </a:cubicBezTo>
                  <a:cubicBezTo>
                    <a:pt x="6584" y="1037"/>
                    <a:pt x="7955" y="2574"/>
                    <a:pt x="7587" y="3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2195241" y="3804250"/>
              <a:ext cx="154765" cy="118345"/>
            </a:xfrm>
            <a:custGeom>
              <a:avLst/>
              <a:gdLst/>
              <a:ahLst/>
              <a:cxnLst/>
              <a:rect l="l" t="t" r="r" b="b"/>
              <a:pathLst>
                <a:path w="7955" h="6083" extrusionOk="0">
                  <a:moveTo>
                    <a:pt x="7621" y="3977"/>
                  </a:moveTo>
                  <a:cubicBezTo>
                    <a:pt x="7286" y="5381"/>
                    <a:pt x="5381" y="6083"/>
                    <a:pt x="3376" y="5581"/>
                  </a:cubicBezTo>
                  <a:cubicBezTo>
                    <a:pt x="1371" y="5047"/>
                    <a:pt x="1" y="3476"/>
                    <a:pt x="335" y="2106"/>
                  </a:cubicBezTo>
                  <a:cubicBezTo>
                    <a:pt x="669" y="735"/>
                    <a:pt x="2574" y="0"/>
                    <a:pt x="4579" y="501"/>
                  </a:cubicBezTo>
                  <a:cubicBezTo>
                    <a:pt x="6585" y="1003"/>
                    <a:pt x="7955" y="2573"/>
                    <a:pt x="7621" y="39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1754410" y="3442076"/>
              <a:ext cx="282195" cy="255969"/>
            </a:xfrm>
            <a:custGeom>
              <a:avLst/>
              <a:gdLst/>
              <a:ahLst/>
              <a:cxnLst/>
              <a:rect l="l" t="t" r="r" b="b"/>
              <a:pathLst>
                <a:path w="14505" h="13157" extrusionOk="0">
                  <a:moveTo>
                    <a:pt x="7074" y="1"/>
                  </a:moveTo>
                  <a:cubicBezTo>
                    <a:pt x="4174" y="1"/>
                    <a:pt x="1529" y="1978"/>
                    <a:pt x="802" y="4913"/>
                  </a:cubicBezTo>
                  <a:cubicBezTo>
                    <a:pt x="0" y="8489"/>
                    <a:pt x="2206" y="12032"/>
                    <a:pt x="5749" y="12934"/>
                  </a:cubicBezTo>
                  <a:cubicBezTo>
                    <a:pt x="6313" y="13085"/>
                    <a:pt x="6879" y="13157"/>
                    <a:pt x="7435" y="13157"/>
                  </a:cubicBezTo>
                  <a:cubicBezTo>
                    <a:pt x="10339" y="13157"/>
                    <a:pt x="12979" y="11200"/>
                    <a:pt x="13736" y="8256"/>
                  </a:cubicBezTo>
                  <a:cubicBezTo>
                    <a:pt x="14505" y="4679"/>
                    <a:pt x="12333" y="1137"/>
                    <a:pt x="8790" y="234"/>
                  </a:cubicBezTo>
                  <a:cubicBezTo>
                    <a:pt x="8217" y="76"/>
                    <a:pt x="7641" y="1"/>
                    <a:pt x="7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1754410" y="3435578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7"/>
                  </a:moveTo>
                  <a:cubicBezTo>
                    <a:pt x="0" y="8823"/>
                    <a:pt x="2206" y="12366"/>
                    <a:pt x="5749" y="13268"/>
                  </a:cubicBezTo>
                  <a:cubicBezTo>
                    <a:pt x="5916" y="13302"/>
                    <a:pt x="6083" y="13335"/>
                    <a:pt x="6216" y="13369"/>
                  </a:cubicBezTo>
                  <a:cubicBezTo>
                    <a:pt x="10127" y="8389"/>
                    <a:pt x="9158" y="3409"/>
                    <a:pt x="7888" y="401"/>
                  </a:cubicBezTo>
                  <a:cubicBezTo>
                    <a:pt x="4646" y="0"/>
                    <a:pt x="1604" y="2072"/>
                    <a:pt x="802" y="5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2104872" y="3531763"/>
              <a:ext cx="282195" cy="256008"/>
            </a:xfrm>
            <a:custGeom>
              <a:avLst/>
              <a:gdLst/>
              <a:ahLst/>
              <a:cxnLst/>
              <a:rect l="l" t="t" r="r" b="b"/>
              <a:pathLst>
                <a:path w="14505" h="13159" extrusionOk="0">
                  <a:moveTo>
                    <a:pt x="7040" y="1"/>
                  </a:moveTo>
                  <a:cubicBezTo>
                    <a:pt x="4165" y="1"/>
                    <a:pt x="1528" y="1957"/>
                    <a:pt x="802" y="4916"/>
                  </a:cubicBezTo>
                  <a:cubicBezTo>
                    <a:pt x="0" y="8492"/>
                    <a:pt x="2206" y="12034"/>
                    <a:pt x="5749" y="12937"/>
                  </a:cubicBezTo>
                  <a:cubicBezTo>
                    <a:pt x="6312" y="13087"/>
                    <a:pt x="6878" y="13159"/>
                    <a:pt x="7434" y="13159"/>
                  </a:cubicBezTo>
                  <a:cubicBezTo>
                    <a:pt x="10337" y="13159"/>
                    <a:pt x="12973" y="11198"/>
                    <a:pt x="13703" y="8224"/>
                  </a:cubicBezTo>
                  <a:cubicBezTo>
                    <a:pt x="14505" y="4682"/>
                    <a:pt x="12332" y="1106"/>
                    <a:pt x="8756" y="237"/>
                  </a:cubicBezTo>
                  <a:cubicBezTo>
                    <a:pt x="8183" y="77"/>
                    <a:pt x="7607" y="1"/>
                    <a:pt x="7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2104872" y="3525304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8"/>
                  </a:moveTo>
                  <a:cubicBezTo>
                    <a:pt x="0" y="8824"/>
                    <a:pt x="2206" y="12366"/>
                    <a:pt x="5749" y="13269"/>
                  </a:cubicBezTo>
                  <a:cubicBezTo>
                    <a:pt x="5916" y="13302"/>
                    <a:pt x="6049" y="13335"/>
                    <a:pt x="6216" y="13369"/>
                  </a:cubicBezTo>
                  <a:cubicBezTo>
                    <a:pt x="10127" y="8356"/>
                    <a:pt x="9124" y="3409"/>
                    <a:pt x="7854" y="401"/>
                  </a:cubicBezTo>
                  <a:cubicBezTo>
                    <a:pt x="4612" y="0"/>
                    <a:pt x="1571" y="2073"/>
                    <a:pt x="802" y="5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1822016" y="3360793"/>
              <a:ext cx="132022" cy="47490"/>
            </a:xfrm>
            <a:custGeom>
              <a:avLst/>
              <a:gdLst/>
              <a:ahLst/>
              <a:cxnLst/>
              <a:rect l="l" t="t" r="r" b="b"/>
              <a:pathLst>
                <a:path w="6786" h="2441" extrusionOk="0">
                  <a:moveTo>
                    <a:pt x="2875" y="1"/>
                  </a:moveTo>
                  <a:cubicBezTo>
                    <a:pt x="2207" y="1"/>
                    <a:pt x="1538" y="68"/>
                    <a:pt x="903" y="168"/>
                  </a:cubicBezTo>
                  <a:cubicBezTo>
                    <a:pt x="369" y="302"/>
                    <a:pt x="34" y="770"/>
                    <a:pt x="68" y="1304"/>
                  </a:cubicBezTo>
                  <a:cubicBezTo>
                    <a:pt x="1" y="1739"/>
                    <a:pt x="268" y="2106"/>
                    <a:pt x="669" y="2274"/>
                  </a:cubicBezTo>
                  <a:lnTo>
                    <a:pt x="1037" y="2274"/>
                  </a:lnTo>
                  <a:cubicBezTo>
                    <a:pt x="1605" y="2173"/>
                    <a:pt x="2207" y="2106"/>
                    <a:pt x="2808" y="2106"/>
                  </a:cubicBezTo>
                  <a:cubicBezTo>
                    <a:pt x="3644" y="2106"/>
                    <a:pt x="4446" y="2207"/>
                    <a:pt x="5248" y="2407"/>
                  </a:cubicBezTo>
                  <a:cubicBezTo>
                    <a:pt x="5315" y="2441"/>
                    <a:pt x="5382" y="2441"/>
                    <a:pt x="5449" y="2441"/>
                  </a:cubicBezTo>
                  <a:cubicBezTo>
                    <a:pt x="6585" y="2307"/>
                    <a:pt x="6785" y="770"/>
                    <a:pt x="5716" y="369"/>
                  </a:cubicBezTo>
                  <a:cubicBezTo>
                    <a:pt x="4780" y="101"/>
                    <a:pt x="3844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47263" y="3455733"/>
              <a:ext cx="121613" cy="78695"/>
            </a:xfrm>
            <a:custGeom>
              <a:avLst/>
              <a:gdLst/>
              <a:ahLst/>
              <a:cxnLst/>
              <a:rect l="l" t="t" r="r" b="b"/>
              <a:pathLst>
                <a:path w="6251" h="4045" extrusionOk="0">
                  <a:moveTo>
                    <a:pt x="1203" y="0"/>
                  </a:moveTo>
                  <a:cubicBezTo>
                    <a:pt x="769" y="0"/>
                    <a:pt x="368" y="268"/>
                    <a:pt x="201" y="669"/>
                  </a:cubicBezTo>
                  <a:cubicBezTo>
                    <a:pt x="0" y="1036"/>
                    <a:pt x="67" y="1504"/>
                    <a:pt x="368" y="1805"/>
                  </a:cubicBezTo>
                  <a:cubicBezTo>
                    <a:pt x="468" y="1872"/>
                    <a:pt x="568" y="1905"/>
                    <a:pt x="702" y="1939"/>
                  </a:cubicBezTo>
                  <a:cubicBezTo>
                    <a:pt x="2072" y="2306"/>
                    <a:pt x="3376" y="2941"/>
                    <a:pt x="4512" y="3844"/>
                  </a:cubicBezTo>
                  <a:cubicBezTo>
                    <a:pt x="4646" y="3977"/>
                    <a:pt x="4846" y="4044"/>
                    <a:pt x="5047" y="4044"/>
                  </a:cubicBezTo>
                  <a:cubicBezTo>
                    <a:pt x="5348" y="4044"/>
                    <a:pt x="5682" y="3877"/>
                    <a:pt x="5882" y="3610"/>
                  </a:cubicBezTo>
                  <a:cubicBezTo>
                    <a:pt x="6250" y="3209"/>
                    <a:pt x="6217" y="2574"/>
                    <a:pt x="5816" y="2206"/>
                  </a:cubicBezTo>
                  <a:cubicBezTo>
                    <a:pt x="4512" y="1170"/>
                    <a:pt x="3042" y="435"/>
                    <a:pt x="1437" y="34"/>
                  </a:cubicBezTo>
                  <a:cubicBezTo>
                    <a:pt x="1371" y="0"/>
                    <a:pt x="1270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1981333" y="3706878"/>
              <a:ext cx="122352" cy="113890"/>
            </a:xfrm>
            <a:custGeom>
              <a:avLst/>
              <a:gdLst/>
              <a:ahLst/>
              <a:cxnLst/>
              <a:rect l="l" t="t" r="r" b="b"/>
              <a:pathLst>
                <a:path w="6289" h="5854" extrusionOk="0">
                  <a:moveTo>
                    <a:pt x="1326" y="0"/>
                  </a:moveTo>
                  <a:cubicBezTo>
                    <a:pt x="988" y="0"/>
                    <a:pt x="655" y="180"/>
                    <a:pt x="535" y="593"/>
                  </a:cubicBezTo>
                  <a:cubicBezTo>
                    <a:pt x="0" y="2532"/>
                    <a:pt x="0" y="5139"/>
                    <a:pt x="2373" y="5740"/>
                  </a:cubicBezTo>
                  <a:cubicBezTo>
                    <a:pt x="2658" y="5818"/>
                    <a:pt x="2920" y="5854"/>
                    <a:pt x="3162" y="5854"/>
                  </a:cubicBezTo>
                  <a:cubicBezTo>
                    <a:pt x="5212" y="5854"/>
                    <a:pt x="5761" y="3263"/>
                    <a:pt x="6150" y="1529"/>
                  </a:cubicBezTo>
                  <a:cubicBezTo>
                    <a:pt x="6289" y="912"/>
                    <a:pt x="5777" y="509"/>
                    <a:pt x="5290" y="509"/>
                  </a:cubicBezTo>
                  <a:cubicBezTo>
                    <a:pt x="4959" y="509"/>
                    <a:pt x="4640" y="695"/>
                    <a:pt x="4545" y="1128"/>
                  </a:cubicBezTo>
                  <a:cubicBezTo>
                    <a:pt x="4311" y="2064"/>
                    <a:pt x="4245" y="4136"/>
                    <a:pt x="2941" y="4136"/>
                  </a:cubicBezTo>
                  <a:cubicBezTo>
                    <a:pt x="1404" y="4136"/>
                    <a:pt x="1905" y="1863"/>
                    <a:pt x="2172" y="1028"/>
                  </a:cubicBezTo>
                  <a:cubicBezTo>
                    <a:pt x="2353" y="406"/>
                    <a:pt x="1835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1"/>
          <p:cNvGrpSpPr/>
          <p:nvPr/>
        </p:nvGrpSpPr>
        <p:grpSpPr>
          <a:xfrm rot="2922877">
            <a:off x="4207217" y="1120479"/>
            <a:ext cx="342292" cy="352799"/>
            <a:chOff x="1136563" y="3613697"/>
            <a:chExt cx="150874" cy="155472"/>
          </a:xfrm>
        </p:grpSpPr>
        <p:sp>
          <p:nvSpPr>
            <p:cNvPr id="1257" name="Google Shape;1257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E292E-AA09-0B01-6D3F-EAA8986061DF}"/>
              </a:ext>
            </a:extLst>
          </p:cNvPr>
          <p:cNvSpPr txBox="1"/>
          <p:nvPr/>
        </p:nvSpPr>
        <p:spPr>
          <a:xfrm>
            <a:off x="2581730" y="1854471"/>
            <a:ext cx="7935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TIME 1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0850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  <p:sndAc>
          <p:stSnd>
            <p:snd r:embed="rId3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191442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20">
            <a:extLst>
              <a:ext uri="{FF2B5EF4-FFF2-40B4-BE49-F238E27FC236}">
                <a16:creationId xmlns:a16="http://schemas.microsoft.com/office/drawing/2014/main" id="{0494E32F-DD3C-3F6C-7DF1-782031341ECF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</a:t>
            </a:r>
            <a:r>
              <a:rPr lang="en-GB" altLang="en-US" sz="2000" dirty="0">
                <a:latin typeface="Comic Sans MS" panose="030F0702030302020204" pitchFamily="66" charset="0"/>
              </a:rPr>
              <a:t>‘’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p’’ into the square. </a:t>
            </a:r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2"/>
            <a:ext cx="5736926" cy="4600574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4" y="808039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026" name="Picture 2" descr="Popcorn Clipart PNG, Vector, PSD, and Clipart With ...">
            <a:extLst>
              <a:ext uri="{FF2B5EF4-FFF2-40B4-BE49-F238E27FC236}">
                <a16:creationId xmlns:a16="http://schemas.microsoft.com/office/drawing/2014/main" id="{1175D6D3-8001-6434-14C9-F338F8F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1422838"/>
            <a:ext cx="1579900" cy="15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925EC-98E9-DCD1-04E7-AA7FFDAF8E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19" t="11681" r="8249" b="8821"/>
          <a:stretch/>
        </p:blipFill>
        <p:spPr>
          <a:xfrm>
            <a:off x="9629775" y="1263650"/>
            <a:ext cx="1682003" cy="140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07005-1695-78EC-AB67-A6A74A5DE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895" y="2710743"/>
            <a:ext cx="1725220" cy="172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1461" y="2622261"/>
            <a:ext cx="1900317" cy="1613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D71951-0131-9C72-B9A6-591101A2F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19" t="4857" r="17317" b="15807"/>
          <a:stretch/>
        </p:blipFill>
        <p:spPr>
          <a:xfrm>
            <a:off x="1043247" y="4357401"/>
            <a:ext cx="1393825" cy="1568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EF8EE2-A764-F5F8-CFEA-D83FB52FD4D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7288" y="4169819"/>
            <a:ext cx="1623060" cy="16230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3755" y="902849"/>
            <a:ext cx="2080213" cy="20802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365" y="2847870"/>
            <a:ext cx="2080213" cy="20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4765 0.08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24896 -0.0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3659 -0.07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2"/>
            <a:ext cx="5736926" cy="4660784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4" y="808039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026" name="Picture 2" descr="Popcorn Clipart PNG, Vector, PSD, and Clipart With ...">
            <a:extLst>
              <a:ext uri="{FF2B5EF4-FFF2-40B4-BE49-F238E27FC236}">
                <a16:creationId xmlns:a16="http://schemas.microsoft.com/office/drawing/2014/main" id="{1175D6D3-8001-6434-14C9-F338F8F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1422838"/>
            <a:ext cx="1579900" cy="15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7302" y="2794604"/>
            <a:ext cx="1900317" cy="161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A3F1-55D7-C323-9EB3-6977814E503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405" y="4540147"/>
            <a:ext cx="2080214" cy="1384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FCE38-6FAE-049F-E919-1B11B82EE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" t="2943" r="7007" b="10375"/>
          <a:stretch/>
        </p:blipFill>
        <p:spPr>
          <a:xfrm>
            <a:off x="955040" y="2940614"/>
            <a:ext cx="1802014" cy="1496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E1960-C95E-465A-FA0A-1770EECEC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249" y="4575309"/>
            <a:ext cx="1915805" cy="13220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188" y="4198864"/>
            <a:ext cx="2080213" cy="208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45F36-E058-836B-B517-27E8C5D0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862" y="1165503"/>
            <a:ext cx="1624601" cy="162460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7023" y="1064843"/>
            <a:ext cx="2080213" cy="208021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9D36CCCD-BB98-94B8-15BB-60C32CA2DEB6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</a:t>
            </a:r>
            <a:r>
              <a:rPr lang="en-GB" altLang="en-US" sz="2000" dirty="0">
                <a:latin typeface="Comic Sans MS" panose="030F0702030302020204" pitchFamily="66" charset="0"/>
              </a:rPr>
              <a:t>‘’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p’’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336730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4765 0.08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23659 -0.0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2211 0.1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24623 -0.09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834204" y="-2233229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1"/>
            <a:ext cx="5736926" cy="4829175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74" y="1039550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7302" y="2794604"/>
            <a:ext cx="1900317" cy="161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A3F1-55D7-C323-9EB3-6977814E50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405" y="4563299"/>
            <a:ext cx="2045423" cy="1361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FCE38-6FAE-049F-E919-1B11B82EE9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" t="2943" r="7007" b="10375"/>
          <a:stretch/>
        </p:blipFill>
        <p:spPr>
          <a:xfrm>
            <a:off x="955040" y="2940614"/>
            <a:ext cx="1802014" cy="1496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33" t="4037" r="6600" b="14266"/>
          <a:stretch/>
        </p:blipFill>
        <p:spPr>
          <a:xfrm>
            <a:off x="929172" y="3015164"/>
            <a:ext cx="1660532" cy="1576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45F36-E058-836B-B517-27E8C5D0AE3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862" y="1263651"/>
            <a:ext cx="1526453" cy="1526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54" t="5395" r="8648" b="10476"/>
          <a:stretch/>
        </p:blipFill>
        <p:spPr>
          <a:xfrm>
            <a:off x="9499000" y="2735646"/>
            <a:ext cx="1624601" cy="1750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A0C44-C67A-34E3-BC71-6CFEA2E545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135" y="1173679"/>
            <a:ext cx="1921312" cy="191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20C43F-7E31-4E11-CB13-67B8AB240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413" y="4556633"/>
            <a:ext cx="2210869" cy="1724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092D4-AA66-FF5B-C86B-0EAA69119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54" t="5395" r="8648" b="10476"/>
          <a:stretch/>
        </p:blipFill>
        <p:spPr>
          <a:xfrm>
            <a:off x="9450374" y="4342782"/>
            <a:ext cx="1624601" cy="1750044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42D72881-EC37-B477-5F21-EB64AAE2CC38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‘’k</a:t>
            </a:r>
            <a:r>
              <a:rPr lang="en-GB" altLang="en-US" sz="2000" dirty="0">
                <a:latin typeface="Comic Sans MS" panose="030F0702030302020204" pitchFamily="66" charset="0"/>
              </a:rPr>
              <a:t>’’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420487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4883 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22006 0.139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32305 -0.12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369395" y="1263652"/>
            <a:ext cx="5501599" cy="4707212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74" y="1039550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8BE641-B2B0-85A7-CC8C-D0BB1D31A3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8005" y="4486438"/>
            <a:ext cx="1684500" cy="1728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2869E-506C-6B24-95FC-AAC7B696E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66" r="10094" b="4663"/>
          <a:stretch/>
        </p:blipFill>
        <p:spPr>
          <a:xfrm>
            <a:off x="9477904" y="1039550"/>
            <a:ext cx="1624601" cy="1755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E1957-CD87-2D64-009A-2B803FFA1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944" r="91667">
                        <a14:foregroundMark x1="7222" y1="36944" x2="7222" y2="36944"/>
                        <a14:foregroundMark x1="91667" y1="37500" x2="91667" y2="37500"/>
                        <a14:foregroundMark x1="14722" y1="60556" x2="14722" y2="6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05" y="2680799"/>
            <a:ext cx="2098943" cy="1994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4B4F92-55AF-0987-76F4-2B955A84F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5375" y="2898054"/>
            <a:ext cx="1193166" cy="1484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7C50F-CDE2-E441-8193-8DD35FB01F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0" t="9692" r="13902" b="12912"/>
          <a:stretch/>
        </p:blipFill>
        <p:spPr>
          <a:xfrm>
            <a:off x="1076120" y="4455092"/>
            <a:ext cx="1478793" cy="151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71476F-AB1A-B5BC-D055-7C33061951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037" y="1299140"/>
            <a:ext cx="1691448" cy="14766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33" t="4037" r="6600" b="14266"/>
          <a:stretch/>
        </p:blipFill>
        <p:spPr>
          <a:xfrm>
            <a:off x="894381" y="1199608"/>
            <a:ext cx="1660532" cy="1576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3810F-4CA2-81B0-A969-AB029962E8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33" t="4037" r="6600" b="14266"/>
          <a:stretch/>
        </p:blipFill>
        <p:spPr>
          <a:xfrm>
            <a:off x="9412270" y="2862797"/>
            <a:ext cx="1660532" cy="1576220"/>
          </a:xfrm>
          <a:prstGeom prst="rect">
            <a:avLst/>
          </a:pr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1BC6D17C-C2BF-870A-40C6-3DB974E47B5A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‘’k</a:t>
            </a:r>
            <a:r>
              <a:rPr lang="en-GB" altLang="en-US" sz="2000" dirty="0">
                <a:latin typeface="Comic Sans MS" panose="030F0702030302020204" pitchFamily="66" charset="0"/>
              </a:rPr>
              <a:t>’’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1778226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23281 -0.0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23528 -0.07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6237 0.1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7071 -0.07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6B22C7-6794-CA65-EB5C-CF66BDF5EC43}"/>
              </a:ext>
            </a:extLst>
          </p:cNvPr>
          <p:cNvSpPr txBox="1"/>
          <p:nvPr/>
        </p:nvSpPr>
        <p:spPr>
          <a:xfrm>
            <a:off x="778924" y="993837"/>
            <a:ext cx="10229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Option 2 </a:t>
            </a: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Guess the word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0" name="Google Shape;1639;p11">
            <a:extLst>
              <a:ext uri="{FF2B5EF4-FFF2-40B4-BE49-F238E27FC236}">
                <a16:creationId xmlns:a16="http://schemas.microsoft.com/office/drawing/2014/main" id="{3C91E324-923C-AFBF-1EF2-643E5ECFCB0C}"/>
              </a:ext>
            </a:extLst>
          </p:cNvPr>
          <p:cNvGrpSpPr/>
          <p:nvPr/>
        </p:nvGrpSpPr>
        <p:grpSpPr>
          <a:xfrm>
            <a:off x="9812150" y="-174977"/>
            <a:ext cx="1793077" cy="1886609"/>
            <a:chOff x="1479575" y="7104274"/>
            <a:chExt cx="2689615" cy="2829913"/>
          </a:xfrm>
        </p:grpSpPr>
        <p:sp>
          <p:nvSpPr>
            <p:cNvPr id="14" name="Google Shape;1640;p11">
              <a:extLst>
                <a:ext uri="{FF2B5EF4-FFF2-40B4-BE49-F238E27FC236}">
                  <a16:creationId xmlns:a16="http://schemas.microsoft.com/office/drawing/2014/main" id="{9CD6945A-681A-CB48-DD4E-EF205389098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41;p11">
              <a:extLst>
                <a:ext uri="{FF2B5EF4-FFF2-40B4-BE49-F238E27FC236}">
                  <a16:creationId xmlns:a16="http://schemas.microsoft.com/office/drawing/2014/main" id="{6178A7E2-DAD6-F232-AAFF-B6DA960BEE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42;p11">
              <a:extLst>
                <a:ext uri="{FF2B5EF4-FFF2-40B4-BE49-F238E27FC236}">
                  <a16:creationId xmlns:a16="http://schemas.microsoft.com/office/drawing/2014/main" id="{EFABD141-E2F3-74D8-B7C6-998F0A90DD1C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7" name="Google Shape;1643;p11">
                <a:extLst>
                  <a:ext uri="{FF2B5EF4-FFF2-40B4-BE49-F238E27FC236}">
                    <a16:creationId xmlns:a16="http://schemas.microsoft.com/office/drawing/2014/main" id="{928AE7A5-081A-9EA2-1647-200575EB1ED7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4;p11">
                <a:extLst>
                  <a:ext uri="{FF2B5EF4-FFF2-40B4-BE49-F238E27FC236}">
                    <a16:creationId xmlns:a16="http://schemas.microsoft.com/office/drawing/2014/main" id="{8DB60286-E9B9-045D-96A4-74BDCACC5AC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645;p11">
                <a:extLst>
                  <a:ext uri="{FF2B5EF4-FFF2-40B4-BE49-F238E27FC236}">
                    <a16:creationId xmlns:a16="http://schemas.microsoft.com/office/drawing/2014/main" id="{FDBDB4F0-ED11-7831-FCD2-3A9D1137D65B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646;p11">
                <a:extLst>
                  <a:ext uri="{FF2B5EF4-FFF2-40B4-BE49-F238E27FC236}">
                    <a16:creationId xmlns:a16="http://schemas.microsoft.com/office/drawing/2014/main" id="{525F1A68-16EE-EBCB-2411-13DB4003C76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647;p11">
                <a:extLst>
                  <a:ext uri="{FF2B5EF4-FFF2-40B4-BE49-F238E27FC236}">
                    <a16:creationId xmlns:a16="http://schemas.microsoft.com/office/drawing/2014/main" id="{7D8C3F7B-656F-18F8-4EF8-57D821CFA813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648;p11">
                <a:extLst>
                  <a:ext uri="{FF2B5EF4-FFF2-40B4-BE49-F238E27FC236}">
                    <a16:creationId xmlns:a16="http://schemas.microsoft.com/office/drawing/2014/main" id="{B2992ED4-5560-E008-BE86-E5F4497CC333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649;p11">
                <a:extLst>
                  <a:ext uri="{FF2B5EF4-FFF2-40B4-BE49-F238E27FC236}">
                    <a16:creationId xmlns:a16="http://schemas.microsoft.com/office/drawing/2014/main" id="{42177E9A-021E-8ADF-23F1-3285399550E9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1639;p11">
            <a:extLst>
              <a:ext uri="{FF2B5EF4-FFF2-40B4-BE49-F238E27FC236}">
                <a16:creationId xmlns:a16="http://schemas.microsoft.com/office/drawing/2014/main" id="{2669997E-F9D7-51A7-C7B6-B0D7E943C7B4}"/>
              </a:ext>
            </a:extLst>
          </p:cNvPr>
          <p:cNvGrpSpPr/>
          <p:nvPr/>
        </p:nvGrpSpPr>
        <p:grpSpPr>
          <a:xfrm>
            <a:off x="296444" y="148495"/>
            <a:ext cx="1793077" cy="1886609"/>
            <a:chOff x="1479575" y="7104274"/>
            <a:chExt cx="2689615" cy="2829913"/>
          </a:xfrm>
        </p:grpSpPr>
        <p:sp>
          <p:nvSpPr>
            <p:cNvPr id="25" name="Google Shape;1640;p11">
              <a:extLst>
                <a:ext uri="{FF2B5EF4-FFF2-40B4-BE49-F238E27FC236}">
                  <a16:creationId xmlns:a16="http://schemas.microsoft.com/office/drawing/2014/main" id="{0C9776D2-0D9A-9A61-1F00-260E4D4969A2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1;p11">
              <a:extLst>
                <a:ext uri="{FF2B5EF4-FFF2-40B4-BE49-F238E27FC236}">
                  <a16:creationId xmlns:a16="http://schemas.microsoft.com/office/drawing/2014/main" id="{15AD82C5-5983-957D-BF73-D446414E80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642;p11">
              <a:extLst>
                <a:ext uri="{FF2B5EF4-FFF2-40B4-BE49-F238E27FC236}">
                  <a16:creationId xmlns:a16="http://schemas.microsoft.com/office/drawing/2014/main" id="{A6395ADA-565E-4D2A-F7FB-B00ADF430BA4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8" name="Google Shape;1643;p11">
                <a:extLst>
                  <a:ext uri="{FF2B5EF4-FFF2-40B4-BE49-F238E27FC236}">
                    <a16:creationId xmlns:a16="http://schemas.microsoft.com/office/drawing/2014/main" id="{EC524CBD-3859-EC9D-2622-9F2501B6500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4;p11">
                <a:extLst>
                  <a:ext uri="{FF2B5EF4-FFF2-40B4-BE49-F238E27FC236}">
                    <a16:creationId xmlns:a16="http://schemas.microsoft.com/office/drawing/2014/main" id="{E249ECFD-6213-4DE8-2D16-0733C6A1E02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645;p11">
                <a:extLst>
                  <a:ext uri="{FF2B5EF4-FFF2-40B4-BE49-F238E27FC236}">
                    <a16:creationId xmlns:a16="http://schemas.microsoft.com/office/drawing/2014/main" id="{412CD56A-DEDE-3A8E-6831-FAE1E87B9D34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646;p11">
                <a:extLst>
                  <a:ext uri="{FF2B5EF4-FFF2-40B4-BE49-F238E27FC236}">
                    <a16:creationId xmlns:a16="http://schemas.microsoft.com/office/drawing/2014/main" id="{CF7FE3A9-279C-A4F8-8100-C667992E1A75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647;p11">
                <a:extLst>
                  <a:ext uri="{FF2B5EF4-FFF2-40B4-BE49-F238E27FC236}">
                    <a16:creationId xmlns:a16="http://schemas.microsoft.com/office/drawing/2014/main" id="{566CF018-23F5-807E-E1E9-7375A4784F96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648;p11">
                <a:extLst>
                  <a:ext uri="{FF2B5EF4-FFF2-40B4-BE49-F238E27FC236}">
                    <a16:creationId xmlns:a16="http://schemas.microsoft.com/office/drawing/2014/main" id="{B33D26EA-9CD2-046B-94EB-9CF0123D173A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649;p11">
                <a:extLst>
                  <a:ext uri="{FF2B5EF4-FFF2-40B4-BE49-F238E27FC236}">
                    <a16:creationId xmlns:a16="http://schemas.microsoft.com/office/drawing/2014/main" id="{4FC06661-1869-39DB-B9BE-7BD4285CF42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1639;p11">
            <a:extLst>
              <a:ext uri="{FF2B5EF4-FFF2-40B4-BE49-F238E27FC236}">
                <a16:creationId xmlns:a16="http://schemas.microsoft.com/office/drawing/2014/main" id="{9F44AB32-0A2C-0714-39AB-E6517CAED15D}"/>
              </a:ext>
            </a:extLst>
          </p:cNvPr>
          <p:cNvGrpSpPr/>
          <p:nvPr/>
        </p:nvGrpSpPr>
        <p:grpSpPr>
          <a:xfrm>
            <a:off x="465605" y="5128273"/>
            <a:ext cx="1793077" cy="1886609"/>
            <a:chOff x="1479575" y="7104274"/>
            <a:chExt cx="2689615" cy="2829913"/>
          </a:xfrm>
        </p:grpSpPr>
        <p:sp>
          <p:nvSpPr>
            <p:cNvPr id="36" name="Google Shape;1640;p11">
              <a:extLst>
                <a:ext uri="{FF2B5EF4-FFF2-40B4-BE49-F238E27FC236}">
                  <a16:creationId xmlns:a16="http://schemas.microsoft.com/office/drawing/2014/main" id="{4DCB7611-E3AC-5785-2B1F-7AFEA6501EC4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41;p11">
              <a:extLst>
                <a:ext uri="{FF2B5EF4-FFF2-40B4-BE49-F238E27FC236}">
                  <a16:creationId xmlns:a16="http://schemas.microsoft.com/office/drawing/2014/main" id="{3EE8D874-9E23-7B2A-98F1-EFA208E7BC32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642;p11">
              <a:extLst>
                <a:ext uri="{FF2B5EF4-FFF2-40B4-BE49-F238E27FC236}">
                  <a16:creationId xmlns:a16="http://schemas.microsoft.com/office/drawing/2014/main" id="{1DC2C062-629C-E44D-2B88-B717FBAEB071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9" name="Google Shape;1643;p11">
                <a:extLst>
                  <a:ext uri="{FF2B5EF4-FFF2-40B4-BE49-F238E27FC236}">
                    <a16:creationId xmlns:a16="http://schemas.microsoft.com/office/drawing/2014/main" id="{DDF09736-0EB4-83E1-4925-96253EDBD1C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4;p11">
                <a:extLst>
                  <a:ext uri="{FF2B5EF4-FFF2-40B4-BE49-F238E27FC236}">
                    <a16:creationId xmlns:a16="http://schemas.microsoft.com/office/drawing/2014/main" id="{8545368A-F29E-8427-99D6-72A96158B8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645;p11">
                <a:extLst>
                  <a:ext uri="{FF2B5EF4-FFF2-40B4-BE49-F238E27FC236}">
                    <a16:creationId xmlns:a16="http://schemas.microsoft.com/office/drawing/2014/main" id="{22A59058-175D-048A-8AB4-D39E32B004A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646;p11">
                <a:extLst>
                  <a:ext uri="{FF2B5EF4-FFF2-40B4-BE49-F238E27FC236}">
                    <a16:creationId xmlns:a16="http://schemas.microsoft.com/office/drawing/2014/main" id="{4F754DC7-90F2-08E9-06EC-B58C9BF42683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647;p11">
                <a:extLst>
                  <a:ext uri="{FF2B5EF4-FFF2-40B4-BE49-F238E27FC236}">
                    <a16:creationId xmlns:a16="http://schemas.microsoft.com/office/drawing/2014/main" id="{04A98555-8288-7280-ED4E-0A3F409AEE5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648;p11">
                <a:extLst>
                  <a:ext uri="{FF2B5EF4-FFF2-40B4-BE49-F238E27FC236}">
                    <a16:creationId xmlns:a16="http://schemas.microsoft.com/office/drawing/2014/main" id="{118E1710-98DA-47A9-8EF6-3D90812EC798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649;p11">
                <a:extLst>
                  <a:ext uri="{FF2B5EF4-FFF2-40B4-BE49-F238E27FC236}">
                    <a16:creationId xmlns:a16="http://schemas.microsoft.com/office/drawing/2014/main" id="{7CDDD603-AF7C-AE52-B138-DB364111801D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16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5" name="bomb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05817" y="5758163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048884" y="-1712981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7E01F3-DB49-8B94-567A-F6DB113C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1715190"/>
            <a:ext cx="2949530" cy="25132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849044" y="2505670"/>
            <a:ext cx="2411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_ _ _ _ 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5849044" y="2229440"/>
            <a:ext cx="23871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6600" b="1" dirty="0">
                <a:ln/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asta</a:t>
            </a:r>
          </a:p>
        </p:txBody>
      </p:sp>
      <p:pic>
        <p:nvPicPr>
          <p:cNvPr id="3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180B7ADC-EB2B-8D31-8CA3-C4404BB72C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0" end="5279.32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0927" y="4669623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098878" y="-1712981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961255" y="2505670"/>
            <a:ext cx="21868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5961255" y="2132497"/>
            <a:ext cx="22541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lang="en-US" sz="6600" b="1" dirty="0" err="1">
                <a:ln/>
                <a:solidFill>
                  <a:srgbClr val="CACAFD">
                    <a:lumMod val="50000"/>
                  </a:srgbClr>
                </a:solidFill>
                <a:latin typeface="Comic Sans MS" panose="030F0702030302020204" pitchFamily="66" charset="0"/>
              </a:rPr>
              <a:t>izza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E4807-7BFC-CE4A-A6DA-4A6620929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83" y="2188377"/>
            <a:ext cx="2782225" cy="1846536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E06502F-4849-0288-DC31-6DF595A17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7680" y="4820659"/>
            <a:ext cx="930843" cy="9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41914" y="-1753329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249523" y="2505670"/>
            <a:ext cx="361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/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</a:t>
            </a:r>
          </a:p>
        </p:txBody>
      </p:sp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465242D9-832F-A1A6-601F-B5B834CD0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6018" y="5010978"/>
            <a:ext cx="897724" cy="897724"/>
          </a:xfrm>
          <a:prstGeom prst="rect">
            <a:avLst/>
          </a:prstGeom>
        </p:spPr>
      </p:pic>
      <p:pic>
        <p:nvPicPr>
          <p:cNvPr id="6" name="Picture 2" descr="Popcorn Clipart PNG, Vector, PSD, and Clipart With ...">
            <a:extLst>
              <a:ext uri="{FF2B5EF4-FFF2-40B4-BE49-F238E27FC236}">
                <a16:creationId xmlns:a16="http://schemas.microsoft.com/office/drawing/2014/main" id="{62C2961D-50A0-363D-2FB1-3B42DC6D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82" y="1847022"/>
            <a:ext cx="2650859" cy="26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8A97337-727D-5B6B-7CDF-0863FA72D709}"/>
              </a:ext>
            </a:extLst>
          </p:cNvPr>
          <p:cNvGrpSpPr/>
          <p:nvPr/>
        </p:nvGrpSpPr>
        <p:grpSpPr>
          <a:xfrm>
            <a:off x="5280003" y="2395113"/>
            <a:ext cx="3264035" cy="1107996"/>
            <a:chOff x="5453127" y="2631595"/>
            <a:chExt cx="3264035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5453127" y="2631595"/>
              <a:ext cx="326403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en-US" sz="6600" b="1" dirty="0">
                  <a:ln/>
                  <a:solidFill>
                    <a:srgbClr val="CACAFD">
                      <a:lumMod val="50000"/>
                    </a:srgbClr>
                  </a:solidFill>
                  <a:latin typeface="Comic Sans MS" panose="030F0702030302020204" pitchFamily="66" charset="0"/>
                </a:rPr>
                <a:t>opcorn</a:t>
              </a:r>
              <a:endParaRPr kumimoji="0" lang="en-US" sz="6600" b="1" i="0" strike="noStrike" kern="1200" cap="none" spc="0" normalizeH="0" baseline="0" noProof="0" dirty="0">
                <a:ln/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A00204-F5D7-ACB3-0462-ED68862D72D1}"/>
                </a:ext>
              </a:extLst>
            </p:cNvPr>
            <p:cNvCxnSpPr>
              <a:cxnSpLocks/>
            </p:cNvCxnSpPr>
            <p:nvPr/>
          </p:nvCxnSpPr>
          <p:spPr>
            <a:xfrm>
              <a:off x="6045200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3426F0-6591-0CCD-FE57-9B83FF7EF545}"/>
                </a:ext>
              </a:extLst>
            </p:cNvPr>
            <p:cNvCxnSpPr>
              <a:cxnSpLocks/>
            </p:cNvCxnSpPr>
            <p:nvPr/>
          </p:nvCxnSpPr>
          <p:spPr>
            <a:xfrm>
              <a:off x="6492240" y="353042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C3BACA-6385-C568-4BD0-D054556832D3}"/>
                </a:ext>
              </a:extLst>
            </p:cNvPr>
            <p:cNvCxnSpPr>
              <a:cxnSpLocks/>
            </p:cNvCxnSpPr>
            <p:nvPr/>
          </p:nvCxnSpPr>
          <p:spPr>
            <a:xfrm>
              <a:off x="7366000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6A2A00-CA4E-9B42-5C28-5E48AF3144B1}"/>
                </a:ext>
              </a:extLst>
            </p:cNvPr>
            <p:cNvCxnSpPr>
              <a:cxnSpLocks/>
            </p:cNvCxnSpPr>
            <p:nvPr/>
          </p:nvCxnSpPr>
          <p:spPr>
            <a:xfrm>
              <a:off x="7801887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50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81314" y="-1822802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6179263" y="2260424"/>
            <a:ext cx="17507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5CD27C-0ACD-06A7-9183-A5ECE64C12A1}"/>
              </a:ext>
            </a:extLst>
          </p:cNvPr>
          <p:cNvCxnSpPr>
            <a:cxnSpLocks/>
          </p:cNvCxnSpPr>
          <p:nvPr/>
        </p:nvCxnSpPr>
        <p:spPr>
          <a:xfrm>
            <a:off x="6309360" y="3190240"/>
            <a:ext cx="294640" cy="10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4054A7-1E86-063E-AC8C-EEABF7DDF972}"/>
              </a:ext>
            </a:extLst>
          </p:cNvPr>
          <p:cNvCxnSpPr>
            <a:cxnSpLocks/>
          </p:cNvCxnSpPr>
          <p:nvPr/>
        </p:nvCxnSpPr>
        <p:spPr>
          <a:xfrm>
            <a:off x="6725920" y="3200400"/>
            <a:ext cx="2235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F31536-DBF5-C859-B0DA-7968ADA2C96B}"/>
              </a:ext>
            </a:extLst>
          </p:cNvPr>
          <p:cNvCxnSpPr>
            <a:cxnSpLocks/>
          </p:cNvCxnSpPr>
          <p:nvPr/>
        </p:nvCxnSpPr>
        <p:spPr>
          <a:xfrm>
            <a:off x="7081520" y="3190240"/>
            <a:ext cx="28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914DCB-27AB-EB2C-6494-7F91E68DAAAB}"/>
              </a:ext>
            </a:extLst>
          </p:cNvPr>
          <p:cNvCxnSpPr>
            <a:cxnSpLocks/>
          </p:cNvCxnSpPr>
          <p:nvPr/>
        </p:nvCxnSpPr>
        <p:spPr>
          <a:xfrm>
            <a:off x="7498080" y="3190240"/>
            <a:ext cx="28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487211E7-8EDD-BE65-8008-3833CA59E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251" y="1978375"/>
            <a:ext cx="3220028" cy="2695023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8CC122C4-AE80-119D-A9FF-5ADC2030C1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6" end="4940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6559" y="4504344"/>
            <a:ext cx="1049720" cy="10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34011" y="-1789180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55267-0CFA-11F8-92CC-68CCB373B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810" y="1885418"/>
            <a:ext cx="2181469" cy="2353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4668C8-5232-A3B7-7104-EABB4848E7C4}"/>
              </a:ext>
            </a:extLst>
          </p:cNvPr>
          <p:cNvSpPr/>
          <p:nvPr/>
        </p:nvSpPr>
        <p:spPr>
          <a:xfrm>
            <a:off x="5668802" y="2492861"/>
            <a:ext cx="2957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/>
                <a:latin typeface="Comic Sans MS" panose="030F0702030302020204" pitchFamily="66" charset="0"/>
              </a:rPr>
              <a:t>_ _</a:t>
            </a:r>
            <a:r>
              <a:rPr lang="en-US" sz="4400" b="1" dirty="0">
                <a:ln/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/>
                <a:effectLst/>
                <a:uLnTx/>
                <a:uFillTx/>
                <a:latin typeface="Comic Sans MS" panose="030F0702030302020204" pitchFamily="66" charset="0"/>
              </a:rPr>
              <a:t>_ _ 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9155A-8871-B16D-2B4B-EF58A610DF8B}"/>
              </a:ext>
            </a:extLst>
          </p:cNvPr>
          <p:cNvGrpSpPr/>
          <p:nvPr/>
        </p:nvGrpSpPr>
        <p:grpSpPr>
          <a:xfrm>
            <a:off x="5851544" y="2260425"/>
            <a:ext cx="2592376" cy="1107996"/>
            <a:chOff x="5987933" y="3947803"/>
            <a:chExt cx="2592376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5987933" y="3947803"/>
              <a:ext cx="259237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noProof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k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CACAFD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  <a:r>
                <a:rPr lang="en-US" sz="6600" b="1" dirty="0">
                  <a:ln/>
                  <a:solidFill>
                    <a:srgbClr val="CACAFD">
                      <a:lumMod val="50000"/>
                    </a:srgbClr>
                  </a:solidFill>
                  <a:latin typeface="Comic Sans MS" panose="030F0702030302020204" pitchFamily="66" charset="0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CACAFD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ten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914DCB-27AB-EB2C-6494-7F91E68DA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944" y="4836160"/>
              <a:ext cx="32512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25439A-D195-0550-F20C-AF4F92E64E41}"/>
                </a:ext>
              </a:extLst>
            </p:cNvPr>
            <p:cNvCxnSpPr>
              <a:cxnSpLocks/>
            </p:cNvCxnSpPr>
            <p:nvPr/>
          </p:nvCxnSpPr>
          <p:spPr>
            <a:xfrm>
              <a:off x="6543566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E8989-B975-7CF3-FA31-619EF33CE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38795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B0E9E5-3C46-8988-06C7-D4B4693AA77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941" y="482600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78BE5F0-B51E-1D42-0549-803A92CC03E2}"/>
                </a:ext>
              </a:extLst>
            </p:cNvPr>
            <p:cNvCxnSpPr>
              <a:cxnSpLocks/>
            </p:cNvCxnSpPr>
            <p:nvPr/>
          </p:nvCxnSpPr>
          <p:spPr>
            <a:xfrm>
              <a:off x="8129550" y="485648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969E3A7-13CC-79F8-A8DE-20A59AF63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5941" y="4650623"/>
            <a:ext cx="1121509" cy="11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43E74B5F-E719-F195-120F-B3279F08FA57}"/>
              </a:ext>
            </a:extLst>
          </p:cNvPr>
          <p:cNvSpPr/>
          <p:nvPr/>
        </p:nvSpPr>
        <p:spPr>
          <a:xfrm>
            <a:off x="332139" y="770936"/>
            <a:ext cx="11527722" cy="520785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381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910368" y="1022557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6560" y="1972437"/>
            <a:ext cx="11527722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1. Warm-up &amp; Review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Find and circle the words. </a:t>
            </a:r>
            <a:br>
              <a:rPr lang="en-US" sz="4800" dirty="0">
                <a:solidFill>
                  <a:prstClr val="black"/>
                </a:solidFill>
                <a:latin typeface="Comic Sans Bold"/>
              </a:rPr>
            </a:br>
            <a:r>
              <a:rPr lang="en-US" sz="4800" dirty="0">
                <a:solidFill>
                  <a:prstClr val="black"/>
                </a:solidFill>
                <a:latin typeface="Comic Sans Bold"/>
              </a:rPr>
              <a:t>Then say.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Let’s play. 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prstClr val="black"/>
              </a:solidFill>
              <a:latin typeface="Comic Sans Bold"/>
            </a:endParaRPr>
          </a:p>
          <a:p>
            <a:pPr marL="914400" marR="0" lvl="0" indent="-91440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51501" y="-1789180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668C8-5232-A3B7-7104-EABB4848E7C4}"/>
              </a:ext>
            </a:extLst>
          </p:cNvPr>
          <p:cNvSpPr/>
          <p:nvPr/>
        </p:nvSpPr>
        <p:spPr>
          <a:xfrm>
            <a:off x="6076768" y="2492861"/>
            <a:ext cx="21419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 _ 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9155A-8871-B16D-2B4B-EF58A610DF8B}"/>
              </a:ext>
            </a:extLst>
          </p:cNvPr>
          <p:cNvGrpSpPr/>
          <p:nvPr/>
        </p:nvGrpSpPr>
        <p:grpSpPr>
          <a:xfrm>
            <a:off x="6221038" y="2230616"/>
            <a:ext cx="1853392" cy="1107996"/>
            <a:chOff x="6332419" y="3950509"/>
            <a:chExt cx="1853392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6332419" y="3950509"/>
              <a:ext cx="185339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bi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914DCB-27AB-EB2C-6494-7F91E68DA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8184" y="4846320"/>
              <a:ext cx="32512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25439A-D195-0550-F20C-AF4F92E64E41}"/>
                </a:ext>
              </a:extLst>
            </p:cNvPr>
            <p:cNvCxnSpPr>
              <a:cxnSpLocks/>
            </p:cNvCxnSpPr>
            <p:nvPr/>
          </p:nvCxnSpPr>
          <p:spPr>
            <a:xfrm>
              <a:off x="6889006" y="484632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E8989-B975-7CF3-FA31-619EF33CE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59115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B0E9E5-3C46-8988-06C7-D4B4693AA770}"/>
                </a:ext>
              </a:extLst>
            </p:cNvPr>
            <p:cNvCxnSpPr>
              <a:cxnSpLocks/>
            </p:cNvCxnSpPr>
            <p:nvPr/>
          </p:nvCxnSpPr>
          <p:spPr>
            <a:xfrm>
              <a:off x="7706581" y="4836160"/>
              <a:ext cx="3805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E16BE4-A6B6-37FD-652F-4B68F329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837" y="2018605"/>
            <a:ext cx="3261850" cy="2220503"/>
          </a:xfrm>
          <a:prstGeom prst="rect">
            <a:avLst/>
          </a:prstGeom>
        </p:spPr>
      </p:pic>
      <p:pic>
        <p:nvPicPr>
          <p:cNvPr id="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2765906A-81AE-27DB-E9E2-D08C2BA36A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469" y="4918066"/>
            <a:ext cx="1030691" cy="10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n on Love">
            <a:extLst>
              <a:ext uri="{FF2B5EF4-FFF2-40B4-BE49-F238E27FC236}">
                <a16:creationId xmlns:a16="http://schemas.microsoft.com/office/drawing/2014/main" id="{C608BFAF-C8BF-30F2-3CEE-C820D86E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1" y="600501"/>
            <a:ext cx="7192370" cy="54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7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97857" y="-909773"/>
            <a:ext cx="5640267" cy="8571163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5" name="Google Shape;1625;p11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9800907" y="2861914"/>
            <a:ext cx="2495832" cy="850691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907342" y="752725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A17875-979C-EE95-A268-358AE1F9C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840" y="1394660"/>
            <a:ext cx="10556240" cy="25852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 </a:t>
            </a:r>
            <a:b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Disappearing cards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5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roup 1614">
            <a:extLst>
              <a:ext uri="{FF2B5EF4-FFF2-40B4-BE49-F238E27FC236}">
                <a16:creationId xmlns:a16="http://schemas.microsoft.com/office/drawing/2014/main" id="{27F0DDE1-77E5-5C45-0592-E359D3A1694E}"/>
              </a:ext>
            </a:extLst>
          </p:cNvPr>
          <p:cNvGrpSpPr/>
          <p:nvPr/>
        </p:nvGrpSpPr>
        <p:grpSpPr>
          <a:xfrm>
            <a:off x="901295" y="1255538"/>
            <a:ext cx="2261385" cy="2175215"/>
            <a:chOff x="901295" y="1255538"/>
            <a:chExt cx="2261385" cy="217521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FE727C-7DEC-4987-C469-BEC1FE5664F5}"/>
                </a:ext>
              </a:extLst>
            </p:cNvPr>
            <p:cNvSpPr/>
            <p:nvPr/>
          </p:nvSpPr>
          <p:spPr>
            <a:xfrm>
              <a:off x="918566" y="125553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11BD5A-9C7D-4DC5-08D0-4279476F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295" y="1612340"/>
              <a:ext cx="2158742" cy="16246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8114D4-6682-9F2C-6B28-B4CD6E12508A}"/>
              </a:ext>
            </a:extLst>
          </p:cNvPr>
          <p:cNvSpPr txBox="1"/>
          <p:nvPr/>
        </p:nvSpPr>
        <p:spPr>
          <a:xfrm>
            <a:off x="2692400" y="0"/>
            <a:ext cx="5936695" cy="646331"/>
          </a:xfrm>
          <a:prstGeom prst="rect">
            <a:avLst/>
          </a:prstGeom>
          <a:noFill/>
          <a:ln w="38100">
            <a:solidFill>
              <a:schemeClr val="accent6">
                <a:lumMod val="2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sym typeface="Fredoka One"/>
              </a:rPr>
              <a:t>Game: 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sym typeface="Fredoka One"/>
              </a:rPr>
              <a:t>Disappearing cards</a:t>
            </a:r>
            <a:endParaRPr lang="en-US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grpSp>
        <p:nvGrpSpPr>
          <p:cNvPr id="8" name="Google Shape;1639;p11">
            <a:extLst>
              <a:ext uri="{FF2B5EF4-FFF2-40B4-BE49-F238E27FC236}">
                <a16:creationId xmlns:a16="http://schemas.microsoft.com/office/drawing/2014/main" id="{1A2EF058-76B3-7B70-37E6-61BB2767F87C}"/>
              </a:ext>
            </a:extLst>
          </p:cNvPr>
          <p:cNvGrpSpPr/>
          <p:nvPr/>
        </p:nvGrpSpPr>
        <p:grpSpPr>
          <a:xfrm>
            <a:off x="-541971" y="6079568"/>
            <a:ext cx="1679759" cy="1359913"/>
            <a:chOff x="1479575" y="7104274"/>
            <a:chExt cx="2689615" cy="2829913"/>
          </a:xfrm>
        </p:grpSpPr>
        <p:sp>
          <p:nvSpPr>
            <p:cNvPr id="9" name="Google Shape;1640;p11">
              <a:extLst>
                <a:ext uri="{FF2B5EF4-FFF2-40B4-BE49-F238E27FC236}">
                  <a16:creationId xmlns:a16="http://schemas.microsoft.com/office/drawing/2014/main" id="{8324DC9E-C620-6F50-2301-9ECBAC32EDC5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41;p11">
              <a:extLst>
                <a:ext uri="{FF2B5EF4-FFF2-40B4-BE49-F238E27FC236}">
                  <a16:creationId xmlns:a16="http://schemas.microsoft.com/office/drawing/2014/main" id="{C2659ABF-361F-3969-9A50-55AA82AE2634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642;p11">
              <a:extLst>
                <a:ext uri="{FF2B5EF4-FFF2-40B4-BE49-F238E27FC236}">
                  <a16:creationId xmlns:a16="http://schemas.microsoft.com/office/drawing/2014/main" id="{673E50B3-D44F-FC1E-7BBA-B83A1BDD7B6B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2" name="Google Shape;1643;p11">
                <a:extLst>
                  <a:ext uri="{FF2B5EF4-FFF2-40B4-BE49-F238E27FC236}">
                    <a16:creationId xmlns:a16="http://schemas.microsoft.com/office/drawing/2014/main" id="{E7F94C2C-26BD-EF9E-9756-94027ACE3C99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644;p11">
                <a:extLst>
                  <a:ext uri="{FF2B5EF4-FFF2-40B4-BE49-F238E27FC236}">
                    <a16:creationId xmlns:a16="http://schemas.microsoft.com/office/drawing/2014/main" id="{5350085B-A640-FDEC-EE95-8B5BDB35A2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645;p11">
                <a:extLst>
                  <a:ext uri="{FF2B5EF4-FFF2-40B4-BE49-F238E27FC236}">
                    <a16:creationId xmlns:a16="http://schemas.microsoft.com/office/drawing/2014/main" id="{D1066C44-6D9B-3730-EF39-BCBB2B477087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646;p11">
                <a:extLst>
                  <a:ext uri="{FF2B5EF4-FFF2-40B4-BE49-F238E27FC236}">
                    <a16:creationId xmlns:a16="http://schemas.microsoft.com/office/drawing/2014/main" id="{49484E64-B27A-0E51-05D5-EEC742E791E9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47;p11">
                <a:extLst>
                  <a:ext uri="{FF2B5EF4-FFF2-40B4-BE49-F238E27FC236}">
                    <a16:creationId xmlns:a16="http://schemas.microsoft.com/office/drawing/2014/main" id="{34934026-2458-EFC4-E998-86918DEA0159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648;p11">
                <a:extLst>
                  <a:ext uri="{FF2B5EF4-FFF2-40B4-BE49-F238E27FC236}">
                    <a16:creationId xmlns:a16="http://schemas.microsoft.com/office/drawing/2014/main" id="{F2AD496B-2922-82E7-881C-725058366647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9;p11">
                <a:extLst>
                  <a:ext uri="{FF2B5EF4-FFF2-40B4-BE49-F238E27FC236}">
                    <a16:creationId xmlns:a16="http://schemas.microsoft.com/office/drawing/2014/main" id="{9F15BB66-BFAA-5791-EFED-DBED76EE7B6A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" name="Google Shape;1639;p11">
            <a:extLst>
              <a:ext uri="{FF2B5EF4-FFF2-40B4-BE49-F238E27FC236}">
                <a16:creationId xmlns:a16="http://schemas.microsoft.com/office/drawing/2014/main" id="{830AE91A-A042-27F5-B425-6E6FE34B90C3}"/>
              </a:ext>
            </a:extLst>
          </p:cNvPr>
          <p:cNvGrpSpPr/>
          <p:nvPr/>
        </p:nvGrpSpPr>
        <p:grpSpPr>
          <a:xfrm>
            <a:off x="-511359" y="-295237"/>
            <a:ext cx="1679759" cy="1359913"/>
            <a:chOff x="1479575" y="7104274"/>
            <a:chExt cx="2689615" cy="2829913"/>
          </a:xfrm>
        </p:grpSpPr>
        <p:sp>
          <p:nvSpPr>
            <p:cNvPr id="20" name="Google Shape;1640;p11">
              <a:extLst>
                <a:ext uri="{FF2B5EF4-FFF2-40B4-BE49-F238E27FC236}">
                  <a16:creationId xmlns:a16="http://schemas.microsoft.com/office/drawing/2014/main" id="{3A4B00EE-7926-49EF-CD8D-43A14CDB2EA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641;p11">
              <a:extLst>
                <a:ext uri="{FF2B5EF4-FFF2-40B4-BE49-F238E27FC236}">
                  <a16:creationId xmlns:a16="http://schemas.microsoft.com/office/drawing/2014/main" id="{FA309709-41E9-03D8-EC8D-2021C8FF48E4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1642;p11">
              <a:extLst>
                <a:ext uri="{FF2B5EF4-FFF2-40B4-BE49-F238E27FC236}">
                  <a16:creationId xmlns:a16="http://schemas.microsoft.com/office/drawing/2014/main" id="{CCD51E41-D036-D366-20D6-1DC6F63E86F5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3" name="Google Shape;1643;p11">
                <a:extLst>
                  <a:ext uri="{FF2B5EF4-FFF2-40B4-BE49-F238E27FC236}">
                    <a16:creationId xmlns:a16="http://schemas.microsoft.com/office/drawing/2014/main" id="{CFCB5779-8DBA-9402-49C5-C54E83768851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644;p11">
                <a:extLst>
                  <a:ext uri="{FF2B5EF4-FFF2-40B4-BE49-F238E27FC236}">
                    <a16:creationId xmlns:a16="http://schemas.microsoft.com/office/drawing/2014/main" id="{63C07CD7-0077-6BF4-C7A8-D58EF60CB629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645;p11">
                <a:extLst>
                  <a:ext uri="{FF2B5EF4-FFF2-40B4-BE49-F238E27FC236}">
                    <a16:creationId xmlns:a16="http://schemas.microsoft.com/office/drawing/2014/main" id="{8F66FADD-D1DA-C1D1-32C6-767BE61B8695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646;p11">
                <a:extLst>
                  <a:ext uri="{FF2B5EF4-FFF2-40B4-BE49-F238E27FC236}">
                    <a16:creationId xmlns:a16="http://schemas.microsoft.com/office/drawing/2014/main" id="{8627F340-D76E-178D-9271-C942B1D11C5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647;p11">
                <a:extLst>
                  <a:ext uri="{FF2B5EF4-FFF2-40B4-BE49-F238E27FC236}">
                    <a16:creationId xmlns:a16="http://schemas.microsoft.com/office/drawing/2014/main" id="{06270572-D22A-BEBB-CFFC-B91C89B3EBCA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648;p11">
                <a:extLst>
                  <a:ext uri="{FF2B5EF4-FFF2-40B4-BE49-F238E27FC236}">
                    <a16:creationId xmlns:a16="http://schemas.microsoft.com/office/drawing/2014/main" id="{C25136C5-AFFD-D906-824B-69459C1E56A4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9;p11">
                <a:extLst>
                  <a:ext uri="{FF2B5EF4-FFF2-40B4-BE49-F238E27FC236}">
                    <a16:creationId xmlns:a16="http://schemas.microsoft.com/office/drawing/2014/main" id="{597E5448-B436-5977-884E-2840628AE25E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1639;p11">
            <a:extLst>
              <a:ext uri="{FF2B5EF4-FFF2-40B4-BE49-F238E27FC236}">
                <a16:creationId xmlns:a16="http://schemas.microsoft.com/office/drawing/2014/main" id="{26A6EBB4-C324-06B4-698F-BBA89D54F016}"/>
              </a:ext>
            </a:extLst>
          </p:cNvPr>
          <p:cNvGrpSpPr/>
          <p:nvPr/>
        </p:nvGrpSpPr>
        <p:grpSpPr>
          <a:xfrm>
            <a:off x="11050721" y="-366357"/>
            <a:ext cx="1679759" cy="1359913"/>
            <a:chOff x="1479575" y="7104274"/>
            <a:chExt cx="2689615" cy="2829913"/>
          </a:xfrm>
        </p:grpSpPr>
        <p:sp>
          <p:nvSpPr>
            <p:cNvPr id="31" name="Google Shape;1640;p11">
              <a:extLst>
                <a:ext uri="{FF2B5EF4-FFF2-40B4-BE49-F238E27FC236}">
                  <a16:creationId xmlns:a16="http://schemas.microsoft.com/office/drawing/2014/main" id="{4AF5CC0D-5E39-DBD6-D76C-27DE5BDE8A6F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641;p11">
              <a:extLst>
                <a:ext uri="{FF2B5EF4-FFF2-40B4-BE49-F238E27FC236}">
                  <a16:creationId xmlns:a16="http://schemas.microsoft.com/office/drawing/2014/main" id="{8731EE7B-6718-9BAC-97B4-9C343456648F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1642;p11">
              <a:extLst>
                <a:ext uri="{FF2B5EF4-FFF2-40B4-BE49-F238E27FC236}">
                  <a16:creationId xmlns:a16="http://schemas.microsoft.com/office/drawing/2014/main" id="{AFFC8EFA-A42C-5989-9F94-ED391C256567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4" name="Google Shape;1643;p11">
                <a:extLst>
                  <a:ext uri="{FF2B5EF4-FFF2-40B4-BE49-F238E27FC236}">
                    <a16:creationId xmlns:a16="http://schemas.microsoft.com/office/drawing/2014/main" id="{6DCE5A34-B021-81C2-167A-D9B9B8F91BA1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644;p11">
                <a:extLst>
                  <a:ext uri="{FF2B5EF4-FFF2-40B4-BE49-F238E27FC236}">
                    <a16:creationId xmlns:a16="http://schemas.microsoft.com/office/drawing/2014/main" id="{238705DF-C447-B1E7-A451-0188F7DDBC0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645;p11">
                <a:extLst>
                  <a:ext uri="{FF2B5EF4-FFF2-40B4-BE49-F238E27FC236}">
                    <a16:creationId xmlns:a16="http://schemas.microsoft.com/office/drawing/2014/main" id="{D91E7C45-8FD5-2D7B-047B-131DED09205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646;p11">
                <a:extLst>
                  <a:ext uri="{FF2B5EF4-FFF2-40B4-BE49-F238E27FC236}">
                    <a16:creationId xmlns:a16="http://schemas.microsoft.com/office/drawing/2014/main" id="{14AADAA1-757C-116E-DBCF-3B3549EA10BE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647;p11">
                <a:extLst>
                  <a:ext uri="{FF2B5EF4-FFF2-40B4-BE49-F238E27FC236}">
                    <a16:creationId xmlns:a16="http://schemas.microsoft.com/office/drawing/2014/main" id="{E2FE75A0-0406-7D83-FDD2-86A0AC48C2CA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648;p11">
                <a:extLst>
                  <a:ext uri="{FF2B5EF4-FFF2-40B4-BE49-F238E27FC236}">
                    <a16:creationId xmlns:a16="http://schemas.microsoft.com/office/drawing/2014/main" id="{31F4C681-4741-ABC8-C2D3-B25B483E66E9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9;p11">
                <a:extLst>
                  <a:ext uri="{FF2B5EF4-FFF2-40B4-BE49-F238E27FC236}">
                    <a16:creationId xmlns:a16="http://schemas.microsoft.com/office/drawing/2014/main" id="{D7B5D694-C680-614C-D9D7-106FCDDFE5B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oogle Shape;1639;p11">
            <a:extLst>
              <a:ext uri="{FF2B5EF4-FFF2-40B4-BE49-F238E27FC236}">
                <a16:creationId xmlns:a16="http://schemas.microsoft.com/office/drawing/2014/main" id="{16117A73-20E9-17EC-2369-E3E7612C0D5C}"/>
              </a:ext>
            </a:extLst>
          </p:cNvPr>
          <p:cNvGrpSpPr/>
          <p:nvPr/>
        </p:nvGrpSpPr>
        <p:grpSpPr>
          <a:xfrm>
            <a:off x="11184321" y="5909461"/>
            <a:ext cx="1679759" cy="1359913"/>
            <a:chOff x="1479575" y="7104274"/>
            <a:chExt cx="2689615" cy="2829913"/>
          </a:xfrm>
        </p:grpSpPr>
        <p:sp>
          <p:nvSpPr>
            <p:cNvPr id="42" name="Google Shape;1640;p11">
              <a:extLst>
                <a:ext uri="{FF2B5EF4-FFF2-40B4-BE49-F238E27FC236}">
                  <a16:creationId xmlns:a16="http://schemas.microsoft.com/office/drawing/2014/main" id="{9ED32439-4805-6B96-8853-B378D9EA8136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641;p11">
              <a:extLst>
                <a:ext uri="{FF2B5EF4-FFF2-40B4-BE49-F238E27FC236}">
                  <a16:creationId xmlns:a16="http://schemas.microsoft.com/office/drawing/2014/main" id="{E953F481-FD4B-17BB-2F0E-B39D9FCF03DA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1642;p11">
              <a:extLst>
                <a:ext uri="{FF2B5EF4-FFF2-40B4-BE49-F238E27FC236}">
                  <a16:creationId xmlns:a16="http://schemas.microsoft.com/office/drawing/2014/main" id="{2D7A5DDB-C927-389F-F381-549D825BFC92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45" name="Google Shape;1643;p11">
                <a:extLst>
                  <a:ext uri="{FF2B5EF4-FFF2-40B4-BE49-F238E27FC236}">
                    <a16:creationId xmlns:a16="http://schemas.microsoft.com/office/drawing/2014/main" id="{A0649054-2CCA-BD49-AF02-63093759DD6B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644;p11">
                <a:extLst>
                  <a:ext uri="{FF2B5EF4-FFF2-40B4-BE49-F238E27FC236}">
                    <a16:creationId xmlns:a16="http://schemas.microsoft.com/office/drawing/2014/main" id="{2483BC90-F9E5-FF93-2696-3D0A59DA4D09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645;p11">
                <a:extLst>
                  <a:ext uri="{FF2B5EF4-FFF2-40B4-BE49-F238E27FC236}">
                    <a16:creationId xmlns:a16="http://schemas.microsoft.com/office/drawing/2014/main" id="{11E30150-8A4E-EEB9-FE3F-3C2C8667E80F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646;p11">
                <a:extLst>
                  <a:ext uri="{FF2B5EF4-FFF2-40B4-BE49-F238E27FC236}">
                    <a16:creationId xmlns:a16="http://schemas.microsoft.com/office/drawing/2014/main" id="{2D1FBBA4-7FBE-7D4B-6841-38596EE7ABB2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647;p11">
                <a:extLst>
                  <a:ext uri="{FF2B5EF4-FFF2-40B4-BE49-F238E27FC236}">
                    <a16:creationId xmlns:a16="http://schemas.microsoft.com/office/drawing/2014/main" id="{09483502-4455-A469-4E96-053F9A488C7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648;p11">
                <a:extLst>
                  <a:ext uri="{FF2B5EF4-FFF2-40B4-BE49-F238E27FC236}">
                    <a16:creationId xmlns:a16="http://schemas.microsoft.com/office/drawing/2014/main" id="{ADB97A8E-950E-D9C7-1DE2-834F4EC71B10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649;p11">
                <a:extLst>
                  <a:ext uri="{FF2B5EF4-FFF2-40B4-BE49-F238E27FC236}">
                    <a16:creationId xmlns:a16="http://schemas.microsoft.com/office/drawing/2014/main" id="{E068FBE8-9DC5-97BE-A44C-9C6F879CF8EE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12" name="Group 1611">
            <a:extLst>
              <a:ext uri="{FF2B5EF4-FFF2-40B4-BE49-F238E27FC236}">
                <a16:creationId xmlns:a16="http://schemas.microsoft.com/office/drawing/2014/main" id="{3EF80CD4-DC0A-3451-06F7-142C6C681CDF}"/>
              </a:ext>
            </a:extLst>
          </p:cNvPr>
          <p:cNvGrpSpPr/>
          <p:nvPr/>
        </p:nvGrpSpPr>
        <p:grpSpPr>
          <a:xfrm>
            <a:off x="4848874" y="3746056"/>
            <a:ext cx="2244114" cy="2204666"/>
            <a:chOff x="4709524" y="3698294"/>
            <a:chExt cx="2244114" cy="220466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6BFC90-1F42-2D3B-F7C1-BD4EAF0E490C}"/>
                </a:ext>
              </a:extLst>
            </p:cNvPr>
            <p:cNvSpPr/>
            <p:nvPr/>
          </p:nvSpPr>
          <p:spPr>
            <a:xfrm>
              <a:off x="4709524" y="3727745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436BA5B-4706-E916-2295-5E1B1E86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3" r="6038" b="13352"/>
            <a:stretch/>
          </p:blipFill>
          <p:spPr>
            <a:xfrm>
              <a:off x="4913151" y="3698294"/>
              <a:ext cx="1990116" cy="2057872"/>
            </a:xfrm>
            <a:prstGeom prst="rect">
              <a:avLst/>
            </a:prstGeom>
          </p:spPr>
        </p:pic>
      </p:grpSp>
      <p:grpSp>
        <p:nvGrpSpPr>
          <p:cNvPr id="1611" name="Group 1610">
            <a:extLst>
              <a:ext uri="{FF2B5EF4-FFF2-40B4-BE49-F238E27FC236}">
                <a16:creationId xmlns:a16="http://schemas.microsoft.com/office/drawing/2014/main" id="{0D5476AD-05DF-61E8-1BCA-C2D37DA0E862}"/>
              </a:ext>
            </a:extLst>
          </p:cNvPr>
          <p:cNvGrpSpPr/>
          <p:nvPr/>
        </p:nvGrpSpPr>
        <p:grpSpPr>
          <a:xfrm>
            <a:off x="8491330" y="1030607"/>
            <a:ext cx="2244114" cy="2482212"/>
            <a:chOff x="8887570" y="997731"/>
            <a:chExt cx="2244114" cy="248221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C8BE833-F74A-3E27-F137-5CCEF80854C4}"/>
                </a:ext>
              </a:extLst>
            </p:cNvPr>
            <p:cNvSpPr/>
            <p:nvPr/>
          </p:nvSpPr>
          <p:spPr>
            <a:xfrm>
              <a:off x="8887570" y="130472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88BB5B8-8B18-52DC-5882-687DB10EC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512" y="997731"/>
              <a:ext cx="1991151" cy="2482212"/>
            </a:xfrm>
            <a:prstGeom prst="rect">
              <a:avLst/>
            </a:prstGeom>
          </p:spPr>
        </p:pic>
      </p:grpSp>
      <p:grpSp>
        <p:nvGrpSpPr>
          <p:cNvPr id="1613" name="Group 1612">
            <a:extLst>
              <a:ext uri="{FF2B5EF4-FFF2-40B4-BE49-F238E27FC236}">
                <a16:creationId xmlns:a16="http://schemas.microsoft.com/office/drawing/2014/main" id="{5B76EB1F-8472-BCA2-61D4-0F72CE6F9405}"/>
              </a:ext>
            </a:extLst>
          </p:cNvPr>
          <p:cNvGrpSpPr/>
          <p:nvPr/>
        </p:nvGrpSpPr>
        <p:grpSpPr>
          <a:xfrm>
            <a:off x="8531272" y="3775507"/>
            <a:ext cx="2244114" cy="2175215"/>
            <a:chOff x="8762008" y="3613890"/>
            <a:chExt cx="2244114" cy="217521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D34E9D5-DA33-A853-8FF1-2E17FCB3CBF0}"/>
                </a:ext>
              </a:extLst>
            </p:cNvPr>
            <p:cNvSpPr/>
            <p:nvPr/>
          </p:nvSpPr>
          <p:spPr>
            <a:xfrm>
              <a:off x="8762008" y="3613890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9D44435-14E0-7046-A4DA-64586C12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019" y="3942847"/>
              <a:ext cx="2023067" cy="1517300"/>
            </a:xfrm>
            <a:prstGeom prst="rect">
              <a:avLst/>
            </a:prstGeom>
          </p:spPr>
        </p:pic>
      </p:grpSp>
      <p:grpSp>
        <p:nvGrpSpPr>
          <p:cNvPr id="1609" name="Group 1608">
            <a:extLst>
              <a:ext uri="{FF2B5EF4-FFF2-40B4-BE49-F238E27FC236}">
                <a16:creationId xmlns:a16="http://schemas.microsoft.com/office/drawing/2014/main" id="{FCC3C094-CB73-8EFE-5F15-159EA40324F0}"/>
              </a:ext>
            </a:extLst>
          </p:cNvPr>
          <p:cNvGrpSpPr/>
          <p:nvPr/>
        </p:nvGrpSpPr>
        <p:grpSpPr>
          <a:xfrm>
            <a:off x="918566" y="3705442"/>
            <a:ext cx="2244114" cy="2200060"/>
            <a:chOff x="810296" y="3796478"/>
            <a:chExt cx="2244114" cy="220006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6A3B66-BAC2-27D3-404D-87E51AC1F65B}"/>
                </a:ext>
              </a:extLst>
            </p:cNvPr>
            <p:cNvSpPr/>
            <p:nvPr/>
          </p:nvSpPr>
          <p:spPr>
            <a:xfrm>
              <a:off x="810296" y="379647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Google Shape;141;p5">
              <a:extLst>
                <a:ext uri="{FF2B5EF4-FFF2-40B4-BE49-F238E27FC236}">
                  <a16:creationId xmlns:a16="http://schemas.microsoft.com/office/drawing/2014/main" id="{B3C1E3DB-4FB5-662F-CFC6-B2A31AEFCF5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77597" y="3821323"/>
              <a:ext cx="1928665" cy="21752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0" name="Group 1609">
            <a:extLst>
              <a:ext uri="{FF2B5EF4-FFF2-40B4-BE49-F238E27FC236}">
                <a16:creationId xmlns:a16="http://schemas.microsoft.com/office/drawing/2014/main" id="{BEE0DF1F-026E-6C27-4EE0-8877DA22E57F}"/>
              </a:ext>
            </a:extLst>
          </p:cNvPr>
          <p:cNvGrpSpPr/>
          <p:nvPr/>
        </p:nvGrpSpPr>
        <p:grpSpPr>
          <a:xfrm>
            <a:off x="4764760" y="1337604"/>
            <a:ext cx="2302987" cy="2175215"/>
            <a:chOff x="4786152" y="1503021"/>
            <a:chExt cx="2302987" cy="21752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591F393-0C23-0934-5660-EC44F1122173}"/>
                </a:ext>
              </a:extLst>
            </p:cNvPr>
            <p:cNvSpPr/>
            <p:nvPr/>
          </p:nvSpPr>
          <p:spPr>
            <a:xfrm>
              <a:off x="4845025" y="1503021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3A0C7F0-26C6-525B-E8A0-B0554AC57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250" t="40807" r="27109" b="36345"/>
            <a:stretch/>
          </p:blipFill>
          <p:spPr>
            <a:xfrm>
              <a:off x="4786152" y="1654242"/>
              <a:ext cx="2244115" cy="1708645"/>
            </a:xfrm>
            <a:prstGeom prst="rect">
              <a:avLst/>
            </a:prstGeom>
          </p:spPr>
        </p:pic>
      </p:grpSp>
      <p:sp>
        <p:nvSpPr>
          <p:cNvPr id="1614" name="Oval 1613">
            <a:extLst>
              <a:ext uri="{FF2B5EF4-FFF2-40B4-BE49-F238E27FC236}">
                <a16:creationId xmlns:a16="http://schemas.microsoft.com/office/drawing/2014/main" id="{F7B34A95-6426-C2C4-94BE-558AC0C90DE3}"/>
              </a:ext>
            </a:extLst>
          </p:cNvPr>
          <p:cNvSpPr/>
          <p:nvPr/>
        </p:nvSpPr>
        <p:spPr>
          <a:xfrm>
            <a:off x="918566" y="1255538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Oval 1615">
            <a:extLst>
              <a:ext uri="{FF2B5EF4-FFF2-40B4-BE49-F238E27FC236}">
                <a16:creationId xmlns:a16="http://schemas.microsoft.com/office/drawing/2014/main" id="{40399A29-77C2-B11C-55FA-5CA1C79988A3}"/>
              </a:ext>
            </a:extLst>
          </p:cNvPr>
          <p:cNvSpPr/>
          <p:nvPr/>
        </p:nvSpPr>
        <p:spPr>
          <a:xfrm>
            <a:off x="4827821" y="1335525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" name="Oval 1616">
            <a:extLst>
              <a:ext uri="{FF2B5EF4-FFF2-40B4-BE49-F238E27FC236}">
                <a16:creationId xmlns:a16="http://schemas.microsoft.com/office/drawing/2014/main" id="{310464E4-244A-9590-3824-1995F07ED72B}"/>
              </a:ext>
            </a:extLst>
          </p:cNvPr>
          <p:cNvSpPr/>
          <p:nvPr/>
        </p:nvSpPr>
        <p:spPr>
          <a:xfrm>
            <a:off x="8491513" y="1335525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8" name="Oval 1617">
            <a:extLst>
              <a:ext uri="{FF2B5EF4-FFF2-40B4-BE49-F238E27FC236}">
                <a16:creationId xmlns:a16="http://schemas.microsoft.com/office/drawing/2014/main" id="{7071F29B-181A-6E36-0D16-68874401EAEC}"/>
              </a:ext>
            </a:extLst>
          </p:cNvPr>
          <p:cNvSpPr/>
          <p:nvPr/>
        </p:nvSpPr>
        <p:spPr>
          <a:xfrm>
            <a:off x="930084" y="3687384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9" name="Oval 1618">
            <a:extLst>
              <a:ext uri="{FF2B5EF4-FFF2-40B4-BE49-F238E27FC236}">
                <a16:creationId xmlns:a16="http://schemas.microsoft.com/office/drawing/2014/main" id="{C7C608B3-FD85-7ED5-D4D5-464368F845BA}"/>
              </a:ext>
            </a:extLst>
          </p:cNvPr>
          <p:cNvSpPr/>
          <p:nvPr/>
        </p:nvSpPr>
        <p:spPr>
          <a:xfrm>
            <a:off x="4858999" y="3773428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0" name="Oval 1619">
            <a:extLst>
              <a:ext uri="{FF2B5EF4-FFF2-40B4-BE49-F238E27FC236}">
                <a16:creationId xmlns:a16="http://schemas.microsoft.com/office/drawing/2014/main" id="{F0E689C5-23E2-18EC-C202-E4989A344918}"/>
              </a:ext>
            </a:extLst>
          </p:cNvPr>
          <p:cNvSpPr/>
          <p:nvPr/>
        </p:nvSpPr>
        <p:spPr>
          <a:xfrm>
            <a:off x="8541397" y="3773427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0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11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0"/>
                  </p:tgtEl>
                </p:cond>
              </p:nextCondLst>
            </p:seq>
          </p:childTnLst>
        </p:cTn>
      </p:par>
    </p:tnLst>
    <p:bldLst>
      <p:bldP spid="1614" grpId="0" animBg="1"/>
      <p:bldP spid="1614" grpId="1" animBg="1"/>
      <p:bldP spid="1616" grpId="1" animBg="1"/>
      <p:bldP spid="1616" grpId="2" animBg="1"/>
      <p:bldP spid="1616" grpId="3" animBg="1"/>
      <p:bldP spid="1617" grpId="0" animBg="1"/>
      <p:bldP spid="1617" grpId="2" animBg="1"/>
      <p:bldP spid="1617" grpId="3" animBg="1"/>
      <p:bldP spid="1617" grpId="4" animBg="1"/>
      <p:bldP spid="1618" grpId="2" animBg="1"/>
      <p:bldP spid="1619" grpId="2" animBg="1"/>
      <p:bldP spid="1619" grpId="3" animBg="1"/>
      <p:bldP spid="1619" grpId="4" animBg="1"/>
      <p:bldP spid="1620" grpId="0" animBg="1"/>
      <p:bldP spid="1620" grpId="2" animBg="1"/>
      <p:bldP spid="1620" grpId="3" animBg="1"/>
      <p:bldP spid="1620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28540" y="-2605405"/>
            <a:ext cx="5730870" cy="11492937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7" name="Google Shape;1627;p11"/>
          <p:cNvSpPr/>
          <p:nvPr/>
        </p:nvSpPr>
        <p:spPr>
          <a:xfrm rot="19986110">
            <a:off x="-496786" y="120668"/>
            <a:ext cx="2495812" cy="876856"/>
          </a:xfrm>
          <a:custGeom>
            <a:avLst/>
            <a:gdLst/>
            <a:ahLst/>
            <a:cxnLst/>
            <a:rect l="l" t="t" r="r" b="b"/>
            <a:pathLst>
              <a:path w="3743769" h="1315301" extrusionOk="0">
                <a:moveTo>
                  <a:pt x="1871894" y="1311698"/>
                </a:moveTo>
                <a:cubicBezTo>
                  <a:pt x="2815396" y="1275785"/>
                  <a:pt x="2376972" y="1327966"/>
                  <a:pt x="3289924" y="1307599"/>
                </a:cubicBezTo>
                <a:cubicBezTo>
                  <a:pt x="3636222" y="1299815"/>
                  <a:pt x="3723152" y="1340067"/>
                  <a:pt x="3742762" y="1288412"/>
                </a:cubicBezTo>
                <a:cubicBezTo>
                  <a:pt x="3745570" y="1278562"/>
                  <a:pt x="3742485" y="1265628"/>
                  <a:pt x="3733837" y="1259495"/>
                </a:cubicBezTo>
                <a:cubicBezTo>
                  <a:pt x="3695231" y="1240420"/>
                  <a:pt x="3671383" y="1202337"/>
                  <a:pt x="3649160" y="1166551"/>
                </a:cubicBezTo>
                <a:cubicBezTo>
                  <a:pt x="3669137" y="1132627"/>
                  <a:pt x="3711449" y="1098928"/>
                  <a:pt x="3700899" y="1055553"/>
                </a:cubicBezTo>
                <a:cubicBezTo>
                  <a:pt x="3679238" y="1012456"/>
                  <a:pt x="3647813" y="979380"/>
                  <a:pt x="3628060" y="933978"/>
                </a:cubicBezTo>
                <a:cubicBezTo>
                  <a:pt x="3742590" y="764133"/>
                  <a:pt x="3703362" y="811329"/>
                  <a:pt x="3615377" y="649419"/>
                </a:cubicBezTo>
                <a:cubicBezTo>
                  <a:pt x="3636701" y="608409"/>
                  <a:pt x="3680466" y="568351"/>
                  <a:pt x="3674071" y="518956"/>
                </a:cubicBezTo>
                <a:cubicBezTo>
                  <a:pt x="3648314" y="472375"/>
                  <a:pt x="3616949" y="433106"/>
                  <a:pt x="3592143" y="385001"/>
                </a:cubicBezTo>
                <a:cubicBezTo>
                  <a:pt x="3615938" y="345672"/>
                  <a:pt x="3689331" y="297012"/>
                  <a:pt x="3661328" y="246265"/>
                </a:cubicBezTo>
                <a:cubicBezTo>
                  <a:pt x="3647408" y="228541"/>
                  <a:pt x="3632763" y="210938"/>
                  <a:pt x="3622101" y="190962"/>
                </a:cubicBezTo>
                <a:cubicBezTo>
                  <a:pt x="3631363" y="147136"/>
                  <a:pt x="3679897" y="12619"/>
                  <a:pt x="3594943" y="26574"/>
                </a:cubicBezTo>
                <a:cubicBezTo>
                  <a:pt x="3545338" y="26409"/>
                  <a:pt x="3495284" y="23706"/>
                  <a:pt x="3445567" y="23031"/>
                </a:cubicBezTo>
                <a:cubicBezTo>
                  <a:pt x="3151780" y="57886"/>
                  <a:pt x="2517295" y="-6411"/>
                  <a:pt x="1981893" y="2274"/>
                </a:cubicBezTo>
                <a:cubicBezTo>
                  <a:pt x="1335683" y="-8461"/>
                  <a:pt x="1477422" y="22047"/>
                  <a:pt x="148822" y="26567"/>
                </a:cubicBezTo>
                <a:cubicBezTo>
                  <a:pt x="63869" y="12611"/>
                  <a:pt x="112411" y="147128"/>
                  <a:pt x="121665" y="190954"/>
                </a:cubicBezTo>
                <a:cubicBezTo>
                  <a:pt x="111003" y="210923"/>
                  <a:pt x="96357" y="228534"/>
                  <a:pt x="82438" y="246258"/>
                </a:cubicBezTo>
                <a:cubicBezTo>
                  <a:pt x="54435" y="297005"/>
                  <a:pt x="127835" y="345665"/>
                  <a:pt x="151623" y="384994"/>
                </a:cubicBezTo>
                <a:cubicBezTo>
                  <a:pt x="126824" y="433099"/>
                  <a:pt x="95451" y="472367"/>
                  <a:pt x="69694" y="518948"/>
                </a:cubicBezTo>
                <a:cubicBezTo>
                  <a:pt x="63300" y="568344"/>
                  <a:pt x="107064" y="608401"/>
                  <a:pt x="128389" y="649412"/>
                </a:cubicBezTo>
                <a:cubicBezTo>
                  <a:pt x="40403" y="811329"/>
                  <a:pt x="1176" y="764125"/>
                  <a:pt x="115705" y="933970"/>
                </a:cubicBezTo>
                <a:cubicBezTo>
                  <a:pt x="95953" y="979373"/>
                  <a:pt x="64528" y="1012456"/>
                  <a:pt x="42867" y="1055546"/>
                </a:cubicBezTo>
                <a:cubicBezTo>
                  <a:pt x="32317" y="1098921"/>
                  <a:pt x="74629" y="1132620"/>
                  <a:pt x="94605" y="1166544"/>
                </a:cubicBezTo>
                <a:cubicBezTo>
                  <a:pt x="72382" y="1202322"/>
                  <a:pt x="48535" y="1240412"/>
                  <a:pt x="9929" y="1259487"/>
                </a:cubicBezTo>
                <a:cubicBezTo>
                  <a:pt x="1288" y="1265620"/>
                  <a:pt x="-1796" y="1278562"/>
                  <a:pt x="1004" y="1288404"/>
                </a:cubicBezTo>
                <a:cubicBezTo>
                  <a:pt x="20681" y="1340240"/>
                  <a:pt x="105664" y="1299762"/>
                  <a:pt x="453841" y="1307592"/>
                </a:cubicBezTo>
                <a:cubicBezTo>
                  <a:pt x="1363275" y="1327883"/>
                  <a:pt x="930571" y="1275860"/>
                  <a:pt x="1871894" y="1311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8" name="Google Shape;1628;p11"/>
          <p:cNvGrpSpPr/>
          <p:nvPr/>
        </p:nvGrpSpPr>
        <p:grpSpPr>
          <a:xfrm rot="-1990512">
            <a:off x="10515474" y="5507705"/>
            <a:ext cx="2495832" cy="1121505"/>
            <a:chOff x="16321809" y="4723078"/>
            <a:chExt cx="3743754" cy="1682259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6424242" y="4723078"/>
              <a:ext cx="98850" cy="5937"/>
              <a:chOff x="16424242" y="4723078"/>
              <a:chExt cx="98850" cy="5937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6321809" y="4723078"/>
              <a:ext cx="3743754" cy="1682259"/>
              <a:chOff x="16321809" y="4723078"/>
              <a:chExt cx="3743754" cy="1682259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6321809" y="5129299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-167860" y="5390471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96184" y="196016"/>
            <a:ext cx="12335076" cy="628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02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ACAFD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1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593716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Find and circle the words.        Then say. 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4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Find and circle the </a:t>
              </a:r>
              <a:r>
                <a:rPr lang="en-US" sz="2800" b="1" dirty="0" err="1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words.Then</a:t>
              </a:r>
              <a:r>
                <a:rPr lang="en-US" sz="28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A38DF7-C2A4-51D5-C3D9-134889186F43}"/>
              </a:ext>
            </a:extLst>
          </p:cNvPr>
          <p:cNvGrpSpPr/>
          <p:nvPr/>
        </p:nvGrpSpPr>
        <p:grpSpPr>
          <a:xfrm>
            <a:off x="-48718" y="1993105"/>
            <a:ext cx="3135120" cy="3129649"/>
            <a:chOff x="402844" y="2066922"/>
            <a:chExt cx="3064311" cy="3107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9586CAF-75B5-C736-F7B0-3A9EE964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44" y="2066922"/>
              <a:ext cx="3064311" cy="31074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B6BEF7-5C00-8E29-367A-1D3051EE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67" y="2448453"/>
              <a:ext cx="2378488" cy="17900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881874" y="491660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138886" y="4013481"/>
            <a:ext cx="272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obspizzanm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2925629" y="1874606"/>
            <a:ext cx="3065176" cy="3084826"/>
            <a:chOff x="3461994" y="2066922"/>
            <a:chExt cx="2990253" cy="3107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3" y="2140163"/>
              <a:ext cx="2649277" cy="257767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086091" y="4052189"/>
            <a:ext cx="291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vokittenbh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4073117" y="4959432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47B586-29BC-EC67-9CE1-090551F586DD}"/>
              </a:ext>
            </a:extLst>
          </p:cNvPr>
          <p:cNvGrpSpPr/>
          <p:nvPr/>
        </p:nvGrpSpPr>
        <p:grpSpPr>
          <a:xfrm>
            <a:off x="5839800" y="1803879"/>
            <a:ext cx="3135120" cy="3138972"/>
            <a:chOff x="5839800" y="1803879"/>
            <a:chExt cx="3135120" cy="31389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800" y="1964544"/>
              <a:ext cx="3135120" cy="29783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96" y="1803879"/>
              <a:ext cx="2113726" cy="246845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5995885" y="3946969"/>
            <a:ext cx="30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abpopcornd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7099104" y="4940039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8820327" y="2018355"/>
            <a:ext cx="3401916" cy="3019395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352112"/>
              <a:ext cx="2593482" cy="170242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9118967" y="3960032"/>
            <a:ext cx="303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mkbikebdal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10175158" y="496772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983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41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796995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9586CAF-75B5-C736-F7B0-3A9EE964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89" y="1512924"/>
            <a:ext cx="5053603" cy="3963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B6BEF7-5C00-8E29-367A-1D3051EE2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05" y="1703457"/>
            <a:ext cx="3971138" cy="26060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5331229" y="5219733"/>
            <a:ext cx="1012371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3514100" y="4019768"/>
            <a:ext cx="453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obspizzanm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2E4713-18D6-7DEE-6379-E368C8DAC681}"/>
              </a:ext>
            </a:extLst>
          </p:cNvPr>
          <p:cNvSpPr/>
          <p:nvPr/>
        </p:nvSpPr>
        <p:spPr>
          <a:xfrm>
            <a:off x="5050971" y="4019768"/>
            <a:ext cx="1665515" cy="100943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1892C20-8017-F178-82E3-43364946B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4116" y="5817849"/>
            <a:ext cx="1012371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796995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3302780" y="1263248"/>
            <a:ext cx="5291417" cy="4704474"/>
            <a:chOff x="3461994" y="1902289"/>
            <a:chExt cx="2990253" cy="327210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844" y="1902289"/>
              <a:ext cx="2740818" cy="266674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437786" y="4356746"/>
            <a:ext cx="5050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vokittenbh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5499626" y="5527997"/>
            <a:ext cx="977374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6D90BC-D9B2-DCD2-678C-B56AC62D42C4}"/>
              </a:ext>
            </a:extLst>
          </p:cNvPr>
          <p:cNvSpPr/>
          <p:nvPr/>
        </p:nvSpPr>
        <p:spPr>
          <a:xfrm>
            <a:off x="4811486" y="4474028"/>
            <a:ext cx="2196814" cy="872305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D27203C9-8DAC-A5D0-16CC-90D7ACF145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6" grpId="0"/>
      <p:bldP spid="6" grpId="0" animBg="1"/>
    </p:bldLst>
  </p:timing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421</Words>
  <Application>Microsoft Office PowerPoint</Application>
  <PresentationFormat>Widescreen</PresentationFormat>
  <Paragraphs>116</Paragraphs>
  <Slides>31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Arial</vt:lpstr>
      <vt:lpstr>Broadway</vt:lpstr>
      <vt:lpstr>Calibri</vt:lpstr>
      <vt:lpstr>Chewy</vt:lpstr>
      <vt:lpstr>Comic Sans Bold</vt:lpstr>
      <vt:lpstr>Comic Sans MS</vt:lpstr>
      <vt:lpstr>Corbel</vt:lpstr>
      <vt:lpstr>Fredoka One</vt:lpstr>
      <vt:lpstr>Lazydog Bold</vt:lpstr>
      <vt:lpstr>Lilita One</vt:lpstr>
      <vt:lpstr>Montserrat Classic Bold</vt:lpstr>
      <vt:lpstr>Nunito</vt:lpstr>
      <vt:lpstr>Poppins</vt:lpstr>
      <vt:lpstr>Sassoon Infant Rg</vt:lpstr>
      <vt:lpstr>Times New Roman</vt:lpstr>
      <vt:lpstr>Twinkl</vt:lpstr>
      <vt:lpstr>Red and Pink Cute Illustrative Scrapbook Influencer Social Media Creative Presentation template</vt:lpstr>
      <vt:lpstr>Basis</vt:lpstr>
      <vt:lpstr>1_Office Theme</vt:lpstr>
      <vt:lpstr>Language Arts Development for Pre-K by Slidesgo</vt:lpstr>
      <vt:lpstr>PowerPoint Presentation</vt:lpstr>
      <vt:lpstr>PowerPoint Presentation</vt:lpstr>
      <vt:lpstr>PowerPoint Presentation</vt:lpstr>
      <vt:lpstr>01 WARM-UP &amp; REVIEW  Game: Disappearing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40</cp:revision>
  <dcterms:created xsi:type="dcterms:W3CDTF">2023-10-22T13:45:58Z</dcterms:created>
  <dcterms:modified xsi:type="dcterms:W3CDTF">2025-04-10T11:31:36Z</dcterms:modified>
</cp:coreProperties>
</file>