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23" r:id="rId2"/>
    <p:sldId id="420" r:id="rId3"/>
    <p:sldId id="329" r:id="rId4"/>
    <p:sldId id="330" r:id="rId5"/>
    <p:sldId id="331" r:id="rId6"/>
    <p:sldId id="332" r:id="rId7"/>
    <p:sldId id="339" r:id="rId8"/>
    <p:sldId id="340" r:id="rId9"/>
    <p:sldId id="415" r:id="rId10"/>
    <p:sldId id="422" r:id="rId11"/>
    <p:sldId id="341" r:id="rId12"/>
    <p:sldId id="397" r:id="rId13"/>
    <p:sldId id="393" r:id="rId14"/>
    <p:sldId id="395" r:id="rId15"/>
    <p:sldId id="396" r:id="rId16"/>
    <p:sldId id="400" r:id="rId17"/>
    <p:sldId id="394" r:id="rId18"/>
    <p:sldId id="398" r:id="rId19"/>
    <p:sldId id="416" r:id="rId20"/>
    <p:sldId id="401" r:id="rId21"/>
    <p:sldId id="404" r:id="rId22"/>
    <p:sldId id="403" r:id="rId23"/>
    <p:sldId id="417" r:id="rId24"/>
    <p:sldId id="402" r:id="rId25"/>
    <p:sldId id="338" r:id="rId26"/>
    <p:sldId id="304" r:id="rId27"/>
    <p:sldId id="418" r:id="rId28"/>
    <p:sldId id="405" r:id="rId29"/>
    <p:sldId id="409" r:id="rId30"/>
    <p:sldId id="408" r:id="rId31"/>
    <p:sldId id="407" r:id="rId32"/>
    <p:sldId id="293" r:id="rId33"/>
    <p:sldId id="419" r:id="rId34"/>
    <p:sldId id="406" r:id="rId35"/>
    <p:sldId id="413" r:id="rId36"/>
    <p:sldId id="412" r:id="rId37"/>
    <p:sldId id="421" r:id="rId38"/>
    <p:sldId id="41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FF"/>
    <a:srgbClr val="3333FF"/>
    <a:srgbClr val="FCFDFE"/>
    <a:srgbClr val="0000FF"/>
    <a:srgbClr val="0066FF"/>
    <a:srgbClr val="CC33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04" autoAdjust="0"/>
    <p:restoredTop sz="92335" autoAdjust="0"/>
  </p:normalViewPr>
  <p:slideViewPr>
    <p:cSldViewPr snapToGrid="0">
      <p:cViewPr varScale="1">
        <p:scale>
          <a:sx n="62" d="100"/>
          <a:sy n="62" d="100"/>
        </p:scale>
        <p:origin x="4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ED822-EB1D-4013-B725-F07FF02DEBD4}" type="datetimeFigureOut">
              <a:rPr lang="en-US" smtClean="0"/>
              <a:t>08/04/202525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395521-9E13-43A7-AC5E-BA611676B36B}" type="slidenum">
              <a:rPr lang="en-US" smtClean="0"/>
              <a:t>‹#›</a:t>
            </a:fld>
            <a:endParaRPr lang="en-US"/>
          </a:p>
        </p:txBody>
      </p:sp>
    </p:spTree>
    <p:extLst>
      <p:ext uri="{BB962C8B-B14F-4D97-AF65-F5344CB8AC3E}">
        <p14:creationId xmlns:p14="http://schemas.microsoft.com/office/powerpoint/2010/main" val="393252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5ddf0b2468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25ddf0b2468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890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18</a:t>
            </a:fld>
            <a:endParaRPr lang="en-US"/>
          </a:p>
        </p:txBody>
      </p:sp>
    </p:spTree>
    <p:extLst>
      <p:ext uri="{BB962C8B-B14F-4D97-AF65-F5344CB8AC3E}">
        <p14:creationId xmlns:p14="http://schemas.microsoft.com/office/powerpoint/2010/main" val="14340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20</a:t>
            </a:fld>
            <a:endParaRPr lang="en-US"/>
          </a:p>
        </p:txBody>
      </p:sp>
    </p:spTree>
    <p:extLst>
      <p:ext uri="{BB962C8B-B14F-4D97-AF65-F5344CB8AC3E}">
        <p14:creationId xmlns:p14="http://schemas.microsoft.com/office/powerpoint/2010/main" val="50832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21</a:t>
            </a:fld>
            <a:endParaRPr lang="en-US"/>
          </a:p>
        </p:txBody>
      </p:sp>
    </p:spTree>
    <p:extLst>
      <p:ext uri="{BB962C8B-B14F-4D97-AF65-F5344CB8AC3E}">
        <p14:creationId xmlns:p14="http://schemas.microsoft.com/office/powerpoint/2010/main" val="225949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22</a:t>
            </a:fld>
            <a:endParaRPr lang="en-US"/>
          </a:p>
        </p:txBody>
      </p:sp>
    </p:spTree>
    <p:extLst>
      <p:ext uri="{BB962C8B-B14F-4D97-AF65-F5344CB8AC3E}">
        <p14:creationId xmlns:p14="http://schemas.microsoft.com/office/powerpoint/2010/main" val="225699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24</a:t>
            </a:fld>
            <a:endParaRPr lang="en-US"/>
          </a:p>
        </p:txBody>
      </p:sp>
    </p:spTree>
    <p:extLst>
      <p:ext uri="{BB962C8B-B14F-4D97-AF65-F5344CB8AC3E}">
        <p14:creationId xmlns:p14="http://schemas.microsoft.com/office/powerpoint/2010/main" val="1779218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389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 dirty="0"/>
          </a:p>
        </p:txBody>
      </p:sp>
    </p:spTree>
    <p:extLst>
      <p:ext uri="{BB962C8B-B14F-4D97-AF65-F5344CB8AC3E}">
        <p14:creationId xmlns:p14="http://schemas.microsoft.com/office/powerpoint/2010/main" val="242069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636A2-328D-4AC7-B3D0-1D9D93D9046D}" type="slidenum">
              <a:rPr lang="en-US" smtClean="0"/>
              <a:t>27</a:t>
            </a:fld>
            <a:endParaRPr lang="en-US"/>
          </a:p>
        </p:txBody>
      </p:sp>
    </p:spTree>
    <p:extLst>
      <p:ext uri="{BB962C8B-B14F-4D97-AF65-F5344CB8AC3E}">
        <p14:creationId xmlns:p14="http://schemas.microsoft.com/office/powerpoint/2010/main" val="30846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dirty="0"/>
              <a:t> </a:t>
            </a:r>
            <a:r>
              <a:rPr lang="en-US" dirty="0" err="1"/>
              <a:t>màu</a:t>
            </a:r>
            <a:r>
              <a:rPr lang="en-US" dirty="0"/>
              <a:t> </a:t>
            </a:r>
            <a:r>
              <a:rPr lang="en-US" dirty="0" err="1"/>
              <a:t>hồng</a:t>
            </a:r>
            <a:r>
              <a:rPr lang="en-US" dirty="0"/>
              <a:t> </a:t>
            </a:r>
            <a:r>
              <a:rPr lang="en-US" dirty="0" err="1"/>
              <a:t>bên</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đúng</a:t>
            </a:r>
            <a:endParaRPr lang="en-US" dirty="0"/>
          </a:p>
          <a:p>
            <a:r>
              <a:rPr lang="en-US" dirty="0" err="1"/>
              <a:t>Bấm</a:t>
            </a:r>
            <a:r>
              <a:rPr lang="en-US" dirty="0"/>
              <a:t> </a:t>
            </a:r>
            <a:r>
              <a:rPr lang="en-US" dirty="0" err="1"/>
              <a:t>nút</a:t>
            </a:r>
            <a:r>
              <a:rPr lang="en-US" dirty="0"/>
              <a:t> </a:t>
            </a:r>
            <a:r>
              <a:rPr lang="en-US" dirty="0" err="1"/>
              <a:t>màu</a:t>
            </a:r>
            <a:r>
              <a:rPr lang="en-US" dirty="0"/>
              <a:t> </a:t>
            </a:r>
            <a:r>
              <a:rPr lang="en-US" dirty="0" err="1"/>
              <a:t>xanh</a:t>
            </a:r>
            <a:r>
              <a:rPr lang="en-US" dirty="0"/>
              <a:t> </a:t>
            </a:r>
            <a:r>
              <a:rPr lang="en-US" dirty="0" err="1"/>
              <a:t>bên</a:t>
            </a:r>
            <a:r>
              <a:rPr lang="en-US" dirty="0"/>
              <a:t> </a:t>
            </a:r>
            <a:r>
              <a:rPr lang="en-US" dirty="0" err="1"/>
              <a:t>dươi</a:t>
            </a:r>
            <a:r>
              <a:rPr lang="en-US" dirty="0"/>
              <a:t> </a:t>
            </a:r>
            <a:r>
              <a:rPr lang="en-US" dirty="0" err="1"/>
              <a:t>góc</a:t>
            </a:r>
            <a:r>
              <a:rPr lang="en-US" dirty="0"/>
              <a:t> </a:t>
            </a:r>
            <a:r>
              <a:rPr lang="en-US" dirty="0" err="1"/>
              <a:t>phải</a:t>
            </a:r>
            <a:r>
              <a:rPr lang="en-US" dirty="0"/>
              <a:t> </a:t>
            </a:r>
            <a:r>
              <a:rPr lang="en-US" dirty="0" err="1"/>
              <a:t>nếu</a:t>
            </a:r>
            <a:r>
              <a:rPr lang="en-US" dirty="0"/>
              <a:t> HS </a:t>
            </a:r>
            <a:r>
              <a:rPr lang="en-US" dirty="0" err="1"/>
              <a:t>đoán</a:t>
            </a:r>
            <a:r>
              <a:rPr lang="en-US" dirty="0"/>
              <a:t> </a:t>
            </a:r>
            <a:r>
              <a:rPr lang="en-US" dirty="0" err="1"/>
              <a:t>sai</a:t>
            </a:r>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29</a:t>
            </a:fld>
            <a:endParaRPr lang="en-US"/>
          </a:p>
        </p:txBody>
      </p:sp>
    </p:spTree>
    <p:extLst>
      <p:ext uri="{BB962C8B-B14F-4D97-AF65-F5344CB8AC3E}">
        <p14:creationId xmlns:p14="http://schemas.microsoft.com/office/powerpoint/2010/main" val="107960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dirty="0"/>
              <a:t> </a:t>
            </a:r>
            <a:r>
              <a:rPr lang="en-US" dirty="0" err="1"/>
              <a:t>màu</a:t>
            </a:r>
            <a:r>
              <a:rPr lang="en-US" dirty="0"/>
              <a:t> </a:t>
            </a:r>
            <a:r>
              <a:rPr lang="en-US" dirty="0" err="1"/>
              <a:t>hồng</a:t>
            </a:r>
            <a:r>
              <a:rPr lang="en-US" dirty="0"/>
              <a:t> </a:t>
            </a:r>
            <a:r>
              <a:rPr lang="en-US" dirty="0" err="1"/>
              <a:t>bên</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đúng</a:t>
            </a:r>
            <a:endParaRPr lang="en-US" dirty="0"/>
          </a:p>
          <a:p>
            <a:r>
              <a:rPr lang="en-US" dirty="0" err="1"/>
              <a:t>Bấm</a:t>
            </a:r>
            <a:r>
              <a:rPr lang="en-US" dirty="0"/>
              <a:t> </a:t>
            </a:r>
            <a:r>
              <a:rPr lang="en-US" dirty="0" err="1"/>
              <a:t>nút</a:t>
            </a:r>
            <a:r>
              <a:rPr lang="en-US" dirty="0"/>
              <a:t> </a:t>
            </a:r>
            <a:r>
              <a:rPr lang="en-US" dirty="0" err="1"/>
              <a:t>màu</a:t>
            </a:r>
            <a:r>
              <a:rPr lang="en-US" dirty="0"/>
              <a:t> </a:t>
            </a:r>
            <a:r>
              <a:rPr lang="en-US" dirty="0" err="1"/>
              <a:t>xanh</a:t>
            </a:r>
            <a:r>
              <a:rPr lang="en-US" dirty="0"/>
              <a:t> </a:t>
            </a:r>
            <a:r>
              <a:rPr lang="en-US" dirty="0" err="1"/>
              <a:t>bên</a:t>
            </a:r>
            <a:r>
              <a:rPr lang="en-US" dirty="0"/>
              <a:t> </a:t>
            </a:r>
            <a:r>
              <a:rPr lang="en-US" dirty="0" err="1"/>
              <a:t>dươi</a:t>
            </a:r>
            <a:r>
              <a:rPr lang="en-US" dirty="0"/>
              <a:t> </a:t>
            </a:r>
            <a:r>
              <a:rPr lang="en-US" dirty="0" err="1"/>
              <a:t>góc</a:t>
            </a:r>
            <a:r>
              <a:rPr lang="en-US" dirty="0"/>
              <a:t> </a:t>
            </a:r>
            <a:r>
              <a:rPr lang="en-US" dirty="0" err="1"/>
              <a:t>phải</a:t>
            </a:r>
            <a:r>
              <a:rPr lang="en-US" dirty="0"/>
              <a:t> </a:t>
            </a:r>
            <a:r>
              <a:rPr lang="en-US" dirty="0" err="1"/>
              <a:t>nếu</a:t>
            </a:r>
            <a:r>
              <a:rPr lang="en-US" dirty="0"/>
              <a:t> HS </a:t>
            </a:r>
            <a:r>
              <a:rPr lang="en-US" dirty="0" err="1"/>
              <a:t>đoán</a:t>
            </a:r>
            <a:r>
              <a:rPr lang="en-US" dirty="0"/>
              <a:t> </a:t>
            </a:r>
            <a:r>
              <a:rPr lang="en-US" dirty="0" err="1"/>
              <a:t>sai</a:t>
            </a:r>
            <a:endParaRPr lang="en-US" dirty="0"/>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30</a:t>
            </a:fld>
            <a:endParaRPr lang="en-US"/>
          </a:p>
        </p:txBody>
      </p:sp>
    </p:spTree>
    <p:extLst>
      <p:ext uri="{BB962C8B-B14F-4D97-AF65-F5344CB8AC3E}">
        <p14:creationId xmlns:p14="http://schemas.microsoft.com/office/powerpoint/2010/main" val="188890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nút</a:t>
            </a:r>
            <a:r>
              <a:rPr lang="en-US" dirty="0"/>
              <a:t> </a:t>
            </a:r>
            <a:r>
              <a:rPr lang="en-US" dirty="0" err="1"/>
              <a:t>màu</a:t>
            </a:r>
            <a:r>
              <a:rPr lang="en-US" dirty="0"/>
              <a:t> </a:t>
            </a:r>
            <a:r>
              <a:rPr lang="en-US" dirty="0" err="1"/>
              <a:t>hồng</a:t>
            </a:r>
            <a:r>
              <a:rPr lang="en-US" dirty="0"/>
              <a:t> </a:t>
            </a:r>
            <a:r>
              <a:rPr lang="en-US" dirty="0" err="1"/>
              <a:t>bên</a:t>
            </a:r>
            <a:r>
              <a:rPr lang="en-US" dirty="0"/>
              <a:t> </a:t>
            </a:r>
            <a:r>
              <a:rPr lang="en-US" dirty="0" err="1"/>
              <a:t>dưới</a:t>
            </a:r>
            <a:r>
              <a:rPr lang="en-US" dirty="0"/>
              <a:t> </a:t>
            </a:r>
            <a:r>
              <a:rPr lang="en-US" dirty="0" err="1"/>
              <a:t>góc</a:t>
            </a:r>
            <a:r>
              <a:rPr lang="en-US" dirty="0"/>
              <a:t> </a:t>
            </a:r>
            <a:r>
              <a:rPr lang="en-US" dirty="0" err="1"/>
              <a:t>phải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đúng</a:t>
            </a:r>
            <a:endParaRPr lang="en-US" dirty="0"/>
          </a:p>
          <a:p>
            <a:r>
              <a:rPr lang="en-US" dirty="0" err="1"/>
              <a:t>Bấm</a:t>
            </a:r>
            <a:r>
              <a:rPr lang="en-US" dirty="0"/>
              <a:t> </a:t>
            </a:r>
            <a:r>
              <a:rPr lang="en-US" dirty="0" err="1"/>
              <a:t>nút</a:t>
            </a:r>
            <a:r>
              <a:rPr lang="en-US" dirty="0"/>
              <a:t> </a:t>
            </a:r>
            <a:r>
              <a:rPr lang="en-US" dirty="0" err="1"/>
              <a:t>màu</a:t>
            </a:r>
            <a:r>
              <a:rPr lang="en-US" dirty="0"/>
              <a:t> </a:t>
            </a:r>
            <a:r>
              <a:rPr lang="en-US" dirty="0" err="1"/>
              <a:t>xanh</a:t>
            </a:r>
            <a:r>
              <a:rPr lang="en-US" dirty="0"/>
              <a:t> </a:t>
            </a:r>
            <a:r>
              <a:rPr lang="en-US" dirty="0" err="1"/>
              <a:t>bên</a:t>
            </a:r>
            <a:r>
              <a:rPr lang="en-US" dirty="0"/>
              <a:t> </a:t>
            </a:r>
            <a:r>
              <a:rPr lang="en-US" dirty="0" err="1"/>
              <a:t>dươi</a:t>
            </a:r>
            <a:r>
              <a:rPr lang="en-US" dirty="0"/>
              <a:t> </a:t>
            </a:r>
            <a:r>
              <a:rPr lang="en-US" dirty="0" err="1"/>
              <a:t>góc</a:t>
            </a:r>
            <a:r>
              <a:rPr lang="en-US" dirty="0"/>
              <a:t> </a:t>
            </a:r>
            <a:r>
              <a:rPr lang="en-US" dirty="0" err="1"/>
              <a:t>phải</a:t>
            </a:r>
            <a:r>
              <a:rPr lang="en-US" dirty="0"/>
              <a:t> </a:t>
            </a:r>
            <a:r>
              <a:rPr lang="en-US" dirty="0" err="1"/>
              <a:t>nếu</a:t>
            </a:r>
            <a:r>
              <a:rPr lang="en-US" dirty="0"/>
              <a:t> HS </a:t>
            </a:r>
            <a:r>
              <a:rPr lang="en-US" dirty="0" err="1"/>
              <a:t>đoán</a:t>
            </a:r>
            <a:r>
              <a:rPr lang="en-US" dirty="0"/>
              <a:t> </a:t>
            </a:r>
            <a:r>
              <a:rPr lang="en-US" dirty="0" err="1"/>
              <a:t>sai</a:t>
            </a:r>
            <a:endParaRPr lang="en-US" dirty="0"/>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31</a:t>
            </a:fld>
            <a:endParaRPr lang="en-US"/>
          </a:p>
        </p:txBody>
      </p:sp>
    </p:spTree>
    <p:extLst>
      <p:ext uri="{BB962C8B-B14F-4D97-AF65-F5344CB8AC3E}">
        <p14:creationId xmlns:p14="http://schemas.microsoft.com/office/powerpoint/2010/main" val="33647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87901-704C-4D42-BDF1-95CB111D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622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636A2-328D-4AC7-B3D0-1D9D93D9046D}" type="slidenum">
              <a:rPr lang="en-US" smtClean="0"/>
              <a:t>33</a:t>
            </a:fld>
            <a:endParaRPr lang="en-US"/>
          </a:p>
        </p:txBody>
      </p:sp>
    </p:spTree>
    <p:extLst>
      <p:ext uri="{BB962C8B-B14F-4D97-AF65-F5344CB8AC3E}">
        <p14:creationId xmlns:p14="http://schemas.microsoft.com/office/powerpoint/2010/main" val="4234379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đầu</a:t>
            </a:r>
            <a:r>
              <a:rPr lang="en-US" dirty="0"/>
              <a:t> </a:t>
            </a:r>
            <a:r>
              <a:rPr lang="en-US" dirty="0" err="1"/>
              <a:t>tiên</a:t>
            </a:r>
            <a:r>
              <a:rPr lang="en-US" dirty="0"/>
              <a:t> </a:t>
            </a:r>
            <a:r>
              <a:rPr lang="en-US" dirty="0" err="1"/>
              <a:t>để</a:t>
            </a:r>
            <a:r>
              <a:rPr lang="en-US" dirty="0"/>
              <a:t> HS </a:t>
            </a:r>
            <a:r>
              <a:rPr lang="en-US" dirty="0" err="1"/>
              <a:t>nghe</a:t>
            </a:r>
            <a:r>
              <a:rPr lang="en-US" dirty="0"/>
              <a:t> </a:t>
            </a:r>
            <a:r>
              <a:rPr lang="en-US" dirty="0" err="1"/>
              <a:t>âm</a:t>
            </a:r>
            <a:r>
              <a:rPr lang="en-US" dirty="0"/>
              <a:t> </a:t>
            </a:r>
            <a:r>
              <a:rPr lang="en-US" dirty="0" err="1"/>
              <a:t>thanh</a:t>
            </a:r>
            <a:r>
              <a:rPr lang="en-US" dirty="0"/>
              <a:t> </a:t>
            </a:r>
            <a:r>
              <a:rPr lang="en-US" dirty="0" err="1"/>
              <a:t>và</a:t>
            </a:r>
            <a:r>
              <a:rPr lang="en-US" dirty="0"/>
              <a:t> </a:t>
            </a:r>
            <a:r>
              <a:rPr lang="en-US" dirty="0" err="1"/>
              <a:t>chọn</a:t>
            </a:r>
            <a:r>
              <a:rPr lang="en-US" dirty="0"/>
              <a:t> </a:t>
            </a:r>
            <a:r>
              <a:rPr lang="en-US" dirty="0" err="1"/>
              <a:t>tranh</a:t>
            </a:r>
            <a:r>
              <a:rPr lang="en-US" dirty="0"/>
              <a:t> </a:t>
            </a:r>
            <a:r>
              <a:rPr lang="en-US" dirty="0" err="1"/>
              <a:t>đúng</a:t>
            </a:r>
            <a:r>
              <a:rPr lang="en-US" dirty="0"/>
              <a:t>, </a:t>
            </a:r>
            <a:r>
              <a:rPr lang="en-US" dirty="0" err="1"/>
              <a:t>nếu</a:t>
            </a:r>
            <a:r>
              <a:rPr lang="en-US" dirty="0"/>
              <a:t> </a:t>
            </a:r>
            <a:r>
              <a:rPr lang="en-US" dirty="0" err="1"/>
              <a:t>chọn</a:t>
            </a:r>
            <a:r>
              <a:rPr lang="en-US" dirty="0"/>
              <a:t> </a:t>
            </a:r>
            <a:r>
              <a:rPr lang="en-US" dirty="0" err="1"/>
              <a:t>sai</a:t>
            </a:r>
            <a:r>
              <a:rPr lang="en-US" dirty="0"/>
              <a:t> </a:t>
            </a:r>
            <a:r>
              <a:rPr lang="en-US" dirty="0" err="1"/>
              <a:t>sẽ</a:t>
            </a:r>
            <a:r>
              <a:rPr lang="en-US" dirty="0"/>
              <a:t> </a:t>
            </a:r>
            <a:r>
              <a:rPr lang="en-US" dirty="0" err="1"/>
              <a:t>có</a:t>
            </a:r>
            <a:r>
              <a:rPr lang="en-US" dirty="0"/>
              <a:t> </a:t>
            </a:r>
            <a:r>
              <a:rPr lang="en-US" dirty="0" err="1"/>
              <a:t>tín</a:t>
            </a:r>
            <a:r>
              <a:rPr lang="en-US" dirty="0"/>
              <a:t> </a:t>
            </a:r>
            <a:r>
              <a:rPr lang="en-US" dirty="0" err="1"/>
              <a:t>hiệu</a:t>
            </a:r>
            <a:r>
              <a:rPr lang="en-US" dirty="0"/>
              <a:t> </a:t>
            </a:r>
            <a:r>
              <a:rPr lang="en-US" dirty="0" err="1"/>
              <a:t>báo</a:t>
            </a:r>
            <a:r>
              <a:rPr lang="en-US" dirty="0"/>
              <a:t> </a:t>
            </a:r>
            <a:r>
              <a:rPr lang="en-US" dirty="0" err="1"/>
              <a:t>sai</a:t>
            </a:r>
            <a:r>
              <a:rPr lang="en-US" dirty="0"/>
              <a:t>.</a:t>
            </a:r>
          </a:p>
        </p:txBody>
      </p:sp>
      <p:sp>
        <p:nvSpPr>
          <p:cNvPr id="4" name="Slide Number Placeholder 3"/>
          <p:cNvSpPr>
            <a:spLocks noGrp="1"/>
          </p:cNvSpPr>
          <p:nvPr>
            <p:ph type="sldNum" sz="quarter" idx="5"/>
          </p:nvPr>
        </p:nvSpPr>
        <p:spPr/>
        <p:txBody>
          <a:bodyPr/>
          <a:lstStyle/>
          <a:p>
            <a:fld id="{B4395521-9E13-43A7-AC5E-BA611676B36B}" type="slidenum">
              <a:rPr lang="en-US" smtClean="0"/>
              <a:t>34</a:t>
            </a:fld>
            <a:endParaRPr lang="en-US"/>
          </a:p>
        </p:txBody>
      </p:sp>
    </p:spTree>
    <p:extLst>
      <p:ext uri="{BB962C8B-B14F-4D97-AF65-F5344CB8AC3E}">
        <p14:creationId xmlns:p14="http://schemas.microsoft.com/office/powerpoint/2010/main" val="19148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đầu</a:t>
            </a:r>
            <a:r>
              <a:rPr lang="en-US" dirty="0"/>
              <a:t> </a:t>
            </a:r>
            <a:r>
              <a:rPr lang="en-US" dirty="0" err="1"/>
              <a:t>tiên</a:t>
            </a:r>
            <a:r>
              <a:rPr lang="en-US" dirty="0"/>
              <a:t> </a:t>
            </a:r>
            <a:r>
              <a:rPr lang="en-US" dirty="0" err="1"/>
              <a:t>để</a:t>
            </a:r>
            <a:r>
              <a:rPr lang="en-US" dirty="0"/>
              <a:t> HS </a:t>
            </a:r>
            <a:r>
              <a:rPr lang="en-US" dirty="0" err="1"/>
              <a:t>nghe</a:t>
            </a:r>
            <a:r>
              <a:rPr lang="en-US" dirty="0"/>
              <a:t> </a:t>
            </a:r>
            <a:r>
              <a:rPr lang="en-US" dirty="0" err="1"/>
              <a:t>âm</a:t>
            </a:r>
            <a:r>
              <a:rPr lang="en-US" dirty="0"/>
              <a:t> </a:t>
            </a:r>
            <a:r>
              <a:rPr lang="en-US" dirty="0" err="1"/>
              <a:t>thanh</a:t>
            </a:r>
            <a:r>
              <a:rPr lang="en-US" dirty="0"/>
              <a:t> </a:t>
            </a:r>
            <a:r>
              <a:rPr lang="en-US" dirty="0" err="1"/>
              <a:t>và</a:t>
            </a:r>
            <a:r>
              <a:rPr lang="en-US" dirty="0"/>
              <a:t> </a:t>
            </a:r>
            <a:r>
              <a:rPr lang="en-US" dirty="0" err="1"/>
              <a:t>chọn</a:t>
            </a:r>
            <a:r>
              <a:rPr lang="en-US" dirty="0"/>
              <a:t> </a:t>
            </a:r>
            <a:r>
              <a:rPr lang="en-US" dirty="0" err="1"/>
              <a:t>tranh</a:t>
            </a:r>
            <a:r>
              <a:rPr lang="en-US" dirty="0"/>
              <a:t> </a:t>
            </a:r>
            <a:r>
              <a:rPr lang="en-US" dirty="0" err="1"/>
              <a:t>đúng</a:t>
            </a:r>
            <a:r>
              <a:rPr lang="en-US" dirty="0"/>
              <a:t>, </a:t>
            </a:r>
            <a:r>
              <a:rPr lang="en-US" dirty="0" err="1"/>
              <a:t>nếu</a:t>
            </a:r>
            <a:r>
              <a:rPr lang="en-US" dirty="0"/>
              <a:t> </a:t>
            </a:r>
            <a:r>
              <a:rPr lang="en-US" dirty="0" err="1"/>
              <a:t>chọn</a:t>
            </a:r>
            <a:r>
              <a:rPr lang="en-US" dirty="0"/>
              <a:t> </a:t>
            </a:r>
            <a:r>
              <a:rPr lang="en-US" dirty="0" err="1"/>
              <a:t>sai</a:t>
            </a:r>
            <a:r>
              <a:rPr lang="en-US" dirty="0"/>
              <a:t> </a:t>
            </a:r>
            <a:r>
              <a:rPr lang="en-US" dirty="0" err="1"/>
              <a:t>sẽ</a:t>
            </a:r>
            <a:r>
              <a:rPr lang="en-US" dirty="0"/>
              <a:t> </a:t>
            </a:r>
            <a:r>
              <a:rPr lang="en-US" dirty="0" err="1"/>
              <a:t>có</a:t>
            </a:r>
            <a:r>
              <a:rPr lang="en-US" dirty="0"/>
              <a:t> </a:t>
            </a:r>
            <a:r>
              <a:rPr lang="en-US" dirty="0" err="1"/>
              <a:t>tín</a:t>
            </a:r>
            <a:r>
              <a:rPr lang="en-US" dirty="0"/>
              <a:t> </a:t>
            </a:r>
            <a:r>
              <a:rPr lang="en-US" dirty="0" err="1"/>
              <a:t>hiệu</a:t>
            </a:r>
            <a:r>
              <a:rPr lang="en-US" dirty="0"/>
              <a:t> </a:t>
            </a:r>
            <a:r>
              <a:rPr lang="en-US" dirty="0" err="1"/>
              <a:t>báo</a:t>
            </a:r>
            <a:r>
              <a:rPr lang="en-US" dirty="0"/>
              <a:t> </a:t>
            </a:r>
            <a:r>
              <a:rPr lang="en-US" dirty="0" err="1"/>
              <a:t>sai</a:t>
            </a:r>
            <a:r>
              <a:rPr lang="en-US" dirty="0"/>
              <a:t> </a:t>
            </a:r>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35</a:t>
            </a:fld>
            <a:endParaRPr lang="en-US"/>
          </a:p>
        </p:txBody>
      </p:sp>
    </p:spTree>
    <p:extLst>
      <p:ext uri="{BB962C8B-B14F-4D97-AF65-F5344CB8AC3E}">
        <p14:creationId xmlns:p14="http://schemas.microsoft.com/office/powerpoint/2010/main" val="1280835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đầu</a:t>
            </a:r>
            <a:r>
              <a:rPr lang="en-US" dirty="0"/>
              <a:t> </a:t>
            </a:r>
            <a:r>
              <a:rPr lang="en-US" dirty="0" err="1"/>
              <a:t>tiên</a:t>
            </a:r>
            <a:r>
              <a:rPr lang="en-US" dirty="0"/>
              <a:t> </a:t>
            </a:r>
            <a:r>
              <a:rPr lang="en-US" dirty="0" err="1"/>
              <a:t>để</a:t>
            </a:r>
            <a:r>
              <a:rPr lang="en-US" dirty="0"/>
              <a:t> HS </a:t>
            </a:r>
            <a:r>
              <a:rPr lang="en-US" dirty="0" err="1"/>
              <a:t>nghe</a:t>
            </a:r>
            <a:r>
              <a:rPr lang="en-US" dirty="0"/>
              <a:t> </a:t>
            </a:r>
            <a:r>
              <a:rPr lang="en-US" dirty="0" err="1"/>
              <a:t>âm</a:t>
            </a:r>
            <a:r>
              <a:rPr lang="en-US" dirty="0"/>
              <a:t> </a:t>
            </a:r>
            <a:r>
              <a:rPr lang="en-US" dirty="0" err="1"/>
              <a:t>thanh</a:t>
            </a:r>
            <a:r>
              <a:rPr lang="en-US" dirty="0"/>
              <a:t> </a:t>
            </a:r>
            <a:r>
              <a:rPr lang="en-US" dirty="0" err="1"/>
              <a:t>và</a:t>
            </a:r>
            <a:r>
              <a:rPr lang="en-US" dirty="0"/>
              <a:t> </a:t>
            </a:r>
            <a:r>
              <a:rPr lang="en-US" dirty="0" err="1"/>
              <a:t>chọn</a:t>
            </a:r>
            <a:r>
              <a:rPr lang="en-US" dirty="0"/>
              <a:t> </a:t>
            </a:r>
            <a:r>
              <a:rPr lang="en-US" dirty="0" err="1"/>
              <a:t>tranh</a:t>
            </a:r>
            <a:r>
              <a:rPr lang="en-US" dirty="0"/>
              <a:t> </a:t>
            </a:r>
            <a:r>
              <a:rPr lang="en-US" dirty="0" err="1"/>
              <a:t>đúng</a:t>
            </a:r>
            <a:r>
              <a:rPr lang="en-US" dirty="0"/>
              <a:t>, </a:t>
            </a:r>
            <a:r>
              <a:rPr lang="en-US" dirty="0" err="1"/>
              <a:t>nếu</a:t>
            </a:r>
            <a:r>
              <a:rPr lang="en-US" dirty="0"/>
              <a:t> </a:t>
            </a:r>
            <a:r>
              <a:rPr lang="en-US" dirty="0" err="1"/>
              <a:t>chọn</a:t>
            </a:r>
            <a:r>
              <a:rPr lang="en-US" dirty="0"/>
              <a:t> </a:t>
            </a:r>
            <a:r>
              <a:rPr lang="en-US" dirty="0" err="1"/>
              <a:t>sai</a:t>
            </a:r>
            <a:r>
              <a:rPr lang="en-US" dirty="0"/>
              <a:t> </a:t>
            </a:r>
            <a:r>
              <a:rPr lang="en-US" dirty="0" err="1"/>
              <a:t>sẽ</a:t>
            </a:r>
            <a:r>
              <a:rPr lang="en-US" dirty="0"/>
              <a:t> </a:t>
            </a:r>
            <a:r>
              <a:rPr lang="en-US" dirty="0" err="1"/>
              <a:t>có</a:t>
            </a:r>
            <a:r>
              <a:rPr lang="en-US" dirty="0"/>
              <a:t> </a:t>
            </a:r>
            <a:r>
              <a:rPr lang="en-US" dirty="0" err="1"/>
              <a:t>tín</a:t>
            </a:r>
            <a:r>
              <a:rPr lang="en-US" dirty="0"/>
              <a:t> </a:t>
            </a:r>
            <a:r>
              <a:rPr lang="en-US" dirty="0" err="1"/>
              <a:t>hiệu</a:t>
            </a:r>
            <a:r>
              <a:rPr lang="en-US" dirty="0"/>
              <a:t> </a:t>
            </a:r>
            <a:r>
              <a:rPr lang="en-US" dirty="0" err="1"/>
              <a:t>báo</a:t>
            </a:r>
            <a:r>
              <a:rPr lang="en-US" dirty="0"/>
              <a:t> </a:t>
            </a:r>
            <a:r>
              <a:rPr lang="en-US" dirty="0" err="1"/>
              <a:t>sai</a:t>
            </a:r>
            <a:r>
              <a:rPr lang="en-US" dirty="0"/>
              <a:t> </a:t>
            </a:r>
          </a:p>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36</a:t>
            </a:fld>
            <a:endParaRPr lang="en-US"/>
          </a:p>
        </p:txBody>
      </p:sp>
    </p:spTree>
    <p:extLst>
      <p:ext uri="{BB962C8B-B14F-4D97-AF65-F5344CB8AC3E}">
        <p14:creationId xmlns:p14="http://schemas.microsoft.com/office/powerpoint/2010/main" val="320042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636A2-328D-4AC7-B3D0-1D9D93D9046D}" type="slidenum">
              <a:rPr lang="en-US" smtClean="0"/>
              <a:t>9</a:t>
            </a:fld>
            <a:endParaRPr lang="en-US"/>
          </a:p>
        </p:txBody>
      </p:sp>
    </p:spTree>
    <p:extLst>
      <p:ext uri="{BB962C8B-B14F-4D97-AF65-F5344CB8AC3E}">
        <p14:creationId xmlns:p14="http://schemas.microsoft.com/office/powerpoint/2010/main" val="43708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t>
            </a:r>
            <a:r>
              <a:rPr lang="en-US" dirty="0" err="1"/>
              <a:t>đúng</a:t>
            </a:r>
            <a:r>
              <a:rPr lang="en-US" dirty="0"/>
              <a:t> </a:t>
            </a:r>
            <a:r>
              <a:rPr lang="en-US" dirty="0" err="1"/>
              <a:t>thì</a:t>
            </a:r>
            <a:r>
              <a:rPr lang="en-US" dirty="0"/>
              <a:t> </a:t>
            </a:r>
            <a:r>
              <a:rPr lang="en-US" dirty="0" err="1"/>
              <a:t>nháy</a:t>
            </a:r>
            <a:r>
              <a:rPr lang="en-US" dirty="0"/>
              <a:t> </a:t>
            </a:r>
            <a:r>
              <a:rPr lang="en-US" dirty="0" err="1"/>
              <a:t>chuột</a:t>
            </a:r>
            <a:r>
              <a:rPr lang="en-US" dirty="0"/>
              <a:t> </a:t>
            </a:r>
            <a:r>
              <a:rPr lang="en-US" dirty="0" err="1"/>
              <a:t>vào</a:t>
            </a:r>
            <a:r>
              <a:rPr lang="en-US" dirty="0"/>
              <a:t> 2 </a:t>
            </a:r>
            <a:r>
              <a:rPr lang="en-US" dirty="0" err="1"/>
              <a:t>chữ</a:t>
            </a:r>
            <a:r>
              <a:rPr lang="en-US" dirty="0"/>
              <a:t> </a:t>
            </a:r>
            <a:r>
              <a:rPr lang="en-US" dirty="0" err="1"/>
              <a:t>cái</a:t>
            </a:r>
            <a:r>
              <a:rPr lang="en-US" dirty="0"/>
              <a:t> </a:t>
            </a:r>
            <a:r>
              <a:rPr lang="en-US" dirty="0" err="1"/>
              <a:t>đầu</a:t>
            </a:r>
            <a:endParaRPr lang="en-US" dirty="0"/>
          </a:p>
          <a:p>
            <a:r>
              <a:rPr lang="en-US" dirty="0" err="1"/>
              <a:t>Nếu</a:t>
            </a:r>
            <a:r>
              <a:rPr lang="en-US" dirty="0"/>
              <a:t> </a:t>
            </a:r>
            <a:r>
              <a:rPr lang="en-US" dirty="0" err="1"/>
              <a:t>sai</a:t>
            </a:r>
            <a:r>
              <a:rPr lang="en-US" dirty="0"/>
              <a:t> </a:t>
            </a:r>
            <a:r>
              <a:rPr lang="en-US" dirty="0" err="1"/>
              <a:t>thì</a:t>
            </a:r>
            <a:r>
              <a:rPr lang="en-US" dirty="0"/>
              <a:t> </a:t>
            </a:r>
            <a:r>
              <a:rPr lang="en-US" dirty="0" err="1"/>
              <a:t>nháy</a:t>
            </a:r>
            <a:r>
              <a:rPr lang="en-US" dirty="0"/>
              <a:t> </a:t>
            </a:r>
            <a:r>
              <a:rPr lang="en-US" dirty="0" err="1"/>
              <a:t>chuột</a:t>
            </a:r>
            <a:r>
              <a:rPr lang="en-US" dirty="0"/>
              <a:t> </a:t>
            </a:r>
            <a:r>
              <a:rPr lang="en-US" dirty="0" err="1"/>
              <a:t>vào</a:t>
            </a:r>
            <a:r>
              <a:rPr lang="en-US" dirty="0"/>
              <a:t> 2 </a:t>
            </a:r>
            <a:r>
              <a:rPr lang="en-US" dirty="0" err="1"/>
              <a:t>chữ</a:t>
            </a:r>
            <a:r>
              <a:rPr lang="en-US" dirty="0"/>
              <a:t> </a:t>
            </a:r>
            <a:r>
              <a:rPr lang="en-US" dirty="0" err="1"/>
              <a:t>cái</a:t>
            </a:r>
            <a:r>
              <a:rPr lang="en-US" dirty="0"/>
              <a:t> </a:t>
            </a:r>
            <a:r>
              <a:rPr lang="en-US" dirty="0" err="1"/>
              <a:t>sau</a:t>
            </a:r>
            <a:r>
              <a:rPr lang="en-US" dirty="0"/>
              <a:t> </a:t>
            </a:r>
            <a:r>
              <a:rPr lang="en-US" dirty="0" err="1"/>
              <a:t>cùng</a:t>
            </a:r>
            <a:endParaRPr lang="en-US" dirty="0"/>
          </a:p>
        </p:txBody>
      </p:sp>
      <p:sp>
        <p:nvSpPr>
          <p:cNvPr id="4" name="Slide Number Placeholder 3"/>
          <p:cNvSpPr>
            <a:spLocks noGrp="1"/>
          </p:cNvSpPr>
          <p:nvPr>
            <p:ph type="sldNum" sz="quarter" idx="5"/>
          </p:nvPr>
        </p:nvSpPr>
        <p:spPr/>
        <p:txBody>
          <a:bodyPr/>
          <a:lstStyle/>
          <a:p>
            <a:fld id="{D469850E-F6C8-458E-A875-CFDE5C92F04D}" type="slidenum">
              <a:rPr lang="en-US" smtClean="0"/>
              <a:t>10</a:t>
            </a:fld>
            <a:endParaRPr lang="en-US"/>
          </a:p>
        </p:txBody>
      </p:sp>
    </p:spTree>
    <p:extLst>
      <p:ext uri="{BB962C8B-B14F-4D97-AF65-F5344CB8AC3E}">
        <p14:creationId xmlns:p14="http://schemas.microsoft.com/office/powerpoint/2010/main" val="1902290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13</a:t>
            </a:fld>
            <a:endParaRPr lang="en-US"/>
          </a:p>
        </p:txBody>
      </p:sp>
    </p:spTree>
    <p:extLst>
      <p:ext uri="{BB962C8B-B14F-4D97-AF65-F5344CB8AC3E}">
        <p14:creationId xmlns:p14="http://schemas.microsoft.com/office/powerpoint/2010/main" val="207720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14</a:t>
            </a:fld>
            <a:endParaRPr lang="en-US"/>
          </a:p>
        </p:txBody>
      </p:sp>
    </p:spTree>
    <p:extLst>
      <p:ext uri="{BB962C8B-B14F-4D97-AF65-F5344CB8AC3E}">
        <p14:creationId xmlns:p14="http://schemas.microsoft.com/office/powerpoint/2010/main" val="191815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15</a:t>
            </a:fld>
            <a:endParaRPr lang="en-US"/>
          </a:p>
        </p:txBody>
      </p:sp>
    </p:spTree>
    <p:extLst>
      <p:ext uri="{BB962C8B-B14F-4D97-AF65-F5344CB8AC3E}">
        <p14:creationId xmlns:p14="http://schemas.microsoft.com/office/powerpoint/2010/main" val="277171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16</a:t>
            </a:fld>
            <a:endParaRPr lang="en-US"/>
          </a:p>
        </p:txBody>
      </p:sp>
    </p:spTree>
    <p:extLst>
      <p:ext uri="{BB962C8B-B14F-4D97-AF65-F5344CB8AC3E}">
        <p14:creationId xmlns:p14="http://schemas.microsoft.com/office/powerpoint/2010/main" val="340595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95521-9E13-43A7-AC5E-BA611676B36B}" type="slidenum">
              <a:rPr lang="en-US" smtClean="0"/>
              <a:t>17</a:t>
            </a:fld>
            <a:endParaRPr lang="en-US"/>
          </a:p>
        </p:txBody>
      </p:sp>
    </p:spTree>
    <p:extLst>
      <p:ext uri="{BB962C8B-B14F-4D97-AF65-F5344CB8AC3E}">
        <p14:creationId xmlns:p14="http://schemas.microsoft.com/office/powerpoint/2010/main" val="840084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3F04-D86F-6539-974D-78886133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F7E91-582F-5B69-AE18-D52AEFE81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6A2D64-53AD-90EF-017B-0980E187EB71}"/>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5" name="Footer Placeholder 4">
            <a:extLst>
              <a:ext uri="{FF2B5EF4-FFF2-40B4-BE49-F238E27FC236}">
                <a16:creationId xmlns:a16="http://schemas.microsoft.com/office/drawing/2014/main" id="{DD33B319-1D30-32E6-5495-56059A1DF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16B92-FD0E-081E-436F-901E745EA8AF}"/>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170879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C38F-E81F-26C7-1E4E-86FBC98255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DA506-F0B5-CBF2-1B1C-7A15B8BC18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96CF4-7923-24F6-B7BE-E8B2D7654C51}"/>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5" name="Footer Placeholder 4">
            <a:extLst>
              <a:ext uri="{FF2B5EF4-FFF2-40B4-BE49-F238E27FC236}">
                <a16:creationId xmlns:a16="http://schemas.microsoft.com/office/drawing/2014/main" id="{A390C6D9-CE2E-FB01-749D-6A0F4E924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ED396-CFC2-FC29-4E9E-2D85AE10D678}"/>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249846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66F517-E0F8-2EB2-39A5-2ABDFEA489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307BF6-35CA-A7BD-5D37-FAA254BAAE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124D4-2695-D45D-71B6-BFC1D97D5D67}"/>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5" name="Footer Placeholder 4">
            <a:extLst>
              <a:ext uri="{FF2B5EF4-FFF2-40B4-BE49-F238E27FC236}">
                <a16:creationId xmlns:a16="http://schemas.microsoft.com/office/drawing/2014/main" id="{C97F1179-C872-A2ED-9FCB-9CFB66B05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BE7ED-9DCB-2781-5C55-AF621A2879BA}"/>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421530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B57C-2A7F-9EDF-EBFE-D858D2245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247EC-95F5-0955-57A6-EC59D3E90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4AA31-5E6A-C2D6-70EF-1B6621DFE0A6}"/>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5" name="Footer Placeholder 4">
            <a:extLst>
              <a:ext uri="{FF2B5EF4-FFF2-40B4-BE49-F238E27FC236}">
                <a16:creationId xmlns:a16="http://schemas.microsoft.com/office/drawing/2014/main" id="{DEB14462-CF8F-4637-9C70-B0A3A8494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52CA5-9FF7-B82E-2A05-0AB36774D0A7}"/>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9195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3FE6-F9B1-7D67-95C1-7D7DF562D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F48F9-439C-C6B4-77A7-F70923B4F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14091-23E7-59BA-13E0-F9BE830D3E86}"/>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5" name="Footer Placeholder 4">
            <a:extLst>
              <a:ext uri="{FF2B5EF4-FFF2-40B4-BE49-F238E27FC236}">
                <a16:creationId xmlns:a16="http://schemas.microsoft.com/office/drawing/2014/main" id="{58DC3191-9D8F-6AC4-9802-11B0E920A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EFFEB-FEDB-CCBE-9486-ACE5FDDCE28A}"/>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152562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70DF-E75C-3D47-16E5-2C93092CF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D81-CDFB-D9DA-7AF5-766029375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50E61-6D62-0682-F127-76060C3A3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138408-A607-3E07-908D-778554EFE032}"/>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6" name="Footer Placeholder 5">
            <a:extLst>
              <a:ext uri="{FF2B5EF4-FFF2-40B4-BE49-F238E27FC236}">
                <a16:creationId xmlns:a16="http://schemas.microsoft.com/office/drawing/2014/main" id="{4D194AE4-63DB-A8C4-1E7F-E845E4F7A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DABBE-FD5C-F20C-0AD5-0A1731318368}"/>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353463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4E23-A940-AC68-057E-DC514A2C4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4FB755-90BE-BFE3-1676-46123C1D0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E35AC-4B77-4D05-B36D-3536091C1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397BA-1367-F4A8-31CC-454C3350D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ED44F2-CA17-3B33-EF13-DA4D05321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1E6F1-2E21-1874-9F4C-06B29DE9D9EE}"/>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8" name="Footer Placeholder 7">
            <a:extLst>
              <a:ext uri="{FF2B5EF4-FFF2-40B4-BE49-F238E27FC236}">
                <a16:creationId xmlns:a16="http://schemas.microsoft.com/office/drawing/2014/main" id="{803D496D-592E-D848-DCE2-5E06066D37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0C7CA-B801-2F2A-4166-5B145270B992}"/>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95716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A399-FA46-A696-01D8-FC5C8A83DF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FCB026-7284-B840-5040-86235C3FC8E6}"/>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4" name="Footer Placeholder 3">
            <a:extLst>
              <a:ext uri="{FF2B5EF4-FFF2-40B4-BE49-F238E27FC236}">
                <a16:creationId xmlns:a16="http://schemas.microsoft.com/office/drawing/2014/main" id="{963EF0C8-0D72-6246-955B-71C7E55F8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9CD007-B41F-7B73-ED93-56F53386A5A6}"/>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419081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C7FAC-DE77-4A2D-ED67-587CA30B5D8E}"/>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3" name="Footer Placeholder 2">
            <a:extLst>
              <a:ext uri="{FF2B5EF4-FFF2-40B4-BE49-F238E27FC236}">
                <a16:creationId xmlns:a16="http://schemas.microsoft.com/office/drawing/2014/main" id="{B6C365F4-76F0-40BA-19EB-970430A490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2AF015-2BFE-FF01-ADCC-B737F8EDAD78}"/>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312816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6FAF-F1F8-7B4F-356A-545F8A705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F6AE50-1208-16C2-BD30-DEB1A1BB0B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A90D3-2C1A-0379-D7B9-01F7A1FC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DA528-ECED-A5BE-08C9-A7FD1B64D457}"/>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6" name="Footer Placeholder 5">
            <a:extLst>
              <a:ext uri="{FF2B5EF4-FFF2-40B4-BE49-F238E27FC236}">
                <a16:creationId xmlns:a16="http://schemas.microsoft.com/office/drawing/2014/main" id="{1A265417-11B8-8DE1-71E9-F824F4611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5B04F-F277-9ABE-C9E8-B7B165D4678E}"/>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160997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771BC-A6DD-D081-7FC7-30258B85F5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170458-01C8-2DA9-3CBB-A09DC9A68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48BBC5-5DFB-BA60-CFBC-642449062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FCA5FD-8958-4E09-60C3-27BD8A44C0BD}"/>
              </a:ext>
            </a:extLst>
          </p:cNvPr>
          <p:cNvSpPr>
            <a:spLocks noGrp="1"/>
          </p:cNvSpPr>
          <p:nvPr>
            <p:ph type="dt" sz="half" idx="10"/>
          </p:nvPr>
        </p:nvSpPr>
        <p:spPr/>
        <p:txBody>
          <a:bodyPr/>
          <a:lstStyle/>
          <a:p>
            <a:fld id="{A72916E3-A8ED-49DD-8F43-C621FDE6BFCF}" type="datetimeFigureOut">
              <a:rPr lang="en-US" smtClean="0"/>
              <a:t>08/04/202525</a:t>
            </a:fld>
            <a:endParaRPr lang="en-US"/>
          </a:p>
        </p:txBody>
      </p:sp>
      <p:sp>
        <p:nvSpPr>
          <p:cNvPr id="6" name="Footer Placeholder 5">
            <a:extLst>
              <a:ext uri="{FF2B5EF4-FFF2-40B4-BE49-F238E27FC236}">
                <a16:creationId xmlns:a16="http://schemas.microsoft.com/office/drawing/2014/main" id="{A4A72A84-853C-5283-DFC7-D45FA8AAB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D7884-384F-5061-A25D-AA04EDD32826}"/>
              </a:ext>
            </a:extLst>
          </p:cNvPr>
          <p:cNvSpPr>
            <a:spLocks noGrp="1"/>
          </p:cNvSpPr>
          <p:nvPr>
            <p:ph type="sldNum" sz="quarter" idx="12"/>
          </p:nvPr>
        </p:nvSpPr>
        <p:spPr/>
        <p:txBody>
          <a:bodyPr/>
          <a:lstStyle/>
          <a:p>
            <a:fld id="{719C3CA5-1294-45B3-81D0-79CF26EF1EC1}" type="slidenum">
              <a:rPr lang="en-US" smtClean="0"/>
              <a:t>‹#›</a:t>
            </a:fld>
            <a:endParaRPr lang="en-US"/>
          </a:p>
        </p:txBody>
      </p:sp>
    </p:spTree>
    <p:extLst>
      <p:ext uri="{BB962C8B-B14F-4D97-AF65-F5344CB8AC3E}">
        <p14:creationId xmlns:p14="http://schemas.microsoft.com/office/powerpoint/2010/main" val="212922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D0D24-F1E1-9461-D42F-AD5BCEFE8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F1780-C9C2-5B56-71B7-427AF9902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3A1DE-AB12-B63C-D375-EEE380CFF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16E3-A8ED-49DD-8F43-C621FDE6BFCF}" type="datetimeFigureOut">
              <a:rPr lang="en-US" smtClean="0"/>
              <a:t>08/04/202525</a:t>
            </a:fld>
            <a:endParaRPr lang="en-US"/>
          </a:p>
        </p:txBody>
      </p:sp>
      <p:sp>
        <p:nvSpPr>
          <p:cNvPr id="5" name="Footer Placeholder 4">
            <a:extLst>
              <a:ext uri="{FF2B5EF4-FFF2-40B4-BE49-F238E27FC236}">
                <a16:creationId xmlns:a16="http://schemas.microsoft.com/office/drawing/2014/main" id="{EDE201F2-8813-8AF8-6DD9-339A20E12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7B8B15-990F-7391-3F94-F6209AA91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C3CA5-1294-45B3-81D0-79CF26EF1EC1}" type="slidenum">
              <a:rPr lang="en-US" smtClean="0"/>
              <a:t>‹#›</a:t>
            </a:fld>
            <a:endParaRPr lang="en-US"/>
          </a:p>
        </p:txBody>
      </p:sp>
    </p:spTree>
    <p:extLst>
      <p:ext uri="{BB962C8B-B14F-4D97-AF65-F5344CB8AC3E}">
        <p14:creationId xmlns:p14="http://schemas.microsoft.com/office/powerpoint/2010/main" val="3095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3.pn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9.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45.png"/><Relationship Id="rId3" Type="http://schemas.microsoft.com/office/2007/relationships/media" Target="../media/media3.mp3"/><Relationship Id="rId7" Type="http://schemas.openxmlformats.org/officeDocument/2006/relationships/slideLayout" Target="../slideLayouts/slideLayout1.xml"/><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3.png"/><Relationship Id="rId5" Type="http://schemas.microsoft.com/office/2007/relationships/media" Target="../media/media4.mp3"/><Relationship Id="rId10" Type="http://schemas.openxmlformats.org/officeDocument/2006/relationships/audio" Target="../media/audio2.wav"/><Relationship Id="rId4" Type="http://schemas.openxmlformats.org/officeDocument/2006/relationships/audio" Target="../media/media3.mp3"/><Relationship Id="rId9" Type="http://schemas.openxmlformats.org/officeDocument/2006/relationships/audio" Target="../media/audio1.wav"/><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xml"/><Relationship Id="rId7" Type="http://schemas.microsoft.com/office/2007/relationships/hdphoto" Target="../media/hdphoto5.wdp"/><Relationship Id="rId12" Type="http://schemas.microsoft.com/office/2007/relationships/hdphoto" Target="../media/hdphoto2.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17.png"/><Relationship Id="rId5" Type="http://schemas.openxmlformats.org/officeDocument/2006/relationships/image" Target="../media/image47.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xml"/><Relationship Id="rId7" Type="http://schemas.openxmlformats.org/officeDocument/2006/relationships/image" Target="../media/image5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1.png"/><Relationship Id="rId11" Type="http://schemas.microsoft.com/office/2007/relationships/hdphoto" Target="../media/hdphoto2.wdp"/><Relationship Id="rId5" Type="http://schemas.openxmlformats.org/officeDocument/2006/relationships/image" Target="../media/image47.png"/><Relationship Id="rId10" Type="http://schemas.openxmlformats.org/officeDocument/2006/relationships/image" Target="../media/image17.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8.mp3"/><Relationship Id="rId7" Type="http://schemas.openxmlformats.org/officeDocument/2006/relationships/image" Target="../media/image47.png"/><Relationship Id="rId12" Type="http://schemas.microsoft.com/office/2007/relationships/hdphoto" Target="../media/hdphoto2.wdp"/><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11" Type="http://schemas.openxmlformats.org/officeDocument/2006/relationships/image" Target="../media/image17.png"/><Relationship Id="rId5" Type="http://schemas.openxmlformats.org/officeDocument/2006/relationships/slideLayout" Target="../slideLayouts/slideLayout1.xml"/><Relationship Id="rId10" Type="http://schemas.openxmlformats.org/officeDocument/2006/relationships/image" Target="../media/image16.png"/><Relationship Id="rId4" Type="http://schemas.openxmlformats.org/officeDocument/2006/relationships/audio" Target="../media/media8.mp3"/><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media" Target="../media/media8.mp3"/><Relationship Id="rId18" Type="http://schemas.openxmlformats.org/officeDocument/2006/relationships/notesSlide" Target="../notesSlides/notesSlide8.xml"/><Relationship Id="rId3" Type="http://schemas.microsoft.com/office/2007/relationships/media" Target="../media/media10.mp3"/><Relationship Id="rId21" Type="http://schemas.openxmlformats.org/officeDocument/2006/relationships/image" Target="../media/image17.png"/><Relationship Id="rId7" Type="http://schemas.microsoft.com/office/2007/relationships/media" Target="../media/media12.mp3"/><Relationship Id="rId12" Type="http://schemas.openxmlformats.org/officeDocument/2006/relationships/audio" Target="../media/media13.mp3"/><Relationship Id="rId17" Type="http://schemas.openxmlformats.org/officeDocument/2006/relationships/slideLayout" Target="../slideLayouts/slideLayout1.xml"/><Relationship Id="rId2" Type="http://schemas.openxmlformats.org/officeDocument/2006/relationships/audio" Target="../media/media9.mp3"/><Relationship Id="rId16" Type="http://schemas.openxmlformats.org/officeDocument/2006/relationships/audio" Target="../media/media14.mp3"/><Relationship Id="rId20" Type="http://schemas.openxmlformats.org/officeDocument/2006/relationships/image" Target="../media/image16.png"/><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3.mp3"/><Relationship Id="rId24" Type="http://schemas.openxmlformats.org/officeDocument/2006/relationships/image" Target="../media/image57.png"/><Relationship Id="rId5" Type="http://schemas.microsoft.com/office/2007/relationships/media" Target="../media/media11.mp3"/><Relationship Id="rId15" Type="http://schemas.microsoft.com/office/2007/relationships/media" Target="../media/media14.mp3"/><Relationship Id="rId23" Type="http://schemas.openxmlformats.org/officeDocument/2006/relationships/slide" Target="slide17.xml"/><Relationship Id="rId10" Type="http://schemas.openxmlformats.org/officeDocument/2006/relationships/audio" Target="../media/media6.mp3"/><Relationship Id="rId19" Type="http://schemas.openxmlformats.org/officeDocument/2006/relationships/image" Target="../media/image56.png"/><Relationship Id="rId4" Type="http://schemas.openxmlformats.org/officeDocument/2006/relationships/audio" Target="../media/media10.mp3"/><Relationship Id="rId9" Type="http://schemas.microsoft.com/office/2007/relationships/media" Target="../media/media6.mp3"/><Relationship Id="rId14" Type="http://schemas.openxmlformats.org/officeDocument/2006/relationships/audio" Target="../media/media8.mp3"/><Relationship Id="rId22"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13" Type="http://schemas.microsoft.com/office/2007/relationships/media" Target="../media/media15.mp4"/><Relationship Id="rId18" Type="http://schemas.openxmlformats.org/officeDocument/2006/relationships/video" Target="../media/media17.mp4"/><Relationship Id="rId26" Type="http://schemas.openxmlformats.org/officeDocument/2006/relationships/image" Target="../media/image59.png"/><Relationship Id="rId3" Type="http://schemas.microsoft.com/office/2007/relationships/media" Target="../media/media11.mp3"/><Relationship Id="rId21" Type="http://schemas.openxmlformats.org/officeDocument/2006/relationships/slideLayout" Target="../slideLayouts/slideLayout1.xml"/><Relationship Id="rId7" Type="http://schemas.microsoft.com/office/2007/relationships/media" Target="../media/media6.mp3"/><Relationship Id="rId12" Type="http://schemas.openxmlformats.org/officeDocument/2006/relationships/audio" Target="../media/media8.mp3"/><Relationship Id="rId17" Type="http://schemas.microsoft.com/office/2007/relationships/media" Target="../media/media17.mp4"/><Relationship Id="rId25" Type="http://schemas.openxmlformats.org/officeDocument/2006/relationships/image" Target="../media/image58.png"/><Relationship Id="rId2" Type="http://schemas.openxmlformats.org/officeDocument/2006/relationships/audio" Target="../media/media10.mp3"/><Relationship Id="rId16" Type="http://schemas.openxmlformats.org/officeDocument/2006/relationships/video" Target="../media/media16.mp4"/><Relationship Id="rId20" Type="http://schemas.openxmlformats.org/officeDocument/2006/relationships/audio" Target="../media/media14.mp3"/><Relationship Id="rId29" Type="http://schemas.microsoft.com/office/2007/relationships/hdphoto" Target="../media/hdphoto2.wdp"/><Relationship Id="rId1" Type="http://schemas.microsoft.com/office/2007/relationships/media" Target="../media/media10.mp3"/><Relationship Id="rId6" Type="http://schemas.openxmlformats.org/officeDocument/2006/relationships/audio" Target="../media/media12.mp3"/><Relationship Id="rId11" Type="http://schemas.microsoft.com/office/2007/relationships/media" Target="../media/media8.mp3"/><Relationship Id="rId24" Type="http://schemas.openxmlformats.org/officeDocument/2006/relationships/image" Target="../media/image16.png"/><Relationship Id="rId5" Type="http://schemas.microsoft.com/office/2007/relationships/media" Target="../media/media12.mp3"/><Relationship Id="rId15" Type="http://schemas.microsoft.com/office/2007/relationships/media" Target="../media/media16.mp4"/><Relationship Id="rId23" Type="http://schemas.openxmlformats.org/officeDocument/2006/relationships/image" Target="../media/image56.png"/><Relationship Id="rId28" Type="http://schemas.openxmlformats.org/officeDocument/2006/relationships/image" Target="../media/image17.png"/><Relationship Id="rId10" Type="http://schemas.openxmlformats.org/officeDocument/2006/relationships/audio" Target="../media/media13.mp3"/><Relationship Id="rId19" Type="http://schemas.microsoft.com/office/2007/relationships/media" Target="../media/media14.mp3"/><Relationship Id="rId31" Type="http://schemas.openxmlformats.org/officeDocument/2006/relationships/image" Target="../media/image57.png"/><Relationship Id="rId4" Type="http://schemas.openxmlformats.org/officeDocument/2006/relationships/audio" Target="../media/media11.mp3"/><Relationship Id="rId9" Type="http://schemas.microsoft.com/office/2007/relationships/media" Target="../media/media13.mp3"/><Relationship Id="rId14" Type="http://schemas.openxmlformats.org/officeDocument/2006/relationships/video" Target="../media/media15.mp4"/><Relationship Id="rId22" Type="http://schemas.openxmlformats.org/officeDocument/2006/relationships/notesSlide" Target="../notesSlides/notesSlide9.xml"/><Relationship Id="rId27" Type="http://schemas.openxmlformats.org/officeDocument/2006/relationships/image" Target="../media/image60.png"/><Relationship Id="rId30"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7.png"/><Relationship Id="rId3" Type="http://schemas.openxmlformats.org/officeDocument/2006/relationships/slideLayout" Target="../slideLayouts/slideLayout1.xml"/><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audio" Target="../media/media18.mp3"/><Relationship Id="rId16" Type="http://schemas.openxmlformats.org/officeDocument/2006/relationships/image" Target="../media/image57.png"/><Relationship Id="rId1" Type="http://schemas.microsoft.com/office/2007/relationships/media" Target="../media/media18.mp3"/><Relationship Id="rId6" Type="http://schemas.openxmlformats.org/officeDocument/2006/relationships/image" Target="../media/image61.png"/><Relationship Id="rId11" Type="http://schemas.microsoft.com/office/2007/relationships/hdphoto" Target="../media/hdphoto8.wdp"/><Relationship Id="rId5" Type="http://schemas.openxmlformats.org/officeDocument/2006/relationships/image" Target="../media/image56.png"/><Relationship Id="rId15" Type="http://schemas.openxmlformats.org/officeDocument/2006/relationships/slide" Target="slide19.xml"/><Relationship Id="rId10" Type="http://schemas.openxmlformats.org/officeDocument/2006/relationships/image" Target="../media/image63.png"/><Relationship Id="rId4" Type="http://schemas.openxmlformats.org/officeDocument/2006/relationships/notesSlide" Target="../notesSlides/notesSlide10.xml"/><Relationship Id="rId9" Type="http://schemas.microsoft.com/office/2007/relationships/hdphoto" Target="../media/hdphoto7.wdp"/><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47.png"/><Relationship Id="rId9" Type="http://schemas.openxmlformats.org/officeDocument/2006/relationships/image" Target="../media/image68.pn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4.png"/><Relationship Id="rId3" Type="http://schemas.openxmlformats.org/officeDocument/2006/relationships/slideLayout" Target="../slideLayouts/slideLayout1.xml"/><Relationship Id="rId7" Type="http://schemas.openxmlformats.org/officeDocument/2006/relationships/audio" Target="../media/audio7.wav"/><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audio" Target="../media/media7.mp3"/><Relationship Id="rId16" Type="http://schemas.openxmlformats.org/officeDocument/2006/relationships/image" Target="../media/image17.png"/><Relationship Id="rId1" Type="http://schemas.microsoft.com/office/2007/relationships/media" Target="../media/media7.mp3"/><Relationship Id="rId6" Type="http://schemas.openxmlformats.org/officeDocument/2006/relationships/audio" Target="../media/audio6.wav"/><Relationship Id="rId11" Type="http://schemas.openxmlformats.org/officeDocument/2006/relationships/image" Target="../media/image68.png"/><Relationship Id="rId5" Type="http://schemas.openxmlformats.org/officeDocument/2006/relationships/audio" Target="../media/audio5.wav"/><Relationship Id="rId15" Type="http://schemas.openxmlformats.org/officeDocument/2006/relationships/image" Target="../media/image16.png"/><Relationship Id="rId10" Type="http://schemas.openxmlformats.org/officeDocument/2006/relationships/image" Target="../media/image73.png"/><Relationship Id="rId4" Type="http://schemas.openxmlformats.org/officeDocument/2006/relationships/notesSlide" Target="../notesSlides/notesSlide12.xml"/><Relationship Id="rId9" Type="http://schemas.openxmlformats.org/officeDocument/2006/relationships/image" Target="../media/image72.png"/><Relationship Id="rId1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4.png"/><Relationship Id="rId3" Type="http://schemas.openxmlformats.org/officeDocument/2006/relationships/slideLayout" Target="../slideLayouts/slideLayout1.xml"/><Relationship Id="rId7" Type="http://schemas.openxmlformats.org/officeDocument/2006/relationships/audio" Target="../media/audio6.wav"/><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audio" Target="../media/media5.mp3"/><Relationship Id="rId16" Type="http://schemas.openxmlformats.org/officeDocument/2006/relationships/image" Target="../media/image17.png"/><Relationship Id="rId1" Type="http://schemas.microsoft.com/office/2007/relationships/media" Target="../media/media5.mp3"/><Relationship Id="rId6" Type="http://schemas.openxmlformats.org/officeDocument/2006/relationships/audio" Target="../media/audio5.wav"/><Relationship Id="rId11" Type="http://schemas.openxmlformats.org/officeDocument/2006/relationships/image" Target="../media/image68.png"/><Relationship Id="rId5" Type="http://schemas.openxmlformats.org/officeDocument/2006/relationships/audio" Target="../media/audio8.wav"/><Relationship Id="rId15" Type="http://schemas.openxmlformats.org/officeDocument/2006/relationships/image" Target="../media/image16.png"/><Relationship Id="rId10" Type="http://schemas.openxmlformats.org/officeDocument/2006/relationships/image" Target="../media/image75.png"/><Relationship Id="rId4" Type="http://schemas.openxmlformats.org/officeDocument/2006/relationships/notesSlide" Target="../notesSlides/notesSlide13.xml"/><Relationship Id="rId9" Type="http://schemas.openxmlformats.org/officeDocument/2006/relationships/image" Target="../media/image74.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9.wav"/><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7.png"/><Relationship Id="rId11" Type="http://schemas.microsoft.com/office/2007/relationships/hdphoto" Target="../media/hdphoto2.wdp"/><Relationship Id="rId5" Type="http://schemas.openxmlformats.org/officeDocument/2006/relationships/image" Target="../media/image76.pn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82.png"/><Relationship Id="rId12" Type="http://schemas.microsoft.com/office/2007/relationships/hdphoto" Target="../media/hdphoto2.wdp"/><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1.gif"/><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slide" Target="slide33.xml"/><Relationship Id="rId4" Type="http://schemas.openxmlformats.org/officeDocument/2006/relationships/audio" Target="../media/audio10.wav"/><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11"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17.png"/><Relationship Id="rId4" Type="http://schemas.microsoft.com/office/2007/relationships/hdphoto" Target="../media/hdphoto3.wdp"/><Relationship Id="rId9"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slideLayout" Target="../slideLayouts/slideLayout1.xml"/><Relationship Id="rId12"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86.png"/><Relationship Id="rId5" Type="http://schemas.microsoft.com/office/2007/relationships/media" Target="../media/media2.mp3"/><Relationship Id="rId10" Type="http://schemas.openxmlformats.org/officeDocument/2006/relationships/image" Target="../media/image85.png"/><Relationship Id="rId4" Type="http://schemas.openxmlformats.org/officeDocument/2006/relationships/audio" Target="../media/media3.mp3"/><Relationship Id="rId9" Type="http://schemas.openxmlformats.org/officeDocument/2006/relationships/image" Target="../media/image84.pn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7.pn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88.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notesSlide" Target="../notesSlides/notesSlide17.xml"/><Relationship Id="rId11" Type="http://schemas.openxmlformats.org/officeDocument/2006/relationships/image" Target="../media/image16.png"/><Relationship Id="rId5" Type="http://schemas.openxmlformats.org/officeDocument/2006/relationships/slideLayout" Target="../slideLayouts/slideLayout1.xml"/><Relationship Id="rId10" Type="http://schemas.openxmlformats.org/officeDocument/2006/relationships/image" Target="../media/image87.png"/><Relationship Id="rId4" Type="http://schemas.openxmlformats.org/officeDocument/2006/relationships/audio" Target="../media/media3.mp3"/><Relationship Id="rId9" Type="http://schemas.openxmlformats.org/officeDocument/2006/relationships/image" Target="../media/image47.pn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25.svg"/><Relationship Id="rId3" Type="http://schemas.openxmlformats.org/officeDocument/2006/relationships/image" Target="../media/image1.png"/><Relationship Id="rId21" Type="http://schemas.microsoft.com/office/2007/relationships/hdphoto" Target="../media/hdphoto2.wdp"/><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23.sv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2.svg"/><Relationship Id="rId15" Type="http://schemas.openxmlformats.org/officeDocument/2006/relationships/image" Target="../media/image8.pn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160.svg"/><Relationship Id="rId14"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audio" Target="../media/audio3.wav"/><Relationship Id="rId12" Type="http://schemas.openxmlformats.org/officeDocument/2006/relationships/image" Target="../media/image90.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notesSlide" Target="../notesSlides/notesSlide18.xml"/><Relationship Id="rId11" Type="http://schemas.openxmlformats.org/officeDocument/2006/relationships/image" Target="../media/image16.png"/><Relationship Id="rId5" Type="http://schemas.openxmlformats.org/officeDocument/2006/relationships/slideLayout" Target="../slideLayouts/slideLayout1.xml"/><Relationship Id="rId10" Type="http://schemas.openxmlformats.org/officeDocument/2006/relationships/image" Target="../media/image89.png"/><Relationship Id="rId4" Type="http://schemas.openxmlformats.org/officeDocument/2006/relationships/audio" Target="../media/media2.mp3"/><Relationship Id="rId9" Type="http://schemas.openxmlformats.org/officeDocument/2006/relationships/image" Target="../media/image47.png"/><Relationship Id="rId1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7.png"/><Relationship Id="rId3" Type="http://schemas.microsoft.com/office/2007/relationships/media" Target="../media/media4.mp3"/><Relationship Id="rId7" Type="http://schemas.openxmlformats.org/officeDocument/2006/relationships/audio" Target="../media/audio3.wav"/><Relationship Id="rId12" Type="http://schemas.openxmlformats.org/officeDocument/2006/relationships/image" Target="../media/image92.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notesSlide" Target="../notesSlides/notesSlide19.xml"/><Relationship Id="rId11" Type="http://schemas.openxmlformats.org/officeDocument/2006/relationships/image" Target="../media/image16.png"/><Relationship Id="rId5" Type="http://schemas.openxmlformats.org/officeDocument/2006/relationships/slideLayout" Target="../slideLayouts/slideLayout1.xml"/><Relationship Id="rId10" Type="http://schemas.openxmlformats.org/officeDocument/2006/relationships/image" Target="../media/image91.png"/><Relationship Id="rId4" Type="http://schemas.openxmlformats.org/officeDocument/2006/relationships/audio" Target="../media/media4.mp3"/><Relationship Id="rId9" Type="http://schemas.openxmlformats.org/officeDocument/2006/relationships/image" Target="../media/image47.png"/><Relationship Id="rId1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1.wdp"/><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94.png"/><Relationship Id="rId5" Type="http://schemas.openxmlformats.org/officeDocument/2006/relationships/image" Target="../media/image93.gif"/><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2.wdp"/><Relationship Id="rId4" Type="http://schemas.microsoft.com/office/2007/relationships/hdphoto" Target="../media/hdphoto3.wdp"/><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9.png"/><Relationship Id="rId3" Type="http://schemas.openxmlformats.org/officeDocument/2006/relationships/slideLayout" Target="../slideLayouts/slideLayout1.xml"/><Relationship Id="rId7" Type="http://schemas.openxmlformats.org/officeDocument/2006/relationships/image" Target="../media/image47.png"/><Relationship Id="rId12" Type="http://schemas.openxmlformats.org/officeDocument/2006/relationships/image" Target="../media/image97.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96.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notesSlide" Target="../notesSlides/notesSlide21.xml"/><Relationship Id="rId9" Type="http://schemas.openxmlformats.org/officeDocument/2006/relationships/image" Target="../media/image78.png"/><Relationship Id="rId14" Type="http://schemas.openxmlformats.org/officeDocument/2006/relationships/image" Target="../media/image98.jpeg"/></Relationships>
</file>

<file path=ppt/slides/_rels/slide3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96.png"/><Relationship Id="rId18" Type="http://schemas.microsoft.com/office/2007/relationships/hdphoto" Target="../media/hdphoto2.wdp"/><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16.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98.jpeg"/><Relationship Id="rId1" Type="http://schemas.microsoft.com/office/2007/relationships/media" Target="../media/media2.mp3"/><Relationship Id="rId6" Type="http://schemas.openxmlformats.org/officeDocument/2006/relationships/notesSlide" Target="../notesSlides/notesSlide22.xml"/><Relationship Id="rId11" Type="http://schemas.openxmlformats.org/officeDocument/2006/relationships/image" Target="../media/image78.png"/><Relationship Id="rId5" Type="http://schemas.openxmlformats.org/officeDocument/2006/relationships/slideLayout" Target="../slideLayouts/slideLayout1.xml"/><Relationship Id="rId15" Type="http://schemas.openxmlformats.org/officeDocument/2006/relationships/image" Target="../media/image79.png"/><Relationship Id="rId10" Type="http://schemas.openxmlformats.org/officeDocument/2006/relationships/image" Target="../media/image73.png"/><Relationship Id="rId4" Type="http://schemas.openxmlformats.org/officeDocument/2006/relationships/audio" Target="../media/media4.mp3"/><Relationship Id="rId9" Type="http://schemas.openxmlformats.org/officeDocument/2006/relationships/image" Target="../media/image47.png"/><Relationship Id="rId14"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96.png"/><Relationship Id="rId18" Type="http://schemas.microsoft.com/office/2007/relationships/hdphoto" Target="../media/hdphoto2.wdp"/><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6.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image" Target="../media/image98.jpeg"/><Relationship Id="rId1" Type="http://schemas.microsoft.com/office/2007/relationships/media" Target="../media/media2.mp3"/><Relationship Id="rId6" Type="http://schemas.openxmlformats.org/officeDocument/2006/relationships/notesSlide" Target="../notesSlides/notesSlide23.xml"/><Relationship Id="rId11" Type="http://schemas.openxmlformats.org/officeDocument/2006/relationships/image" Target="../media/image78.png"/><Relationship Id="rId5" Type="http://schemas.openxmlformats.org/officeDocument/2006/relationships/slideLayout" Target="../slideLayouts/slideLayout1.xml"/><Relationship Id="rId15" Type="http://schemas.openxmlformats.org/officeDocument/2006/relationships/image" Target="../media/image79.png"/><Relationship Id="rId10" Type="http://schemas.openxmlformats.org/officeDocument/2006/relationships/image" Target="../media/image73.png"/><Relationship Id="rId4" Type="http://schemas.openxmlformats.org/officeDocument/2006/relationships/audio" Target="../media/media3.mp3"/><Relationship Id="rId9" Type="http://schemas.openxmlformats.org/officeDocument/2006/relationships/image" Target="../media/image47.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00.gif"/><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34.svg"/><Relationship Id="rId2" Type="http://schemas.openxmlformats.org/officeDocument/2006/relationships/image" Target="../media/image47.png"/><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128.svg"/><Relationship Id="rId11" Type="http://schemas.openxmlformats.org/officeDocument/2006/relationships/image" Target="../media/image105.png"/><Relationship Id="rId5" Type="http://schemas.openxmlformats.org/officeDocument/2006/relationships/image" Target="../media/image102.png"/><Relationship Id="rId15" Type="http://schemas.openxmlformats.org/officeDocument/2006/relationships/image" Target="../media/image1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04.png"/><Relationship Id="rId14"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20.jpeg"/><Relationship Id="rId12" Type="http://schemas.openxmlformats.org/officeDocument/2006/relationships/image" Target="../media/image23.png"/><Relationship Id="rId17" Type="http://schemas.microsoft.com/office/2007/relationships/hdphoto" Target="../media/hdphoto2.wdp"/><Relationship Id="rId2" Type="http://schemas.openxmlformats.org/officeDocument/2006/relationships/image" Target="../media/image18.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19.png"/><Relationship Id="rId15" Type="http://schemas.openxmlformats.org/officeDocument/2006/relationships/image" Target="../media/image38.svg"/><Relationship Id="rId10" Type="http://schemas.openxmlformats.org/officeDocument/2006/relationships/image" Target="../media/image22.png"/><Relationship Id="rId4" Type="http://schemas.openxmlformats.org/officeDocument/2006/relationships/image" Target="../media/image12.svg"/><Relationship Id="rId9" Type="http://schemas.openxmlformats.org/officeDocument/2006/relationships/image" Target="../media/image32.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0.svg"/><Relationship Id="rId3" Type="http://schemas.openxmlformats.org/officeDocument/2006/relationships/image" Target="../media/image26.png"/><Relationship Id="rId7" Type="http://schemas.openxmlformats.org/officeDocument/2006/relationships/image" Target="../media/image28.jpeg"/><Relationship Id="rId12" Type="http://schemas.openxmlformats.org/officeDocument/2006/relationships/image" Target="../media/image31.png"/><Relationship Id="rId17" Type="http://schemas.microsoft.com/office/2007/relationships/hdphoto" Target="../media/hdphoto2.wdp"/><Relationship Id="rId2" Type="http://schemas.openxmlformats.org/officeDocument/2006/relationships/image" Target="../media/image25.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27.png"/><Relationship Id="rId15" Type="http://schemas.openxmlformats.org/officeDocument/2006/relationships/image" Target="../media/image52.svg"/><Relationship Id="rId10" Type="http://schemas.openxmlformats.org/officeDocument/2006/relationships/image" Target="../media/image30.pn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63.svg"/><Relationship Id="rId2" Type="http://schemas.openxmlformats.org/officeDocument/2006/relationships/image" Target="../media/image33.png"/><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17.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38.pn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2"/>
          <a:stretch>
            <a:fillRect/>
          </a:stretch>
        </p:blipFill>
        <p:spPr>
          <a:xfrm>
            <a:off x="-1" y="-198"/>
            <a:ext cx="12192000" cy="6853595"/>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3" name="Freeform 3"/>
          <p:cNvSpPr/>
          <p:nvPr/>
        </p:nvSpPr>
        <p:spPr>
          <a:xfrm rot="-68121">
            <a:off x="1031319" y="812612"/>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Freeform 4"/>
          <p:cNvSpPr/>
          <p:nvPr/>
        </p:nvSpPr>
        <p:spPr>
          <a:xfrm rot="431112">
            <a:off x="12344358" y="1087602"/>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5" name="Freeform 5"/>
          <p:cNvSpPr/>
          <p:nvPr/>
        </p:nvSpPr>
        <p:spPr>
          <a:xfrm rot="785742">
            <a:off x="7706260"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8" name="Freeform 8"/>
          <p:cNvSpPr/>
          <p:nvPr/>
        </p:nvSpPr>
        <p:spPr>
          <a:xfrm rot="-772345">
            <a:off x="618974" y="4387852"/>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7840615">
            <a:off x="9239713" y="101041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a:off x="9668788" y="5481241"/>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11161">
            <a:off x="859838" y="505944"/>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rot="21517737">
            <a:off x="1741932" y="1771433"/>
            <a:ext cx="6476106" cy="3424014"/>
          </a:xfrm>
          <a:prstGeom prst="rect">
            <a:avLst/>
          </a:prstGeom>
        </p:spPr>
        <p:txBody>
          <a:bodyPr wrap="square" lIns="0" tIns="0" rIns="0" bIns="0" rtlCol="0" anchor="t">
            <a:spAutoFit/>
          </a:bodyPr>
          <a:lstStyle/>
          <a:p>
            <a:pPr marL="0" marR="0" lvl="0" indent="0" algn="ctr" defTabSz="914400" rtl="0" eaLnBrk="1" fontAlgn="auto" latinLnBrk="0" hangingPunct="1">
              <a:lnSpc>
                <a:spcPts val="8948"/>
              </a:lnSpc>
              <a:spcBef>
                <a:spcPts val="0"/>
              </a:spcBef>
              <a:spcAft>
                <a:spcPts val="0"/>
              </a:spcAft>
              <a:buClrTx/>
              <a:buSzTx/>
              <a:buFontTx/>
              <a:buNone/>
              <a:tabLst/>
              <a:defRPr/>
            </a:pPr>
            <a:r>
              <a:rPr lang="en-US" sz="8800" b="1" noProof="0" smtClean="0">
                <a:solidFill>
                  <a:srgbClr val="272626"/>
                </a:solidFill>
                <a:latin typeface="Congenial Black" panose="02000503040000020004" pitchFamily="2" charset="0"/>
              </a:rPr>
              <a:t>Hello and welcome to my English class</a:t>
            </a:r>
            <a:endParaRPr kumimoji="0" lang="en-US" sz="8800" b="1" i="0" u="none" strike="noStrike" kern="1200" cap="none" spc="0" normalizeH="0" baseline="0" noProof="0" dirty="0">
              <a:ln>
                <a:noFill/>
              </a:ln>
              <a:solidFill>
                <a:srgbClr val="272626"/>
              </a:solidFill>
              <a:effectLst/>
              <a:uLnTx/>
              <a:uFillTx/>
              <a:latin typeface="Congenial Black" panose="02000503040000020004" pitchFamily="2" charset="0"/>
            </a:endParaRPr>
          </a:p>
        </p:txBody>
      </p:sp>
      <p:pic>
        <p:nvPicPr>
          <p:cNvPr id="16" name="Picture 15">
            <a:extLst>
              <a:ext uri="{FF2B5EF4-FFF2-40B4-BE49-F238E27FC236}">
                <a16:creationId xmlns:a16="http://schemas.microsoft.com/office/drawing/2014/main" id="{72A2ACD2-67BD-DA98-8562-7E7A49D6F112}"/>
              </a:ext>
            </a:extLst>
          </p:cNvPr>
          <p:cNvPicPr>
            <a:picLocks noChangeAspect="1"/>
          </p:cNvPicPr>
          <p:nvPr/>
        </p:nvPicPr>
        <p:blipFill>
          <a:blip r:embed="rId18"/>
          <a:stretch>
            <a:fillRect/>
          </a:stretch>
        </p:blipFill>
        <p:spPr>
          <a:xfrm rot="277431">
            <a:off x="8575117" y="2436714"/>
            <a:ext cx="2379723" cy="2273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3387968" y="364355"/>
            <a:ext cx="5416062" cy="830997"/>
          </a:xfrm>
          <a:prstGeom prst="rect">
            <a:avLst/>
          </a:prstGeom>
          <a:noFill/>
        </p:spPr>
        <p:txBody>
          <a:bodyPr wrap="square" rtlCol="0">
            <a:spAutoFit/>
          </a:bodyPr>
          <a:lstStyle/>
          <a:p>
            <a:pPr algn="ctr"/>
            <a:r>
              <a:rPr lang="en-US" sz="2400" b="1" smtClean="0"/>
              <a:t>UBND QUẬN DƯƠNG KINH</a:t>
            </a:r>
          </a:p>
          <a:p>
            <a:pPr algn="ctr"/>
            <a:r>
              <a:rPr lang="en-US" sz="2400" b="1" u="sng" smtClean="0"/>
              <a:t>TRƯỜNG TIỂU HỌC ANH DŨNG</a:t>
            </a:r>
            <a:endParaRPr lang="en-US" sz="2400" b="1" u="sng"/>
          </a:p>
        </p:txBody>
      </p:sp>
    </p:spTree>
    <p:extLst>
      <p:ext uri="{BB962C8B-B14F-4D97-AF65-F5344CB8AC3E}">
        <p14:creationId xmlns:p14="http://schemas.microsoft.com/office/powerpoint/2010/main" val="3110796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EC044E-3A55-2C99-367D-32118B322D6D}"/>
              </a:ext>
            </a:extLst>
          </p:cNvPr>
          <p:cNvSpPr/>
          <p:nvPr/>
        </p:nvSpPr>
        <p:spPr>
          <a:xfrm>
            <a:off x="2931285" y="-129692"/>
            <a:ext cx="60960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500" b="1" dirty="0">
                <a:solidFill>
                  <a:srgbClr val="FF0000"/>
                </a:solidFill>
                <a:latin typeface="Times New Roman" pitchFamily="18" charset="0"/>
                <a:cs typeface="Times New Roman" pitchFamily="18" charset="0"/>
              </a:rPr>
              <a:t>GAME:</a:t>
            </a:r>
            <a:r>
              <a:rPr lang="en-US" sz="2500" b="1" dirty="0">
                <a:solidFill>
                  <a:schemeClr val="tx2"/>
                </a:solidFill>
                <a:latin typeface="Times New Roman" pitchFamily="18" charset="0"/>
                <a:cs typeface="Times New Roman" pitchFamily="18" charset="0"/>
              </a:rPr>
              <a:t>MATCHING</a:t>
            </a:r>
          </a:p>
        </p:txBody>
      </p:sp>
      <p:sp>
        <p:nvSpPr>
          <p:cNvPr id="12" name="Rectangle 11">
            <a:extLst>
              <a:ext uri="{FF2B5EF4-FFF2-40B4-BE49-F238E27FC236}">
                <a16:creationId xmlns:a16="http://schemas.microsoft.com/office/drawing/2014/main" id="{FFD12062-87D8-1437-9354-8306D8B18B4A}"/>
              </a:ext>
            </a:extLst>
          </p:cNvPr>
          <p:cNvSpPr/>
          <p:nvPr/>
        </p:nvSpPr>
        <p:spPr>
          <a:xfrm>
            <a:off x="7557683" y="2573541"/>
            <a:ext cx="3693460" cy="40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8800" b="1" dirty="0">
                <a:solidFill>
                  <a:srgbClr val="FF0000"/>
                </a:solidFill>
              </a:rPr>
              <a:t> </a:t>
            </a:r>
            <a:r>
              <a:rPr lang="en-US" sz="8800" b="1" i="1" dirty="0">
                <a:solidFill>
                  <a:srgbClr val="FF0000"/>
                </a:solidFill>
                <a:effectLst/>
                <a:latin typeface="Times New Roman" panose="02020603050405020304" pitchFamily="18" charset="0"/>
                <a:ea typeface="Times New Roman" panose="02020603050405020304" pitchFamily="18" charset="0"/>
              </a:rPr>
              <a:t>driving</a:t>
            </a:r>
            <a:endParaRPr lang="en-US" sz="8800" b="1" dirty="0">
              <a:solidFill>
                <a:schemeClr val="tx2"/>
              </a:solidFill>
            </a:endParaRPr>
          </a:p>
        </p:txBody>
      </p:sp>
      <p:sp>
        <p:nvSpPr>
          <p:cNvPr id="13" name="Rectangle 12">
            <a:extLst>
              <a:ext uri="{FF2B5EF4-FFF2-40B4-BE49-F238E27FC236}">
                <a16:creationId xmlns:a16="http://schemas.microsoft.com/office/drawing/2014/main" id="{6BF09843-B982-40DF-DBA7-800FA462F22C}"/>
              </a:ext>
            </a:extLst>
          </p:cNvPr>
          <p:cNvSpPr/>
          <p:nvPr/>
        </p:nvSpPr>
        <p:spPr>
          <a:xfrm>
            <a:off x="7673525" y="5086048"/>
            <a:ext cx="3461777"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riding</a:t>
            </a:r>
            <a:endParaRPr lang="en-US" sz="8800" b="1" dirty="0">
              <a:solidFill>
                <a:srgbClr val="FF0000"/>
              </a:solidFill>
            </a:endParaRPr>
          </a:p>
        </p:txBody>
      </p:sp>
      <p:sp>
        <p:nvSpPr>
          <p:cNvPr id="14" name="Rectangle 13">
            <a:extLst>
              <a:ext uri="{FF2B5EF4-FFF2-40B4-BE49-F238E27FC236}">
                <a16:creationId xmlns:a16="http://schemas.microsoft.com/office/drawing/2014/main" id="{9BBEF1B7-5A31-7F12-A80D-78E2E01A17B8}"/>
              </a:ext>
            </a:extLst>
          </p:cNvPr>
          <p:cNvSpPr/>
          <p:nvPr/>
        </p:nvSpPr>
        <p:spPr>
          <a:xfrm>
            <a:off x="7400919" y="1211178"/>
            <a:ext cx="3969324"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sliding</a:t>
            </a:r>
            <a:endParaRPr lang="en-US" sz="8800" b="1" dirty="0">
              <a:solidFill>
                <a:srgbClr val="FF0000"/>
              </a:solidFill>
            </a:endParaRPr>
          </a:p>
        </p:txBody>
      </p:sp>
      <p:cxnSp>
        <p:nvCxnSpPr>
          <p:cNvPr id="15" name="Straight Arrow Connector 14">
            <a:extLst>
              <a:ext uri="{FF2B5EF4-FFF2-40B4-BE49-F238E27FC236}">
                <a16:creationId xmlns:a16="http://schemas.microsoft.com/office/drawing/2014/main" id="{26CB8B26-A5F9-AEAD-2381-61645F6BFD92}"/>
              </a:ext>
            </a:extLst>
          </p:cNvPr>
          <p:cNvCxnSpPr>
            <a:cxnSpLocks/>
          </p:cNvCxnSpPr>
          <p:nvPr/>
        </p:nvCxnSpPr>
        <p:spPr>
          <a:xfrm>
            <a:off x="3021657" y="1147619"/>
            <a:ext cx="5055543" cy="4499203"/>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20B1A1-0F65-0FB7-0097-DD9359E9060C}"/>
              </a:ext>
            </a:extLst>
          </p:cNvPr>
          <p:cNvCxnSpPr>
            <a:cxnSpLocks/>
          </p:cNvCxnSpPr>
          <p:nvPr/>
        </p:nvCxnSpPr>
        <p:spPr>
          <a:xfrm flipV="1">
            <a:off x="3093938" y="1820778"/>
            <a:ext cx="4696391" cy="1798638"/>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4C3D99-1C3A-B925-1150-90EA27CE8A12}"/>
              </a:ext>
            </a:extLst>
          </p:cNvPr>
          <p:cNvCxnSpPr>
            <a:cxnSpLocks/>
          </p:cNvCxnSpPr>
          <p:nvPr/>
        </p:nvCxnSpPr>
        <p:spPr>
          <a:xfrm flipV="1">
            <a:off x="3419816" y="3619416"/>
            <a:ext cx="4253709" cy="2125308"/>
          </a:xfrm>
          <a:prstGeom prst="straightConnector1">
            <a:avLst/>
          </a:prstGeom>
          <a:ln w="38100">
            <a:solidFill>
              <a:srgbClr val="7030A0"/>
            </a:solidFill>
            <a:tailEnd type="arrow"/>
          </a:ln>
          <a:effectLst/>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C2EE4679-C76F-CE79-8D0A-96D01667A6EE}"/>
              </a:ext>
            </a:extLst>
          </p:cNvPr>
          <p:cNvPicPr>
            <a:picLocks noChangeAspect="1"/>
          </p:cNvPicPr>
          <p:nvPr/>
        </p:nvPicPr>
        <p:blipFill>
          <a:blip r:embed="rId11"/>
          <a:stretch>
            <a:fillRect/>
          </a:stretch>
        </p:blipFill>
        <p:spPr>
          <a:xfrm>
            <a:off x="1056698" y="2774360"/>
            <a:ext cx="2087129" cy="1815596"/>
          </a:xfrm>
          <a:prstGeom prst="rect">
            <a:avLst/>
          </a:prstGeom>
          <a:ln w="38100">
            <a:solidFill>
              <a:srgbClr val="00B050"/>
            </a:solidFill>
          </a:ln>
        </p:spPr>
      </p:pic>
      <p:pic>
        <p:nvPicPr>
          <p:cNvPr id="27" name="Picture 26">
            <a:extLst>
              <a:ext uri="{FF2B5EF4-FFF2-40B4-BE49-F238E27FC236}">
                <a16:creationId xmlns:a16="http://schemas.microsoft.com/office/drawing/2014/main" id="{D9BD7986-D178-614C-AE45-05C890E32C4F}"/>
              </a:ext>
            </a:extLst>
          </p:cNvPr>
          <p:cNvPicPr>
            <a:picLocks noChangeAspect="1"/>
          </p:cNvPicPr>
          <p:nvPr/>
        </p:nvPicPr>
        <p:blipFill>
          <a:blip r:embed="rId12"/>
          <a:stretch>
            <a:fillRect/>
          </a:stretch>
        </p:blipFill>
        <p:spPr>
          <a:xfrm>
            <a:off x="1074821" y="4770625"/>
            <a:ext cx="2265129" cy="1674980"/>
          </a:xfrm>
          <a:prstGeom prst="rect">
            <a:avLst/>
          </a:prstGeom>
          <a:ln w="57150">
            <a:solidFill>
              <a:srgbClr val="00B0F0"/>
            </a:solidFill>
          </a:ln>
        </p:spPr>
      </p:pic>
      <p:sp>
        <p:nvSpPr>
          <p:cNvPr id="36" name="TextBox 35">
            <a:extLst>
              <a:ext uri="{FF2B5EF4-FFF2-40B4-BE49-F238E27FC236}">
                <a16:creationId xmlns:a16="http://schemas.microsoft.com/office/drawing/2014/main" id="{EDD94105-B696-1DFD-12F2-59034284A977}"/>
              </a:ext>
            </a:extLst>
          </p:cNvPr>
          <p:cNvSpPr txBox="1"/>
          <p:nvPr/>
        </p:nvSpPr>
        <p:spPr>
          <a:xfrm>
            <a:off x="3069974" y="3483728"/>
            <a:ext cx="527709" cy="707886"/>
          </a:xfrm>
          <a:prstGeom prst="rect">
            <a:avLst/>
          </a:prstGeom>
          <a:noFill/>
        </p:spPr>
        <p:txBody>
          <a:bodyPr wrap="none" rtlCol="0">
            <a:spAutoFit/>
          </a:bodyPr>
          <a:lstStyle/>
          <a:p>
            <a:r>
              <a:rPr lang="en-US" sz="4000" dirty="0">
                <a:solidFill>
                  <a:srgbClr val="00B050"/>
                </a:solidFill>
                <a:latin typeface=".VnBodoni" panose="020B7200000000000000" pitchFamily="34" charset="0"/>
              </a:rPr>
              <a:t>2</a:t>
            </a:r>
          </a:p>
        </p:txBody>
      </p:sp>
      <p:sp>
        <p:nvSpPr>
          <p:cNvPr id="37" name="TextBox 36">
            <a:extLst>
              <a:ext uri="{FF2B5EF4-FFF2-40B4-BE49-F238E27FC236}">
                <a16:creationId xmlns:a16="http://schemas.microsoft.com/office/drawing/2014/main" id="{12B84DE3-360B-F487-25D3-CF2D896A8F79}"/>
              </a:ext>
            </a:extLst>
          </p:cNvPr>
          <p:cNvSpPr txBox="1"/>
          <p:nvPr/>
        </p:nvSpPr>
        <p:spPr>
          <a:xfrm>
            <a:off x="3340589" y="5628349"/>
            <a:ext cx="527709" cy="707886"/>
          </a:xfrm>
          <a:prstGeom prst="rect">
            <a:avLst/>
          </a:prstGeom>
          <a:noFill/>
          <a:ln>
            <a:noFill/>
          </a:ln>
        </p:spPr>
        <p:txBody>
          <a:bodyPr wrap="none" rtlCol="0">
            <a:spAutoFit/>
          </a:bodyPr>
          <a:lstStyle/>
          <a:p>
            <a:r>
              <a:rPr lang="en-US" sz="4000" dirty="0">
                <a:solidFill>
                  <a:srgbClr val="00B0F0"/>
                </a:solidFill>
                <a:latin typeface=".VnBodoni" panose="020B7200000000000000" pitchFamily="34" charset="0"/>
              </a:rPr>
              <a:t>3</a:t>
            </a:r>
          </a:p>
        </p:txBody>
      </p:sp>
      <p:pic>
        <p:nvPicPr>
          <p:cNvPr id="38" name="Picture 37">
            <a:extLst>
              <a:ext uri="{FF2B5EF4-FFF2-40B4-BE49-F238E27FC236}">
                <a16:creationId xmlns:a16="http://schemas.microsoft.com/office/drawing/2014/main" id="{4D6C2379-3D89-E801-5013-FD67274AB11D}"/>
              </a:ext>
            </a:extLst>
          </p:cNvPr>
          <p:cNvPicPr>
            <a:picLocks noChangeAspect="1"/>
          </p:cNvPicPr>
          <p:nvPr/>
        </p:nvPicPr>
        <p:blipFill>
          <a:blip r:embed="rId13"/>
          <a:stretch>
            <a:fillRect/>
          </a:stretch>
        </p:blipFill>
        <p:spPr>
          <a:xfrm>
            <a:off x="1057006" y="546590"/>
            <a:ext cx="1874279" cy="2048631"/>
          </a:xfrm>
          <a:prstGeom prst="rect">
            <a:avLst/>
          </a:prstGeom>
          <a:ln w="57150">
            <a:solidFill>
              <a:srgbClr val="FFFF00"/>
            </a:solidFill>
          </a:ln>
        </p:spPr>
      </p:pic>
      <p:sp>
        <p:nvSpPr>
          <p:cNvPr id="39" name="TextBox 38">
            <a:extLst>
              <a:ext uri="{FF2B5EF4-FFF2-40B4-BE49-F238E27FC236}">
                <a16:creationId xmlns:a16="http://schemas.microsoft.com/office/drawing/2014/main" id="{79617A39-5D75-AD22-7678-5E4A51C0A680}"/>
              </a:ext>
            </a:extLst>
          </p:cNvPr>
          <p:cNvSpPr txBox="1"/>
          <p:nvPr/>
        </p:nvSpPr>
        <p:spPr>
          <a:xfrm>
            <a:off x="2895165" y="1270071"/>
            <a:ext cx="527709" cy="707886"/>
          </a:xfrm>
          <a:prstGeom prst="rect">
            <a:avLst/>
          </a:prstGeom>
          <a:noFill/>
        </p:spPr>
        <p:txBody>
          <a:bodyPr wrap="none" rtlCol="0">
            <a:spAutoFit/>
          </a:bodyPr>
          <a:lstStyle/>
          <a:p>
            <a:r>
              <a:rPr lang="en-US" sz="4000" dirty="0">
                <a:solidFill>
                  <a:srgbClr val="FFC000"/>
                </a:solidFill>
                <a:latin typeface=".VnBodoni" panose="020B7200000000000000" pitchFamily="34" charset="0"/>
              </a:rPr>
              <a:t>1</a:t>
            </a:r>
          </a:p>
        </p:txBody>
      </p:sp>
      <p:sp>
        <p:nvSpPr>
          <p:cNvPr id="6" name="Rectangle 5">
            <a:extLst>
              <a:ext uri="{FF2B5EF4-FFF2-40B4-BE49-F238E27FC236}">
                <a16:creationId xmlns:a16="http://schemas.microsoft.com/office/drawing/2014/main" id="{18CE9A0B-5D26-4898-F23F-D2BF6D117E1F}"/>
              </a:ext>
            </a:extLst>
          </p:cNvPr>
          <p:cNvSpPr/>
          <p:nvPr/>
        </p:nvSpPr>
        <p:spPr>
          <a:xfrm>
            <a:off x="7613598" y="1207697"/>
            <a:ext cx="1180582"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err="1">
                <a:solidFill>
                  <a:srgbClr val="FF0000"/>
                </a:solidFill>
                <a:effectLst/>
                <a:latin typeface="Times New Roman" panose="02020603050405020304" pitchFamily="18" charset="0"/>
                <a:ea typeface="Times New Roman" panose="02020603050405020304" pitchFamily="18" charset="0"/>
              </a:rPr>
              <a:t>sl</a:t>
            </a:r>
            <a:endParaRPr lang="en-US" sz="8800" b="1" dirty="0">
              <a:solidFill>
                <a:srgbClr val="FF0000"/>
              </a:solidFill>
            </a:endParaRPr>
          </a:p>
        </p:txBody>
      </p:sp>
      <p:sp>
        <p:nvSpPr>
          <p:cNvPr id="8" name="Smiley Face 7">
            <a:extLst>
              <a:ext uri="{FF2B5EF4-FFF2-40B4-BE49-F238E27FC236}">
                <a16:creationId xmlns:a16="http://schemas.microsoft.com/office/drawing/2014/main" id="{1A1693B5-F95A-F0CE-0424-553FE402BB1B}"/>
              </a:ext>
            </a:extLst>
          </p:cNvPr>
          <p:cNvSpPr/>
          <p:nvPr/>
        </p:nvSpPr>
        <p:spPr>
          <a:xfrm>
            <a:off x="3939906" y="1291194"/>
            <a:ext cx="3386821" cy="4012206"/>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2FB61B-D2DF-647A-3A98-0AAEE874C66F}"/>
              </a:ext>
            </a:extLst>
          </p:cNvPr>
          <p:cNvSpPr/>
          <p:nvPr/>
        </p:nvSpPr>
        <p:spPr>
          <a:xfrm>
            <a:off x="7305225" y="3251827"/>
            <a:ext cx="1568054" cy="40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8800" b="1" dirty="0">
                <a:solidFill>
                  <a:srgbClr val="FF0000"/>
                </a:solidFill>
              </a:rPr>
              <a:t> </a:t>
            </a:r>
            <a:r>
              <a:rPr lang="en-US" sz="8800" b="1" i="1" dirty="0" err="1">
                <a:solidFill>
                  <a:srgbClr val="FF0000"/>
                </a:solidFill>
                <a:effectLst/>
                <a:latin typeface="Times New Roman" panose="02020603050405020304" pitchFamily="18" charset="0"/>
                <a:ea typeface="Times New Roman" panose="02020603050405020304" pitchFamily="18" charset="0"/>
              </a:rPr>
              <a:t>dr</a:t>
            </a:r>
            <a:endParaRPr lang="en-US" sz="8800" b="1" dirty="0">
              <a:solidFill>
                <a:schemeClr val="tx2"/>
              </a:solidFill>
            </a:endParaRPr>
          </a:p>
        </p:txBody>
      </p:sp>
      <p:sp>
        <p:nvSpPr>
          <p:cNvPr id="10" name="Rectangle 9">
            <a:extLst>
              <a:ext uri="{FF2B5EF4-FFF2-40B4-BE49-F238E27FC236}">
                <a16:creationId xmlns:a16="http://schemas.microsoft.com/office/drawing/2014/main" id="{D6DC2E13-8D67-6D33-2E7D-298D7FE76224}"/>
              </a:ext>
            </a:extLst>
          </p:cNvPr>
          <p:cNvSpPr/>
          <p:nvPr/>
        </p:nvSpPr>
        <p:spPr>
          <a:xfrm>
            <a:off x="7677364" y="5097795"/>
            <a:ext cx="1380251"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err="1">
                <a:solidFill>
                  <a:srgbClr val="FF0000"/>
                </a:solidFill>
                <a:effectLst/>
                <a:latin typeface="Times New Roman" panose="02020603050405020304" pitchFamily="18" charset="0"/>
                <a:ea typeface="Times New Roman" panose="02020603050405020304" pitchFamily="18" charset="0"/>
              </a:rPr>
              <a:t>ri</a:t>
            </a:r>
            <a:endParaRPr lang="en-US" sz="8800" b="1" dirty="0">
              <a:solidFill>
                <a:srgbClr val="FF0000"/>
              </a:solidFill>
            </a:endParaRPr>
          </a:p>
        </p:txBody>
      </p:sp>
      <p:sp>
        <p:nvSpPr>
          <p:cNvPr id="16" name="Rectangle 15">
            <a:extLst>
              <a:ext uri="{FF2B5EF4-FFF2-40B4-BE49-F238E27FC236}">
                <a16:creationId xmlns:a16="http://schemas.microsoft.com/office/drawing/2014/main" id="{A349DFC1-38EA-7FBD-77E4-7DEAF4D4E563}"/>
              </a:ext>
            </a:extLst>
          </p:cNvPr>
          <p:cNvSpPr/>
          <p:nvPr/>
        </p:nvSpPr>
        <p:spPr>
          <a:xfrm>
            <a:off x="9404413" y="5097795"/>
            <a:ext cx="1543494"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ng</a:t>
            </a:r>
            <a:endParaRPr lang="en-US" sz="8800" b="1" dirty="0">
              <a:solidFill>
                <a:srgbClr val="FF0000"/>
              </a:solidFill>
            </a:endParaRPr>
          </a:p>
        </p:txBody>
      </p:sp>
      <p:sp>
        <p:nvSpPr>
          <p:cNvPr id="7" name="Rectangle 6">
            <a:extLst>
              <a:ext uri="{FF2B5EF4-FFF2-40B4-BE49-F238E27FC236}">
                <a16:creationId xmlns:a16="http://schemas.microsoft.com/office/drawing/2014/main" id="{EB5DAF11-E139-FFC3-81AB-D3976C9B4F1E}"/>
              </a:ext>
            </a:extLst>
          </p:cNvPr>
          <p:cNvSpPr/>
          <p:nvPr/>
        </p:nvSpPr>
        <p:spPr>
          <a:xfrm>
            <a:off x="9615178" y="1228497"/>
            <a:ext cx="1463258"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ng</a:t>
            </a:r>
            <a:endParaRPr lang="en-US" sz="8800" b="1" dirty="0">
              <a:solidFill>
                <a:srgbClr val="FF0000"/>
              </a:solidFill>
            </a:endParaRPr>
          </a:p>
        </p:txBody>
      </p:sp>
      <p:sp>
        <p:nvSpPr>
          <p:cNvPr id="9" name="Rectangle 8">
            <a:extLst>
              <a:ext uri="{FF2B5EF4-FFF2-40B4-BE49-F238E27FC236}">
                <a16:creationId xmlns:a16="http://schemas.microsoft.com/office/drawing/2014/main" id="{5FD49DAF-DBC8-7FE2-38B6-AA846AAB6A06}"/>
              </a:ext>
            </a:extLst>
          </p:cNvPr>
          <p:cNvSpPr/>
          <p:nvPr/>
        </p:nvSpPr>
        <p:spPr>
          <a:xfrm>
            <a:off x="9672044" y="3251827"/>
            <a:ext cx="1463258" cy="40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8800" b="1" i="1" dirty="0">
                <a:solidFill>
                  <a:srgbClr val="FF0000"/>
                </a:solidFill>
                <a:effectLst/>
                <a:latin typeface="Times New Roman" panose="02020603050405020304" pitchFamily="18" charset="0"/>
                <a:ea typeface="Times New Roman" panose="02020603050405020304" pitchFamily="18" charset="0"/>
              </a:rPr>
              <a:t>ng</a:t>
            </a:r>
            <a:endParaRPr lang="en-US" sz="8800" b="1" dirty="0">
              <a:solidFill>
                <a:schemeClr val="tx2"/>
              </a:solidFill>
            </a:endParaRPr>
          </a:p>
        </p:txBody>
      </p:sp>
      <p:pic>
        <p:nvPicPr>
          <p:cNvPr id="3" name="driving">
            <a:hlinkClick r:id="" action="ppaction://media"/>
            <a:extLst>
              <a:ext uri="{FF2B5EF4-FFF2-40B4-BE49-F238E27FC236}">
                <a16:creationId xmlns:a16="http://schemas.microsoft.com/office/drawing/2014/main" id="{B05ED40A-E05D-B757-AF75-B7A4F271689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90612" y="3784355"/>
            <a:ext cx="250072" cy="250072"/>
          </a:xfrm>
          <a:prstGeom prst="rect">
            <a:avLst/>
          </a:prstGeom>
        </p:spPr>
      </p:pic>
      <p:pic>
        <p:nvPicPr>
          <p:cNvPr id="4" name="riding">
            <a:hlinkClick r:id="" action="ppaction://media"/>
            <a:extLst>
              <a:ext uri="{FF2B5EF4-FFF2-40B4-BE49-F238E27FC236}">
                <a16:creationId xmlns:a16="http://schemas.microsoft.com/office/drawing/2014/main" id="{FBE0EE99-3307-CC72-5514-69F5F9E0207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295050" y="5897124"/>
            <a:ext cx="304800" cy="304800"/>
          </a:xfrm>
          <a:prstGeom prst="rect">
            <a:avLst/>
          </a:prstGeom>
        </p:spPr>
      </p:pic>
      <p:pic>
        <p:nvPicPr>
          <p:cNvPr id="5" name="sliding">
            <a:hlinkClick r:id="" action="ppaction://media"/>
            <a:extLst>
              <a:ext uri="{FF2B5EF4-FFF2-40B4-BE49-F238E27FC236}">
                <a16:creationId xmlns:a16="http://schemas.microsoft.com/office/drawing/2014/main" id="{F4267F86-4270-22C7-943A-77BBB5DC5EAF}"/>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60638" y="1977957"/>
            <a:ext cx="186812" cy="186812"/>
          </a:xfrm>
          <a:prstGeom prst="rect">
            <a:avLst/>
          </a:prstGeom>
        </p:spPr>
      </p:pic>
    </p:spTree>
    <p:extLst>
      <p:ext uri="{BB962C8B-B14F-4D97-AF65-F5344CB8AC3E}">
        <p14:creationId xmlns:p14="http://schemas.microsoft.com/office/powerpoint/2010/main" val="2335033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vol="100000">
                                        <p:cTn display="0" masterRel="sameClick">
                                          <p:stCondLst>
                                            <p:cond evt="begin" delay="0">
                                              <p:tn val="5"/>
                                            </p:cond>
                                          </p:stCondLst>
                                          <p:endCondLst>
                                            <p:cond evt="onStopAudio" delay="0">
                                              <p:tgtEl>
                                                <p:sldTgt/>
                                              </p:tgtEl>
                                            </p:cond>
                                          </p:endCondLst>
                                        </p:cTn>
                                        <p:tgtEl>
                                          <p:sndTgt r:embed="rId9" name="yeahtWAV.wav"/>
                                        </p:tgtEl>
                                      </p:cMediaNode>
                                    </p:audio>
                                  </p:sub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72" fill="hold"/>
                                        <p:tgtEl>
                                          <p:spTgt spid="5"/>
                                        </p:tgtEl>
                                      </p:cBhvr>
                                    </p:cmd>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ppt_w</p:attrName>
                                        </p:attrNameLst>
                                      </p:cBhvr>
                                      <p:tavLst>
                                        <p:tav tm="0" fmla="#ppt_w*sin(2.5*pi*$)">
                                          <p:val>
                                            <p:fltVal val="0"/>
                                          </p:val>
                                        </p:tav>
                                        <p:tav tm="100000">
                                          <p:val>
                                            <p:fltVal val="1"/>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9" name="yeahtWAV.wav"/>
                                        </p:tgtEl>
                                      </p:cMediaNode>
                                    </p:audio>
                                  </p:sub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679" fill="hold"/>
                                        <p:tgtEl>
                                          <p:spTgt spid="3"/>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style.rotation</p:attrName>
                                        </p:attrNameLst>
                                      </p:cBhvr>
                                      <p:tavLst>
                                        <p:tav tm="0">
                                          <p:val>
                                            <p:fltVal val="90"/>
                                          </p:val>
                                        </p:tav>
                                        <p:tav tm="100000">
                                          <p:val>
                                            <p:fltVal val="0"/>
                                          </p:val>
                                        </p:tav>
                                      </p:tavLst>
                                    </p:anim>
                                    <p:animEffect transition="in" filter="fade">
                                      <p:cBhvr>
                                        <p:cTn id="30" dur="10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9" name="yeahtWAV.wav"/>
                                        </p:tgtEl>
                                      </p:cMediaNode>
                                    </p:audio>
                                  </p:sub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964" fill="hold"/>
                                        <p:tgtEl>
                                          <p:spTgt spid="4"/>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6" presetClass="entr" presetSubtype="16" fill="hold" grpId="0" nodeType="click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10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10" name="wrongwav.wav"/>
                                        </p:tgtEl>
                                      </p:cMediaNode>
                                    </p:audio>
                                  </p:subTnLst>
                                </p:cTn>
                              </p:par>
                            </p:childTnLst>
                          </p:cTn>
                        </p:par>
                        <p:par>
                          <p:cTn id="40" fill="hold">
                            <p:stCondLst>
                              <p:cond delay="1500"/>
                            </p:stCondLst>
                            <p:childTnLst>
                              <p:par>
                                <p:cTn id="41" presetID="53" presetClass="exit" presetSubtype="32" fill="hold" grpId="1" nodeType="after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0" name="wrongwav.wav"/>
                                        </p:tgtEl>
                                      </p:cMediaNode>
                                    </p:audio>
                                  </p:sub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 presetClass="entr" presetSubtype="4" fill="hold" grpId="2"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wrongwav.wav"/>
                                        </p:tgtEl>
                                      </p:cMediaNode>
                                    </p:audio>
                                  </p:subTnLst>
                                </p:cTn>
                              </p:par>
                            </p:childTnLst>
                          </p:cTn>
                        </p:par>
                        <p:par>
                          <p:cTn id="53" fill="hold">
                            <p:stCondLst>
                              <p:cond delay="500"/>
                            </p:stCondLst>
                            <p:childTnLst>
                              <p:par>
                                <p:cTn id="54" presetID="10" presetClass="exit" presetSubtype="0" fill="hold" grpId="3" nodeType="after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10" name="wrongwav.wav"/>
                                        </p:tgtEl>
                                      </p:cMediaNode>
                                    </p:audio>
                                  </p:sub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7"/>
                    </p:tgtEl>
                  </p:cond>
                </p:stCondLst>
                <p:endSync evt="end" delay="0">
                  <p:rtn val="all"/>
                </p:endSync>
                <p:childTnLst>
                  <p:par>
                    <p:cTn id="58" fill="hold">
                      <p:stCondLst>
                        <p:cond delay="0"/>
                      </p:stCondLst>
                      <p:childTnLst>
                        <p:par>
                          <p:cTn id="59" fill="hold">
                            <p:stCondLst>
                              <p:cond delay="0"/>
                            </p:stCondLst>
                            <p:childTnLst>
                              <p:par>
                                <p:cTn id="60" presetID="21" presetClass="entr" presetSubtype="1" fill="hold" grpId="4"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heel(1)">
                                      <p:cBhvr>
                                        <p:cTn id="62" dur="20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10" name="wrongwav.wav"/>
                                        </p:tgtEl>
                                      </p:cMediaNode>
                                    </p:audio>
                                  </p:subTnLst>
                                </p:cTn>
                              </p:par>
                            </p:childTnLst>
                          </p:cTn>
                        </p:par>
                        <p:par>
                          <p:cTn id="63" fill="hold">
                            <p:stCondLst>
                              <p:cond delay="2000"/>
                            </p:stCondLst>
                            <p:childTnLst>
                              <p:par>
                                <p:cTn id="64" presetID="45" presetClass="exit" presetSubtype="0" fill="hold" grpId="5" nodeType="afterEffect">
                                  <p:stCondLst>
                                    <p:cond delay="0"/>
                                  </p:stCondLst>
                                  <p:childTnLst>
                                    <p:animEffect transition="out" filter="fade">
                                      <p:cBhvr>
                                        <p:cTn id="65" dur="2000"/>
                                        <p:tgtEl>
                                          <p:spTgt spid="8"/>
                                        </p:tgtEl>
                                      </p:cBhvr>
                                    </p:animEffect>
                                    <p:anim calcmode="lin" valueType="num">
                                      <p:cBhvr>
                                        <p:cTn id="6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2000"/>
                                        <p:tgtEl>
                                          <p:spTgt spid="8"/>
                                        </p:tgtEl>
                                        <p:attrNameLst>
                                          <p:attrName>ppt_h</p:attrName>
                                        </p:attrNameLst>
                                      </p:cBhvr>
                                      <p:tavLst>
                                        <p:tav tm="0">
                                          <p:val>
                                            <p:strVal val="ppt_h"/>
                                          </p:val>
                                        </p:tav>
                                        <p:tav tm="100000">
                                          <p:val>
                                            <p:strVal val="ppt_h"/>
                                          </p:val>
                                        </p:tav>
                                      </p:tavLst>
                                    </p:anim>
                                    <p:set>
                                      <p:cBhvr>
                                        <p:cTn id="68"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10" name="wrongwav.wav"/>
                                        </p:tgtEl>
                                      </p:cMediaNode>
                                    </p:audio>
                                  </p:subTnLst>
                                </p:cTn>
                              </p:par>
                            </p:childTnLst>
                          </p:cTn>
                        </p:par>
                      </p:childTnLst>
                    </p:cTn>
                  </p:par>
                </p:childTnLst>
              </p:cTn>
              <p:nextCondLst>
                <p:cond evt="onClick" delay="0">
                  <p:tgtEl>
                    <p:spTgt spid="7"/>
                  </p:tgtEl>
                </p:cond>
              </p:nextCondLst>
            </p:seq>
            <p:audio>
              <p:cMediaNode vol="80000">
                <p:cTn id="69" fill="hold" display="0">
                  <p:stCondLst>
                    <p:cond delay="indefinite"/>
                  </p:stCondLst>
                  <p:endCondLst>
                    <p:cond evt="onStopAudio" delay="0">
                      <p:tgtEl>
                        <p:sldTgt/>
                      </p:tgtEl>
                    </p:cond>
                  </p:endCondLst>
                </p:cTn>
                <p:tgtEl>
                  <p:spTgt spid="3"/>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5"/>
                </p:tgtEl>
              </p:cMediaNode>
            </p:audio>
          </p:childTnLst>
        </p:cTn>
      </p:par>
    </p:tnLst>
    <p:bldLst>
      <p:bldP spid="8" grpId="0" animBg="1"/>
      <p:bldP spid="8" grpId="1" animBg="1"/>
      <p:bldP spid="8" grpId="2" animBg="1"/>
      <p:bldP spid="8" grpId="3" animBg="1"/>
      <p:bldP spid="8" grpId="4" animBg="1"/>
      <p:bldP spid="8" grpId="5"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1752B871-2787-D993-6786-DA2873535168}"/>
              </a:ext>
            </a:extLst>
          </p:cNvPr>
          <p:cNvSpPr/>
          <p:nvPr/>
        </p:nvSpPr>
        <p:spPr>
          <a:xfrm>
            <a:off x="1746865" y="855893"/>
            <a:ext cx="9158277"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dirty="0">
                <a:ln/>
                <a:solidFill>
                  <a:srgbClr val="6600FF"/>
                </a:solidFill>
                <a:uLnTx/>
                <a:uFillTx/>
              </a:rPr>
              <a:t>CONGRATULATIONS!</a:t>
            </a:r>
          </a:p>
        </p:txBody>
      </p:sp>
      <p:pic>
        <p:nvPicPr>
          <p:cNvPr id="2056" name="Picture 8" descr="Pin en KPOP BTS BT21">
            <a:extLst>
              <a:ext uri="{FF2B5EF4-FFF2-40B4-BE49-F238E27FC236}">
                <a16:creationId xmlns:a16="http://schemas.microsoft.com/office/drawing/2014/main" id="{6E519FCB-24ED-2B7C-2981-B9A25E801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901" y="1959363"/>
            <a:ext cx="6312947" cy="51186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02B03C-DF67-F880-9E46-7F06B5DF9E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55615557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3.7037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4801314"/>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ea typeface="+mn-ea"/>
                <a:cs typeface="+mn-cs"/>
              </a:rPr>
              <a:t>02</a:t>
            </a:r>
          </a:p>
          <a:p>
            <a:pPr marR="0" lvl="0" algn="ctr" defTabSz="914400" eaLnBrk="1" fontAlgn="auto" latinLnBrk="0" hangingPunct="1">
              <a:lnSpc>
                <a:spcPct val="100000"/>
              </a:lnSpc>
              <a:spcBef>
                <a:spcPts val="0"/>
              </a:spcBef>
              <a:spcAft>
                <a:spcPts val="0"/>
              </a:spcAft>
              <a:buClrTx/>
              <a:buSzTx/>
              <a:tabLst/>
              <a:defRPr/>
            </a:pPr>
            <a:r>
              <a:rPr kumimoji="0" lang="en-US" sz="7200" b="0" i="0" u="sng" strike="noStrike" kern="0" cap="none" spc="0" normalizeH="0" baseline="0" noProof="0" dirty="0">
                <a:ln>
                  <a:noFill/>
                </a:ln>
                <a:solidFill>
                  <a:srgbClr val="9900FF"/>
                </a:solidFill>
                <a:effectLst/>
                <a:uLnTx/>
                <a:uFillTx/>
                <a:latin typeface="Congenial" panose="02000503040000020004" pitchFamily="2" charset="0"/>
              </a:rPr>
              <a:t>Activity 1</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Listen and chant.</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05E2FC57-366B-8322-FBF3-E146BC3A41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60726221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5916A-C84C-50BD-0583-BCCE9AC712D5}"/>
              </a:ext>
            </a:extLst>
          </p:cNvPr>
          <p:cNvPicPr>
            <a:picLocks noChangeAspect="1"/>
          </p:cNvPicPr>
          <p:nvPr/>
        </p:nvPicPr>
        <p:blipFill>
          <a:blip r:embed="rId5"/>
          <a:stretch>
            <a:fillRect/>
          </a:stretch>
        </p:blipFill>
        <p:spPr>
          <a:xfrm>
            <a:off x="0" y="0"/>
            <a:ext cx="12191999" cy="6858000"/>
          </a:xfrm>
          <a:prstGeom prst="rect">
            <a:avLst/>
          </a:prstGeom>
        </p:spPr>
      </p:pic>
      <p:grpSp>
        <p:nvGrpSpPr>
          <p:cNvPr id="7" name="Group 6">
            <a:extLst>
              <a:ext uri="{FF2B5EF4-FFF2-40B4-BE49-F238E27FC236}">
                <a16:creationId xmlns:a16="http://schemas.microsoft.com/office/drawing/2014/main" id="{ACAFD4A5-D4B4-6191-1FCB-3F17DF3D10F8}"/>
              </a:ext>
            </a:extLst>
          </p:cNvPr>
          <p:cNvGrpSpPr/>
          <p:nvPr/>
        </p:nvGrpSpPr>
        <p:grpSpPr>
          <a:xfrm>
            <a:off x="1570467" y="623412"/>
            <a:ext cx="1815399" cy="3439299"/>
            <a:chOff x="5519658" y="1901483"/>
            <a:chExt cx="1152686" cy="2408704"/>
          </a:xfrm>
        </p:grpSpPr>
        <p:pic>
          <p:nvPicPr>
            <p:cNvPr id="4" name="Picture 3">
              <a:extLst>
                <a:ext uri="{FF2B5EF4-FFF2-40B4-BE49-F238E27FC236}">
                  <a16:creationId xmlns:a16="http://schemas.microsoft.com/office/drawing/2014/main" id="{5A7BBA24-4E2C-7904-E0EE-F8B5E97086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568" b="100000" l="0" r="90083"/>
                      </a14:imgEffect>
                    </a14:imgLayer>
                  </a14:imgProps>
                </a:ext>
              </a:extLst>
            </a:blip>
            <a:stretch>
              <a:fillRect/>
            </a:stretch>
          </p:blipFill>
          <p:spPr>
            <a:xfrm>
              <a:off x="5519658" y="2547816"/>
              <a:ext cx="1152686" cy="1762371"/>
            </a:xfrm>
            <a:prstGeom prst="rect">
              <a:avLst/>
            </a:prstGeom>
            <a:ln w="19050">
              <a:solidFill>
                <a:srgbClr val="FF00FF"/>
              </a:solidFill>
            </a:ln>
          </p:spPr>
        </p:pic>
        <p:sp>
          <p:nvSpPr>
            <p:cNvPr id="5" name="TextBox 4">
              <a:extLst>
                <a:ext uri="{FF2B5EF4-FFF2-40B4-BE49-F238E27FC236}">
                  <a16:creationId xmlns:a16="http://schemas.microsoft.com/office/drawing/2014/main" id="{C92E57E1-D5AE-2F14-6DAF-D001E104D172}"/>
                </a:ext>
              </a:extLst>
            </p:cNvPr>
            <p:cNvSpPr txBox="1"/>
            <p:nvPr/>
          </p:nvSpPr>
          <p:spPr>
            <a:xfrm>
              <a:off x="5519658" y="1901483"/>
              <a:ext cx="1152686" cy="646331"/>
            </a:xfrm>
            <a:prstGeom prst="rect">
              <a:avLst/>
            </a:prstGeom>
            <a:noFill/>
            <a:ln>
              <a:solidFill>
                <a:srgbClr val="FF00FF"/>
              </a:solidFill>
            </a:ln>
          </p:spPr>
          <p:txBody>
            <a:bodyPr wrap="square" rtlCol="0">
              <a:spAutoFit/>
            </a:bodyPr>
            <a:lstStyle/>
            <a:p>
              <a:r>
                <a:rPr lang="en-US" sz="3600" dirty="0">
                  <a:latin typeface="Times New Roman" panose="02020603050405020304" pitchFamily="18" charset="0"/>
                  <a:cs typeface="Times New Roman" panose="02020603050405020304" pitchFamily="18" charset="0"/>
                </a:rPr>
                <a:t>She</a:t>
              </a:r>
            </a:p>
          </p:txBody>
        </p:sp>
      </p:grpSp>
      <p:grpSp>
        <p:nvGrpSpPr>
          <p:cNvPr id="13" name="Group 12">
            <a:extLst>
              <a:ext uri="{FF2B5EF4-FFF2-40B4-BE49-F238E27FC236}">
                <a16:creationId xmlns:a16="http://schemas.microsoft.com/office/drawing/2014/main" id="{D487EB11-94E7-C6A8-8A72-35284982C6F2}"/>
              </a:ext>
            </a:extLst>
          </p:cNvPr>
          <p:cNvGrpSpPr/>
          <p:nvPr/>
        </p:nvGrpSpPr>
        <p:grpSpPr>
          <a:xfrm>
            <a:off x="3790362" y="607900"/>
            <a:ext cx="3014632" cy="3454811"/>
            <a:chOff x="3990023" y="450243"/>
            <a:chExt cx="2680828" cy="2461449"/>
          </a:xfrm>
        </p:grpSpPr>
        <p:pic>
          <p:nvPicPr>
            <p:cNvPr id="11" name="Picture 10">
              <a:extLst>
                <a:ext uri="{FF2B5EF4-FFF2-40B4-BE49-F238E27FC236}">
                  <a16:creationId xmlns:a16="http://schemas.microsoft.com/office/drawing/2014/main" id="{170ABA01-E4F9-B1D2-5B73-72E0322B0FDF}"/>
                </a:ext>
              </a:extLst>
            </p:cNvPr>
            <p:cNvPicPr>
              <a:picLocks noChangeAspect="1"/>
            </p:cNvPicPr>
            <p:nvPr/>
          </p:nvPicPr>
          <p:blipFill>
            <a:blip r:embed="rId8"/>
            <a:stretch>
              <a:fillRect/>
            </a:stretch>
          </p:blipFill>
          <p:spPr>
            <a:xfrm>
              <a:off x="3990024" y="1149320"/>
              <a:ext cx="2680827" cy="1762372"/>
            </a:xfrm>
            <a:prstGeom prst="rect">
              <a:avLst/>
            </a:prstGeom>
            <a:ln w="38100">
              <a:solidFill>
                <a:srgbClr val="00FFFF"/>
              </a:solidFill>
            </a:ln>
          </p:spPr>
        </p:pic>
        <p:sp>
          <p:nvSpPr>
            <p:cNvPr id="12" name="TextBox 11">
              <a:extLst>
                <a:ext uri="{FF2B5EF4-FFF2-40B4-BE49-F238E27FC236}">
                  <a16:creationId xmlns:a16="http://schemas.microsoft.com/office/drawing/2014/main" id="{7449A206-B836-D183-D607-232143BD92AA}"/>
                </a:ext>
              </a:extLst>
            </p:cNvPr>
            <p:cNvSpPr txBox="1"/>
            <p:nvPr/>
          </p:nvSpPr>
          <p:spPr>
            <a:xfrm>
              <a:off x="3990023" y="450243"/>
              <a:ext cx="2680827" cy="707886"/>
            </a:xfrm>
            <a:prstGeom prst="rect">
              <a:avLst/>
            </a:prstGeom>
            <a:noFill/>
            <a:ln w="19050">
              <a:solidFill>
                <a:srgbClr val="00FFFF"/>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      bike</a:t>
              </a:r>
            </a:p>
          </p:txBody>
        </p:sp>
      </p:grpSp>
      <p:grpSp>
        <p:nvGrpSpPr>
          <p:cNvPr id="19" name="Group 18">
            <a:extLst>
              <a:ext uri="{FF2B5EF4-FFF2-40B4-BE49-F238E27FC236}">
                <a16:creationId xmlns:a16="http://schemas.microsoft.com/office/drawing/2014/main" id="{24F2E37D-2B00-976C-EF09-6A247406E970}"/>
              </a:ext>
            </a:extLst>
          </p:cNvPr>
          <p:cNvGrpSpPr/>
          <p:nvPr/>
        </p:nvGrpSpPr>
        <p:grpSpPr>
          <a:xfrm>
            <a:off x="8039529" y="527403"/>
            <a:ext cx="3125664" cy="3535308"/>
            <a:chOff x="6703789" y="2401027"/>
            <a:chExt cx="3125664" cy="3535308"/>
          </a:xfrm>
        </p:grpSpPr>
        <p:pic>
          <p:nvPicPr>
            <p:cNvPr id="15" name="Picture 14">
              <a:extLst>
                <a:ext uri="{FF2B5EF4-FFF2-40B4-BE49-F238E27FC236}">
                  <a16:creationId xmlns:a16="http://schemas.microsoft.com/office/drawing/2014/main" id="{9F805804-4C69-12AE-F256-7AE98BC7E5E6}"/>
                </a:ext>
              </a:extLst>
            </p:cNvPr>
            <p:cNvPicPr>
              <a:picLocks noChangeAspect="1"/>
            </p:cNvPicPr>
            <p:nvPr/>
          </p:nvPicPr>
          <p:blipFill>
            <a:blip r:embed="rId9"/>
            <a:stretch>
              <a:fillRect/>
            </a:stretch>
          </p:blipFill>
          <p:spPr>
            <a:xfrm>
              <a:off x="6703790" y="2951820"/>
              <a:ext cx="3125663" cy="2984515"/>
            </a:xfrm>
            <a:prstGeom prst="rect">
              <a:avLst/>
            </a:prstGeom>
            <a:ln w="38100">
              <a:solidFill>
                <a:srgbClr val="FF00FF"/>
              </a:solidFill>
            </a:ln>
          </p:spPr>
        </p:pic>
        <p:sp>
          <p:nvSpPr>
            <p:cNvPr id="16" name="TextBox 15">
              <a:extLst>
                <a:ext uri="{FF2B5EF4-FFF2-40B4-BE49-F238E27FC236}">
                  <a16:creationId xmlns:a16="http://schemas.microsoft.com/office/drawing/2014/main" id="{565B2592-285A-3770-430E-FC692AF9D1E8}"/>
                </a:ext>
              </a:extLst>
            </p:cNvPr>
            <p:cNvSpPr txBox="1"/>
            <p:nvPr/>
          </p:nvSpPr>
          <p:spPr>
            <a:xfrm>
              <a:off x="6703789" y="2401027"/>
              <a:ext cx="3125664" cy="523220"/>
            </a:xfrm>
            <a:prstGeom prst="rect">
              <a:avLst/>
            </a:prstGeom>
            <a:noFill/>
            <a:ln w="19050">
              <a:solidFill>
                <a:srgbClr val="FF00FF"/>
              </a:solidFill>
            </a:ln>
          </p:spPr>
          <p:txBody>
            <a:bodyPr wrap="none" rtlCol="0">
              <a:spAutoFit/>
            </a:bodyPr>
            <a:lstStyle/>
            <a:p>
              <a:r>
                <a:rPr lang="en-US" sz="2800" b="1" dirty="0">
                  <a:latin typeface="Times New Roman" panose="02020603050405020304" pitchFamily="18" charset="0"/>
                  <a:cs typeface="Times New Roman" panose="02020603050405020304" pitchFamily="18" charset="0"/>
                </a:rPr>
                <a:t>She’s riding a bike.</a:t>
              </a:r>
            </a:p>
          </p:txBody>
        </p:sp>
      </p:grpSp>
      <p:pic>
        <p:nvPicPr>
          <p:cNvPr id="21" name="She's riding a bike.">
            <a:hlinkClick r:id="" action="ppaction://media"/>
            <a:extLst>
              <a:ext uri="{FF2B5EF4-FFF2-40B4-BE49-F238E27FC236}">
                <a16:creationId xmlns:a16="http://schemas.microsoft.com/office/drawing/2014/main" id="{24C848D6-0BC4-264F-A37F-73EC193A24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71098" y="5614116"/>
            <a:ext cx="443986" cy="443986"/>
          </a:xfrm>
          <a:prstGeom prst="rect">
            <a:avLst/>
          </a:prstGeom>
        </p:spPr>
      </p:pic>
      <p:sp>
        <p:nvSpPr>
          <p:cNvPr id="22" name="TextBox 21">
            <a:extLst>
              <a:ext uri="{FF2B5EF4-FFF2-40B4-BE49-F238E27FC236}">
                <a16:creationId xmlns:a16="http://schemas.microsoft.com/office/drawing/2014/main" id="{D18F9160-A3F1-7823-8BFB-CA8A3A72F0E7}"/>
              </a:ext>
            </a:extLst>
          </p:cNvPr>
          <p:cNvSpPr txBox="1"/>
          <p:nvPr/>
        </p:nvSpPr>
        <p:spPr>
          <a:xfrm>
            <a:off x="2715472" y="4728113"/>
            <a:ext cx="7237879" cy="1107996"/>
          </a:xfrm>
          <a:prstGeom prst="rect">
            <a:avLst/>
          </a:prstGeom>
          <a:noFill/>
        </p:spPr>
        <p:txBody>
          <a:bodyPr wrap="none" rtlCol="0">
            <a:spAutoFit/>
          </a:bodyPr>
          <a:lstStyle/>
          <a:p>
            <a:r>
              <a:rPr lang="en-US" sz="6600" dirty="0">
                <a:latin typeface="HP001 5 hàng 1 ô ly" panose="020B0603050302020204" pitchFamily="34" charset="0"/>
                <a:cs typeface="Times New Roman" panose="02020603050405020304" pitchFamily="18" charset="0"/>
              </a:rPr>
              <a:t>She’s riding a bike.</a:t>
            </a:r>
          </a:p>
        </p:txBody>
      </p:sp>
      <p:pic>
        <p:nvPicPr>
          <p:cNvPr id="2" name="Picture 1">
            <a:extLst>
              <a:ext uri="{FF2B5EF4-FFF2-40B4-BE49-F238E27FC236}">
                <a16:creationId xmlns:a16="http://schemas.microsoft.com/office/drawing/2014/main" id="{AE8DE9F7-A854-9B9E-2E75-A8CC97C63F0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4829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27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1"/>
                </p:tgtEl>
              </p:cMediaNode>
            </p:audio>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B760D-25E6-52F5-372F-CDF83014BB13}"/>
              </a:ext>
            </a:extLst>
          </p:cNvPr>
          <p:cNvPicPr>
            <a:picLocks noChangeAspect="1"/>
          </p:cNvPicPr>
          <p:nvPr/>
        </p:nvPicPr>
        <p:blipFill>
          <a:blip r:embed="rId5"/>
          <a:stretch>
            <a:fillRect/>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9076FD88-2942-7C71-01EA-D8BB9BBA1E5D}"/>
              </a:ext>
            </a:extLst>
          </p:cNvPr>
          <p:cNvGrpSpPr/>
          <p:nvPr/>
        </p:nvGrpSpPr>
        <p:grpSpPr>
          <a:xfrm>
            <a:off x="849798" y="581551"/>
            <a:ext cx="2833645" cy="3360483"/>
            <a:chOff x="4409838" y="1549741"/>
            <a:chExt cx="3372322" cy="2989076"/>
          </a:xfrm>
        </p:grpSpPr>
        <p:pic>
          <p:nvPicPr>
            <p:cNvPr id="7" name="Picture 6">
              <a:extLst>
                <a:ext uri="{FF2B5EF4-FFF2-40B4-BE49-F238E27FC236}">
                  <a16:creationId xmlns:a16="http://schemas.microsoft.com/office/drawing/2014/main" id="{CCF473FF-0F49-8134-680C-415ED4532B5F}"/>
                </a:ext>
              </a:extLst>
            </p:cNvPr>
            <p:cNvPicPr>
              <a:picLocks noChangeAspect="1"/>
            </p:cNvPicPr>
            <p:nvPr/>
          </p:nvPicPr>
          <p:blipFill>
            <a:blip r:embed="rId6"/>
            <a:stretch>
              <a:fillRect/>
            </a:stretch>
          </p:blipFill>
          <p:spPr>
            <a:xfrm>
              <a:off x="4409839" y="2319182"/>
              <a:ext cx="3372321" cy="2219635"/>
            </a:xfrm>
            <a:prstGeom prst="rect">
              <a:avLst/>
            </a:prstGeom>
            <a:ln w="38100">
              <a:solidFill>
                <a:srgbClr val="00B0F0"/>
              </a:solidFill>
            </a:ln>
          </p:spPr>
        </p:pic>
        <p:sp>
          <p:nvSpPr>
            <p:cNvPr id="9" name="TextBox 8">
              <a:extLst>
                <a:ext uri="{FF2B5EF4-FFF2-40B4-BE49-F238E27FC236}">
                  <a16:creationId xmlns:a16="http://schemas.microsoft.com/office/drawing/2014/main" id="{54F7864F-0D44-7CAF-ABA4-C2552198F71A}"/>
                </a:ext>
              </a:extLst>
            </p:cNvPr>
            <p:cNvSpPr txBox="1"/>
            <p:nvPr/>
          </p:nvSpPr>
          <p:spPr>
            <a:xfrm>
              <a:off x="4409838" y="1549741"/>
              <a:ext cx="3372321" cy="769441"/>
            </a:xfrm>
            <a:prstGeom prst="rect">
              <a:avLst/>
            </a:prstGeom>
            <a:noFill/>
            <a:ln w="19050">
              <a:solidFill>
                <a:srgbClr val="00B0F0"/>
              </a:solidFill>
            </a:ln>
          </p:spPr>
          <p:txBody>
            <a:bodyPr wrap="square" rtlCol="0">
              <a:spAutoFit/>
            </a:bodyPr>
            <a:lstStyle/>
            <a:p>
              <a:r>
                <a:rPr lang="en-US" sz="4400" dirty="0">
                  <a:latin typeface="Times New Roman" panose="02020603050405020304" pitchFamily="18" charset="0"/>
                  <a:cs typeface="Times New Roman" panose="02020603050405020304" pitchFamily="18" charset="0"/>
                </a:rPr>
                <a:t>He</a:t>
              </a:r>
            </a:p>
          </p:txBody>
        </p:sp>
      </p:grpSp>
      <p:grpSp>
        <p:nvGrpSpPr>
          <p:cNvPr id="15" name="Group 14">
            <a:extLst>
              <a:ext uri="{FF2B5EF4-FFF2-40B4-BE49-F238E27FC236}">
                <a16:creationId xmlns:a16="http://schemas.microsoft.com/office/drawing/2014/main" id="{F60C6920-997F-0FBB-5F90-5B721195F923}"/>
              </a:ext>
            </a:extLst>
          </p:cNvPr>
          <p:cNvGrpSpPr/>
          <p:nvPr/>
        </p:nvGrpSpPr>
        <p:grpSpPr>
          <a:xfrm>
            <a:off x="3993502" y="581551"/>
            <a:ext cx="3107340" cy="3360483"/>
            <a:chOff x="5056094" y="637634"/>
            <a:chExt cx="3552109" cy="3006207"/>
          </a:xfrm>
        </p:grpSpPr>
        <p:pic>
          <p:nvPicPr>
            <p:cNvPr id="12" name="Picture 11">
              <a:extLst>
                <a:ext uri="{FF2B5EF4-FFF2-40B4-BE49-F238E27FC236}">
                  <a16:creationId xmlns:a16="http://schemas.microsoft.com/office/drawing/2014/main" id="{F9D1E172-7A45-2421-3B14-67BA00F57109}"/>
                </a:ext>
              </a:extLst>
            </p:cNvPr>
            <p:cNvPicPr>
              <a:picLocks noChangeAspect="1"/>
            </p:cNvPicPr>
            <p:nvPr/>
          </p:nvPicPr>
          <p:blipFill>
            <a:blip r:embed="rId7"/>
            <a:stretch>
              <a:fillRect/>
            </a:stretch>
          </p:blipFill>
          <p:spPr>
            <a:xfrm>
              <a:off x="5056094" y="1427730"/>
              <a:ext cx="3552109" cy="2216111"/>
            </a:xfrm>
            <a:prstGeom prst="rect">
              <a:avLst/>
            </a:prstGeom>
            <a:ln w="38100">
              <a:solidFill>
                <a:srgbClr val="00FFFF"/>
              </a:solidFill>
            </a:ln>
          </p:spPr>
        </p:pic>
        <p:sp>
          <p:nvSpPr>
            <p:cNvPr id="14" name="TextBox 13">
              <a:extLst>
                <a:ext uri="{FF2B5EF4-FFF2-40B4-BE49-F238E27FC236}">
                  <a16:creationId xmlns:a16="http://schemas.microsoft.com/office/drawing/2014/main" id="{B2539C94-24B2-736F-0DEC-3B60B04A9187}"/>
                </a:ext>
              </a:extLst>
            </p:cNvPr>
            <p:cNvSpPr txBox="1"/>
            <p:nvPr/>
          </p:nvSpPr>
          <p:spPr>
            <a:xfrm>
              <a:off x="5056094" y="637634"/>
              <a:ext cx="3552109" cy="790096"/>
            </a:xfrm>
            <a:prstGeom prst="rect">
              <a:avLst/>
            </a:prstGeom>
            <a:noFill/>
            <a:ln w="28575">
              <a:solidFill>
                <a:srgbClr val="00FFFF"/>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      a car</a:t>
              </a:r>
            </a:p>
          </p:txBody>
        </p:sp>
      </p:grpSp>
      <p:grpSp>
        <p:nvGrpSpPr>
          <p:cNvPr id="19" name="Group 18">
            <a:extLst>
              <a:ext uri="{FF2B5EF4-FFF2-40B4-BE49-F238E27FC236}">
                <a16:creationId xmlns:a16="http://schemas.microsoft.com/office/drawing/2014/main" id="{7BC1E65C-26E1-ED50-7DB3-CA245B6B6C4D}"/>
              </a:ext>
            </a:extLst>
          </p:cNvPr>
          <p:cNvGrpSpPr/>
          <p:nvPr/>
        </p:nvGrpSpPr>
        <p:grpSpPr>
          <a:xfrm>
            <a:off x="7799293" y="480100"/>
            <a:ext cx="3694256" cy="3461935"/>
            <a:chOff x="7836362" y="346023"/>
            <a:chExt cx="3655972" cy="2863342"/>
          </a:xfrm>
        </p:grpSpPr>
        <p:pic>
          <p:nvPicPr>
            <p:cNvPr id="16" name="Picture 15">
              <a:extLst>
                <a:ext uri="{FF2B5EF4-FFF2-40B4-BE49-F238E27FC236}">
                  <a16:creationId xmlns:a16="http://schemas.microsoft.com/office/drawing/2014/main" id="{D999D4DE-FD23-7558-AB28-25A212B53806}"/>
                </a:ext>
              </a:extLst>
            </p:cNvPr>
            <p:cNvPicPr>
              <a:picLocks noChangeAspect="1"/>
            </p:cNvPicPr>
            <p:nvPr/>
          </p:nvPicPr>
          <p:blipFill>
            <a:blip r:embed="rId8"/>
            <a:stretch>
              <a:fillRect/>
            </a:stretch>
          </p:blipFill>
          <p:spPr>
            <a:xfrm>
              <a:off x="7836362" y="1057633"/>
              <a:ext cx="3655972" cy="2151732"/>
            </a:xfrm>
            <a:prstGeom prst="rect">
              <a:avLst/>
            </a:prstGeom>
            <a:ln w="38100">
              <a:solidFill>
                <a:srgbClr val="0070C0"/>
              </a:solidFill>
            </a:ln>
          </p:spPr>
        </p:pic>
        <p:sp>
          <p:nvSpPr>
            <p:cNvPr id="17" name="TextBox 16">
              <a:extLst>
                <a:ext uri="{FF2B5EF4-FFF2-40B4-BE49-F238E27FC236}">
                  <a16:creationId xmlns:a16="http://schemas.microsoft.com/office/drawing/2014/main" id="{7B0BACF0-2B5B-BE57-8D3F-461911107700}"/>
                </a:ext>
              </a:extLst>
            </p:cNvPr>
            <p:cNvSpPr txBox="1"/>
            <p:nvPr/>
          </p:nvSpPr>
          <p:spPr>
            <a:xfrm>
              <a:off x="7836362" y="346023"/>
              <a:ext cx="3655972" cy="711610"/>
            </a:xfrm>
            <a:prstGeom prst="rect">
              <a:avLst/>
            </a:prstGeom>
            <a:noFill/>
            <a:ln w="19050">
              <a:solidFill>
                <a:srgbClr val="0070C0"/>
              </a:solidFill>
            </a:ln>
          </p:spPr>
          <p:txBody>
            <a:bodyPr wrap="square" rtlCol="0">
              <a:spAutoFit/>
            </a:bodyPr>
            <a:lstStyle/>
            <a:p>
              <a:r>
                <a:rPr lang="en-US" sz="3700" dirty="0">
                  <a:latin typeface="Times New Roman" panose="02020603050405020304" pitchFamily="18" charset="0"/>
                  <a:cs typeface="Times New Roman" panose="02020603050405020304" pitchFamily="18" charset="0"/>
                </a:rPr>
                <a:t>He’s driving a car.</a:t>
              </a:r>
            </a:p>
          </p:txBody>
        </p:sp>
      </p:grpSp>
      <p:sp>
        <p:nvSpPr>
          <p:cNvPr id="20" name="TextBox 19">
            <a:extLst>
              <a:ext uri="{FF2B5EF4-FFF2-40B4-BE49-F238E27FC236}">
                <a16:creationId xmlns:a16="http://schemas.microsoft.com/office/drawing/2014/main" id="{6036C94D-F33A-2A54-B69F-304F8EDDFEA0}"/>
              </a:ext>
            </a:extLst>
          </p:cNvPr>
          <p:cNvSpPr txBox="1"/>
          <p:nvPr/>
        </p:nvSpPr>
        <p:spPr>
          <a:xfrm>
            <a:off x="2482823" y="4694060"/>
            <a:ext cx="7160935" cy="1107996"/>
          </a:xfrm>
          <a:prstGeom prst="rect">
            <a:avLst/>
          </a:prstGeom>
          <a:noFill/>
        </p:spPr>
        <p:txBody>
          <a:bodyPr wrap="none" rtlCol="0">
            <a:spAutoFit/>
          </a:bodyPr>
          <a:lstStyle/>
          <a:p>
            <a:r>
              <a:rPr lang="en-US" sz="6600" dirty="0">
                <a:latin typeface="HP001 4 hang 1 ô ly" panose="020B0603050302020204" pitchFamily="34" charset="0"/>
                <a:cs typeface="Times New Roman" panose="02020603050405020304" pitchFamily="18" charset="0"/>
              </a:rPr>
              <a:t>He’s driving a car.</a:t>
            </a:r>
          </a:p>
        </p:txBody>
      </p:sp>
      <p:pic>
        <p:nvPicPr>
          <p:cNvPr id="21" name="He's driving a car. chant">
            <a:hlinkClick r:id="" action="ppaction://media"/>
            <a:extLst>
              <a:ext uri="{FF2B5EF4-FFF2-40B4-BE49-F238E27FC236}">
                <a16:creationId xmlns:a16="http://schemas.microsoft.com/office/drawing/2014/main" id="{76CE0CA4-565C-6913-0D84-08B037FECB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58619" y="5702478"/>
            <a:ext cx="483174" cy="483174"/>
          </a:xfrm>
          <a:prstGeom prst="rect">
            <a:avLst/>
          </a:prstGeom>
        </p:spPr>
      </p:pic>
      <p:pic>
        <p:nvPicPr>
          <p:cNvPr id="2" name="Picture 1">
            <a:extLst>
              <a:ext uri="{FF2B5EF4-FFF2-40B4-BE49-F238E27FC236}">
                <a16:creationId xmlns:a16="http://schemas.microsoft.com/office/drawing/2014/main" id="{31523784-3B56-E5BD-2D60-2472C79E9A5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99227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30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D6F6E-A203-A029-8A6B-C96C9E9BDFFC}"/>
              </a:ext>
            </a:extLst>
          </p:cNvPr>
          <p:cNvPicPr>
            <a:picLocks noChangeAspect="1"/>
          </p:cNvPicPr>
          <p:nvPr/>
        </p:nvPicPr>
        <p:blipFill>
          <a:blip r:embed="rId7"/>
          <a:stretch>
            <a:fillRect/>
          </a:stretch>
        </p:blipFill>
        <p:spPr>
          <a:xfrm>
            <a:off x="0" y="0"/>
            <a:ext cx="12191999" cy="6858000"/>
          </a:xfrm>
          <a:prstGeom prst="rect">
            <a:avLst/>
          </a:prstGeom>
        </p:spPr>
      </p:pic>
      <p:grpSp>
        <p:nvGrpSpPr>
          <p:cNvPr id="13" name="Group 12">
            <a:extLst>
              <a:ext uri="{FF2B5EF4-FFF2-40B4-BE49-F238E27FC236}">
                <a16:creationId xmlns:a16="http://schemas.microsoft.com/office/drawing/2014/main" id="{67275561-5671-B551-8C71-D437B58B2225}"/>
              </a:ext>
            </a:extLst>
          </p:cNvPr>
          <p:cNvGrpSpPr/>
          <p:nvPr/>
        </p:nvGrpSpPr>
        <p:grpSpPr>
          <a:xfrm>
            <a:off x="546246" y="540008"/>
            <a:ext cx="4902832" cy="3528423"/>
            <a:chOff x="1282643" y="916526"/>
            <a:chExt cx="4678691" cy="3054838"/>
          </a:xfrm>
        </p:grpSpPr>
        <p:pic>
          <p:nvPicPr>
            <p:cNvPr id="4" name="Picture 3">
              <a:extLst>
                <a:ext uri="{FF2B5EF4-FFF2-40B4-BE49-F238E27FC236}">
                  <a16:creationId xmlns:a16="http://schemas.microsoft.com/office/drawing/2014/main" id="{780108E6-8FA9-4F89-7360-1E6275663C87}"/>
                </a:ext>
              </a:extLst>
            </p:cNvPr>
            <p:cNvPicPr>
              <a:picLocks noChangeAspect="1"/>
            </p:cNvPicPr>
            <p:nvPr/>
          </p:nvPicPr>
          <p:blipFill>
            <a:blip r:embed="rId8"/>
            <a:stretch>
              <a:fillRect/>
            </a:stretch>
          </p:blipFill>
          <p:spPr>
            <a:xfrm>
              <a:off x="1282646" y="1439745"/>
              <a:ext cx="4678688" cy="2531619"/>
            </a:xfrm>
            <a:prstGeom prst="rect">
              <a:avLst/>
            </a:prstGeom>
            <a:ln w="38100">
              <a:solidFill>
                <a:srgbClr val="00B0F0"/>
              </a:solidFill>
            </a:ln>
          </p:spPr>
        </p:pic>
        <p:sp>
          <p:nvSpPr>
            <p:cNvPr id="10" name="TextBox 9">
              <a:extLst>
                <a:ext uri="{FF2B5EF4-FFF2-40B4-BE49-F238E27FC236}">
                  <a16:creationId xmlns:a16="http://schemas.microsoft.com/office/drawing/2014/main" id="{7E9B5B20-2CF1-806D-D3C8-F534ACAC9AA8}"/>
                </a:ext>
              </a:extLst>
            </p:cNvPr>
            <p:cNvSpPr txBox="1"/>
            <p:nvPr/>
          </p:nvSpPr>
          <p:spPr>
            <a:xfrm>
              <a:off x="1282643" y="916526"/>
              <a:ext cx="4678689" cy="646331"/>
            </a:xfrm>
            <a:prstGeom prst="rect">
              <a:avLst/>
            </a:prstGeom>
            <a:noFill/>
            <a:ln w="12700">
              <a:solidFill>
                <a:srgbClr val="00B0F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They</a:t>
              </a:r>
            </a:p>
          </p:txBody>
        </p:sp>
      </p:grpSp>
      <p:grpSp>
        <p:nvGrpSpPr>
          <p:cNvPr id="12" name="Group 11">
            <a:extLst>
              <a:ext uri="{FF2B5EF4-FFF2-40B4-BE49-F238E27FC236}">
                <a16:creationId xmlns:a16="http://schemas.microsoft.com/office/drawing/2014/main" id="{BD4B760D-9A63-03E9-E1D5-B7B5FB94A973}"/>
              </a:ext>
            </a:extLst>
          </p:cNvPr>
          <p:cNvGrpSpPr/>
          <p:nvPr/>
        </p:nvGrpSpPr>
        <p:grpSpPr>
          <a:xfrm>
            <a:off x="6589059" y="540009"/>
            <a:ext cx="4787153" cy="3528423"/>
            <a:chOff x="5808121" y="729812"/>
            <a:chExt cx="3810534" cy="3528423"/>
          </a:xfrm>
        </p:grpSpPr>
        <p:pic>
          <p:nvPicPr>
            <p:cNvPr id="9" name="Picture 8">
              <a:extLst>
                <a:ext uri="{FF2B5EF4-FFF2-40B4-BE49-F238E27FC236}">
                  <a16:creationId xmlns:a16="http://schemas.microsoft.com/office/drawing/2014/main" id="{F4F88FAF-17FD-35B5-C360-2334C2FA0B34}"/>
                </a:ext>
              </a:extLst>
            </p:cNvPr>
            <p:cNvPicPr>
              <a:picLocks noChangeAspect="1"/>
            </p:cNvPicPr>
            <p:nvPr/>
          </p:nvPicPr>
          <p:blipFill>
            <a:blip r:embed="rId9"/>
            <a:stretch>
              <a:fillRect/>
            </a:stretch>
          </p:blipFill>
          <p:spPr>
            <a:xfrm>
              <a:off x="5808123" y="1439746"/>
              <a:ext cx="3810532" cy="2818489"/>
            </a:xfrm>
            <a:prstGeom prst="rect">
              <a:avLst/>
            </a:prstGeom>
            <a:ln w="38100">
              <a:solidFill>
                <a:srgbClr val="00B050"/>
              </a:solidFill>
            </a:ln>
          </p:spPr>
        </p:pic>
        <p:sp>
          <p:nvSpPr>
            <p:cNvPr id="11" name="TextBox 10">
              <a:extLst>
                <a:ext uri="{FF2B5EF4-FFF2-40B4-BE49-F238E27FC236}">
                  <a16:creationId xmlns:a16="http://schemas.microsoft.com/office/drawing/2014/main" id="{07A1E7B7-2B3B-FC32-ED91-85A890ADE836}"/>
                </a:ext>
              </a:extLst>
            </p:cNvPr>
            <p:cNvSpPr txBox="1"/>
            <p:nvPr/>
          </p:nvSpPr>
          <p:spPr>
            <a:xfrm>
              <a:off x="5808121" y="729812"/>
              <a:ext cx="3810531" cy="707886"/>
            </a:xfrm>
            <a:prstGeom prst="rect">
              <a:avLst/>
            </a:prstGeom>
            <a:noFill/>
            <a:ln w="19050">
              <a:solidFill>
                <a:srgbClr val="00B050"/>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They’re sliding.</a:t>
              </a:r>
            </a:p>
          </p:txBody>
        </p:sp>
      </p:grpSp>
      <p:sp>
        <p:nvSpPr>
          <p:cNvPr id="14" name="TextBox 13">
            <a:extLst>
              <a:ext uri="{FF2B5EF4-FFF2-40B4-BE49-F238E27FC236}">
                <a16:creationId xmlns:a16="http://schemas.microsoft.com/office/drawing/2014/main" id="{38CD20C1-0716-3B59-7E1E-CF57BE91C702}"/>
              </a:ext>
            </a:extLst>
          </p:cNvPr>
          <p:cNvSpPr txBox="1"/>
          <p:nvPr/>
        </p:nvSpPr>
        <p:spPr>
          <a:xfrm>
            <a:off x="2718326" y="4838664"/>
            <a:ext cx="6450548" cy="1200329"/>
          </a:xfrm>
          <a:prstGeom prst="rect">
            <a:avLst/>
          </a:prstGeom>
          <a:noFill/>
        </p:spPr>
        <p:txBody>
          <a:bodyPr wrap="none" rtlCol="0">
            <a:spAutoFit/>
          </a:bodyPr>
          <a:lstStyle/>
          <a:p>
            <a:r>
              <a:rPr lang="en-US" sz="7200" dirty="0">
                <a:latin typeface="HP001 5 hàng 1 ô ly" panose="020B0603050302020204" pitchFamily="34" charset="0"/>
                <a:cs typeface="Times New Roman" panose="02020603050405020304" pitchFamily="18" charset="0"/>
              </a:rPr>
              <a:t>They’re sliding.</a:t>
            </a:r>
          </a:p>
        </p:txBody>
      </p:sp>
      <p:pic>
        <p:nvPicPr>
          <p:cNvPr id="15" name="They're sliding.">
            <a:hlinkClick r:id="" action="ppaction://media"/>
            <a:extLst>
              <a:ext uri="{FF2B5EF4-FFF2-40B4-BE49-F238E27FC236}">
                <a16:creationId xmlns:a16="http://schemas.microsoft.com/office/drawing/2014/main" id="{C0D6744B-163F-7FC8-A9F1-AB32AE971C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V="1">
            <a:off x="12467487" y="5025850"/>
            <a:ext cx="304800" cy="304800"/>
          </a:xfrm>
          <a:prstGeom prst="rect">
            <a:avLst/>
          </a:prstGeom>
        </p:spPr>
      </p:pic>
      <p:pic>
        <p:nvPicPr>
          <p:cNvPr id="16" name="They're sliding.  chant">
            <a:hlinkClick r:id="" action="ppaction://media"/>
            <a:extLst>
              <a:ext uri="{FF2B5EF4-FFF2-40B4-BE49-F238E27FC236}">
                <a16:creationId xmlns:a16="http://schemas.microsoft.com/office/drawing/2014/main" id="{3C301CA3-411F-02DB-5F44-2C8B0424C5D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40691" y="5886593"/>
            <a:ext cx="304800" cy="304800"/>
          </a:xfrm>
          <a:prstGeom prst="rect">
            <a:avLst/>
          </a:prstGeom>
        </p:spPr>
      </p:pic>
      <p:pic>
        <p:nvPicPr>
          <p:cNvPr id="2" name="Picture 1">
            <a:extLst>
              <a:ext uri="{FF2B5EF4-FFF2-40B4-BE49-F238E27FC236}">
                <a16:creationId xmlns:a16="http://schemas.microsoft.com/office/drawing/2014/main" id="{7E5757A7-E2C5-C59A-430C-FA78423B4A9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3853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ppt_w</p:attrName>
                                        </p:attrNameLst>
                                      </p:cBhvr>
                                      <p:tavLst>
                                        <p:tav tm="0" fmla="#ppt_w*sin(2.5*pi*$)">
                                          <p:val>
                                            <p:fltVal val="0"/>
                                          </p:val>
                                        </p:tav>
                                        <p:tav tm="100000">
                                          <p:val>
                                            <p:fltVal val="1"/>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312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audio>
              <p:cMediaNode vol="80000">
                <p:cTn id="23" fill="hold" display="0">
                  <p:stCondLst>
                    <p:cond delay="indefinite"/>
                  </p:stCondLst>
                  <p:endCondLst>
                    <p:cond evt="onStopAudio" delay="0">
                      <p:tgtEl>
                        <p:sldTgt/>
                      </p:tgtEl>
                    </p:cond>
                  </p:endCondLst>
                </p:cTn>
                <p:tgtEl>
                  <p:spTgt spid="16"/>
                </p:tgtEl>
              </p:cMediaNode>
            </p:audio>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2BF37-3DB7-1DEE-9FBF-B865FB171DF1}"/>
              </a:ext>
            </a:extLst>
          </p:cNvPr>
          <p:cNvPicPr>
            <a:picLocks noChangeAspect="1"/>
          </p:cNvPicPr>
          <p:nvPr/>
        </p:nvPicPr>
        <p:blipFill>
          <a:blip r:embed="rId19"/>
          <a:stretch>
            <a:fillRect/>
          </a:stretch>
        </p:blipFill>
        <p:spPr>
          <a:xfrm>
            <a:off x="0" y="0"/>
            <a:ext cx="12191999" cy="6858000"/>
          </a:xfrm>
          <a:prstGeom prst="rect">
            <a:avLst/>
          </a:prstGeom>
        </p:spPr>
      </p:pic>
      <p:pic>
        <p:nvPicPr>
          <p:cNvPr id="5" name="Track 59">
            <a:hlinkClick r:id="" action="ppaction://media"/>
            <a:extLst>
              <a:ext uri="{FF2B5EF4-FFF2-40B4-BE49-F238E27FC236}">
                <a16:creationId xmlns:a16="http://schemas.microsoft.com/office/drawing/2014/main" id="{99504563-AFB7-F626-3067-BCAEF230DB3F}"/>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1907" y="3245234"/>
            <a:ext cx="304800" cy="304800"/>
          </a:xfrm>
          <a:prstGeom prst="rect">
            <a:avLst/>
          </a:prstGeom>
        </p:spPr>
      </p:pic>
      <p:pic>
        <p:nvPicPr>
          <p:cNvPr id="7" name="i in riding">
            <a:hlinkClick r:id="" action="ppaction://media"/>
            <a:extLst>
              <a:ext uri="{FF2B5EF4-FFF2-40B4-BE49-F238E27FC236}">
                <a16:creationId xmlns:a16="http://schemas.microsoft.com/office/drawing/2014/main" id="{FA3B9FEA-18C2-76C9-B8E2-1A6274FE0DCF}"/>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34345" y="3735474"/>
            <a:ext cx="224118" cy="224118"/>
          </a:xfrm>
          <a:prstGeom prst="rect">
            <a:avLst/>
          </a:prstGeom>
        </p:spPr>
      </p:pic>
      <p:pic>
        <p:nvPicPr>
          <p:cNvPr id="9" name="She's riding a bike.  chant">
            <a:hlinkClick r:id="" action="ppaction://media"/>
            <a:extLst>
              <a:ext uri="{FF2B5EF4-FFF2-40B4-BE49-F238E27FC236}">
                <a16:creationId xmlns:a16="http://schemas.microsoft.com/office/drawing/2014/main" id="{B8916999-B24D-AD23-15BA-5EF0390CF6BC}"/>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435535" y="4268037"/>
            <a:ext cx="219635" cy="219635"/>
          </a:xfrm>
          <a:prstGeom prst="rect">
            <a:avLst/>
          </a:prstGeom>
        </p:spPr>
      </p:pic>
      <p:pic>
        <p:nvPicPr>
          <p:cNvPr id="10" name="i in driving">
            <a:hlinkClick r:id="" action="ppaction://media"/>
            <a:extLst>
              <a:ext uri="{FF2B5EF4-FFF2-40B4-BE49-F238E27FC236}">
                <a16:creationId xmlns:a16="http://schemas.microsoft.com/office/drawing/2014/main" id="{85DF78B4-C2BF-799D-B3A5-AB1E15555E61}"/>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434345" y="4796117"/>
            <a:ext cx="233082" cy="233082"/>
          </a:xfrm>
          <a:prstGeom prst="rect">
            <a:avLst/>
          </a:prstGeom>
        </p:spPr>
      </p:pic>
      <p:pic>
        <p:nvPicPr>
          <p:cNvPr id="11" name="He's driving a car. chant">
            <a:hlinkClick r:id="" action="ppaction://media"/>
            <a:extLst>
              <a:ext uri="{FF2B5EF4-FFF2-40B4-BE49-F238E27FC236}">
                <a16:creationId xmlns:a16="http://schemas.microsoft.com/office/drawing/2014/main" id="{314548F7-689A-750E-7BDF-A139FCE71F1D}"/>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flipV="1">
            <a:off x="-407053" y="5225585"/>
            <a:ext cx="224118" cy="224118"/>
          </a:xfrm>
          <a:prstGeom prst="rect">
            <a:avLst/>
          </a:prstGeom>
        </p:spPr>
      </p:pic>
      <p:pic>
        <p:nvPicPr>
          <p:cNvPr id="12" name="i in sliding">
            <a:hlinkClick r:id="" action="ppaction://media"/>
            <a:extLst>
              <a:ext uri="{FF2B5EF4-FFF2-40B4-BE49-F238E27FC236}">
                <a16:creationId xmlns:a16="http://schemas.microsoft.com/office/drawing/2014/main" id="{DAFA92B5-921C-8596-9D35-3B47E7C60200}"/>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408108" y="5661103"/>
            <a:ext cx="257202" cy="257202"/>
          </a:xfrm>
          <a:prstGeom prst="rect">
            <a:avLst/>
          </a:prstGeom>
        </p:spPr>
      </p:pic>
      <p:pic>
        <p:nvPicPr>
          <p:cNvPr id="13" name="They're sliding.  chant">
            <a:hlinkClick r:id="" action="ppaction://media"/>
            <a:extLst>
              <a:ext uri="{FF2B5EF4-FFF2-40B4-BE49-F238E27FC236}">
                <a16:creationId xmlns:a16="http://schemas.microsoft.com/office/drawing/2014/main" id="{D0018DAF-4063-4649-550F-4066A5ABFBAC}"/>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462127" y="6137240"/>
            <a:ext cx="304800" cy="304800"/>
          </a:xfrm>
          <a:prstGeom prst="rect">
            <a:avLst/>
          </a:prstGeom>
        </p:spPr>
      </p:pic>
      <p:pic>
        <p:nvPicPr>
          <p:cNvPr id="2" name="Picture 1">
            <a:extLst>
              <a:ext uri="{FF2B5EF4-FFF2-40B4-BE49-F238E27FC236}">
                <a16:creationId xmlns:a16="http://schemas.microsoft.com/office/drawing/2014/main" id="{FAA780F6-38AD-5E08-668B-4782516B4AC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42065" y="6320395"/>
            <a:ext cx="723179" cy="605110"/>
          </a:xfrm>
          <a:prstGeom prst="rect">
            <a:avLst/>
          </a:prstGeom>
        </p:spPr>
      </p:pic>
      <p:pic>
        <p:nvPicPr>
          <p:cNvPr id="3" name="Tr 59">
            <a:hlinkClick r:id="" action="ppaction://media"/>
            <a:extLst>
              <a:ext uri="{FF2B5EF4-FFF2-40B4-BE49-F238E27FC236}">
                <a16:creationId xmlns:a16="http://schemas.microsoft.com/office/drawing/2014/main" id="{434179FF-E6B2-F705-6984-CEFFDA17E8FC}"/>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6131756" y="6557146"/>
            <a:ext cx="304800" cy="304800"/>
          </a:xfrm>
          <a:prstGeom prst="rect">
            <a:avLst/>
          </a:prstGeom>
        </p:spPr>
      </p:pic>
      <p:pic>
        <p:nvPicPr>
          <p:cNvPr id="6" name="Picture 5">
            <a:hlinkClick r:id="rId23" action="ppaction://hlinksldjump"/>
            <a:extLst>
              <a:ext uri="{FF2B5EF4-FFF2-40B4-BE49-F238E27FC236}">
                <a16:creationId xmlns:a16="http://schemas.microsoft.com/office/drawing/2014/main" id="{1BBA133C-C750-4FB0-3C2E-7D5F80E1B086}"/>
              </a:ext>
            </a:extLst>
          </p:cNvPr>
          <p:cNvPicPr>
            <a:picLocks noChangeAspect="1"/>
          </p:cNvPicPr>
          <p:nvPr/>
        </p:nvPicPr>
        <p:blipFill>
          <a:blip r:embed="rId24"/>
          <a:stretch>
            <a:fillRect/>
          </a:stretch>
        </p:blipFill>
        <p:spPr>
          <a:xfrm>
            <a:off x="11447214" y="6395423"/>
            <a:ext cx="751159" cy="530082"/>
          </a:xfrm>
          <a:prstGeom prst="rect">
            <a:avLst/>
          </a:prstGeom>
        </p:spPr>
      </p:pic>
    </p:spTree>
    <p:extLst>
      <p:ext uri="{BB962C8B-B14F-4D97-AF65-F5344CB8AC3E}">
        <p14:creationId xmlns:p14="http://schemas.microsoft.com/office/powerpoint/2010/main" val="17074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05"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5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00"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23"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96"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0"/>
                </p:tgtEl>
              </p:cMediaNode>
            </p:audio>
            <p:audio>
              <p:cMediaNode vol="80000">
                <p:cTn id="35" fill="hold" display="0">
                  <p:stCondLst>
                    <p:cond delay="indefinite"/>
                  </p:stCondLst>
                  <p:endCondLst>
                    <p:cond evt="onStopAudio" delay="0">
                      <p:tgtEl>
                        <p:sldTgt/>
                      </p:tgtEl>
                    </p:cond>
                  </p:endCondLst>
                </p:cTn>
                <p:tgtEl>
                  <p:spTgt spid="11"/>
                </p:tgtEl>
              </p:cMediaNode>
            </p:audio>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2BF37-3DB7-1DEE-9FBF-B865FB171DF1}"/>
              </a:ext>
            </a:extLst>
          </p:cNvPr>
          <p:cNvPicPr>
            <a:picLocks noChangeAspect="1"/>
          </p:cNvPicPr>
          <p:nvPr/>
        </p:nvPicPr>
        <p:blipFill>
          <a:blip r:embed="rId23"/>
          <a:stretch>
            <a:fillRect/>
          </a:stretch>
        </p:blipFill>
        <p:spPr>
          <a:xfrm>
            <a:off x="1" y="-19458"/>
            <a:ext cx="12192000" cy="6877458"/>
          </a:xfrm>
          <a:prstGeom prst="rect">
            <a:avLst/>
          </a:prstGeom>
        </p:spPr>
      </p:pic>
      <p:pic>
        <p:nvPicPr>
          <p:cNvPr id="7" name="i in riding">
            <a:hlinkClick r:id="" action="ppaction://media"/>
            <a:extLst>
              <a:ext uri="{FF2B5EF4-FFF2-40B4-BE49-F238E27FC236}">
                <a16:creationId xmlns:a16="http://schemas.microsoft.com/office/drawing/2014/main" id="{FA3B9FEA-18C2-76C9-B8E2-1A6274FE0DC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94635" y="3584748"/>
            <a:ext cx="224118" cy="224118"/>
          </a:xfrm>
          <a:prstGeom prst="rect">
            <a:avLst/>
          </a:prstGeom>
        </p:spPr>
      </p:pic>
      <p:pic>
        <p:nvPicPr>
          <p:cNvPr id="9" name="She's riding a bike.  chant">
            <a:hlinkClick r:id="" action="ppaction://media"/>
            <a:extLst>
              <a:ext uri="{FF2B5EF4-FFF2-40B4-BE49-F238E27FC236}">
                <a16:creationId xmlns:a16="http://schemas.microsoft.com/office/drawing/2014/main" id="{B8916999-B24D-AD23-15BA-5EF0390CF6BC}"/>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464710" y="4077217"/>
            <a:ext cx="219635" cy="219635"/>
          </a:xfrm>
          <a:prstGeom prst="rect">
            <a:avLst/>
          </a:prstGeom>
        </p:spPr>
      </p:pic>
      <p:pic>
        <p:nvPicPr>
          <p:cNvPr id="10" name="i in driving">
            <a:hlinkClick r:id="" action="ppaction://media"/>
            <a:extLst>
              <a:ext uri="{FF2B5EF4-FFF2-40B4-BE49-F238E27FC236}">
                <a16:creationId xmlns:a16="http://schemas.microsoft.com/office/drawing/2014/main" id="{85DF78B4-C2BF-799D-B3A5-AB1E15555E61}"/>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94635" y="4565203"/>
            <a:ext cx="233082" cy="233082"/>
          </a:xfrm>
          <a:prstGeom prst="rect">
            <a:avLst/>
          </a:prstGeom>
        </p:spPr>
      </p:pic>
      <p:pic>
        <p:nvPicPr>
          <p:cNvPr id="11" name="He's driving a car. chant">
            <a:hlinkClick r:id="" action="ppaction://media"/>
            <a:extLst>
              <a:ext uri="{FF2B5EF4-FFF2-40B4-BE49-F238E27FC236}">
                <a16:creationId xmlns:a16="http://schemas.microsoft.com/office/drawing/2014/main" id="{314548F7-689A-750E-7BDF-A139FCE71F1D}"/>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flipV="1">
            <a:off x="-485671" y="4997846"/>
            <a:ext cx="224118" cy="224118"/>
          </a:xfrm>
          <a:prstGeom prst="rect">
            <a:avLst/>
          </a:prstGeom>
        </p:spPr>
      </p:pic>
      <p:pic>
        <p:nvPicPr>
          <p:cNvPr id="12" name="i in sliding">
            <a:hlinkClick r:id="" action="ppaction://media"/>
            <a:extLst>
              <a:ext uri="{FF2B5EF4-FFF2-40B4-BE49-F238E27FC236}">
                <a16:creationId xmlns:a16="http://schemas.microsoft.com/office/drawing/2014/main" id="{DAFA92B5-921C-8596-9D35-3B47E7C60200}"/>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494635" y="5432331"/>
            <a:ext cx="257202" cy="257202"/>
          </a:xfrm>
          <a:prstGeom prst="rect">
            <a:avLst/>
          </a:prstGeom>
        </p:spPr>
      </p:pic>
      <p:pic>
        <p:nvPicPr>
          <p:cNvPr id="13" name="They're sliding.  chant">
            <a:hlinkClick r:id="" action="ppaction://media"/>
            <a:extLst>
              <a:ext uri="{FF2B5EF4-FFF2-40B4-BE49-F238E27FC236}">
                <a16:creationId xmlns:a16="http://schemas.microsoft.com/office/drawing/2014/main" id="{D0018DAF-4063-4649-550F-4066A5ABFBAC}"/>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07293" y="6018779"/>
            <a:ext cx="304800" cy="304800"/>
          </a:xfrm>
          <a:prstGeom prst="rect">
            <a:avLst/>
          </a:prstGeom>
        </p:spPr>
      </p:pic>
      <p:pic>
        <p:nvPicPr>
          <p:cNvPr id="15" name="dr with s">
            <a:hlinkClick r:id="" action="ppaction://media"/>
            <a:extLst>
              <a:ext uri="{FF2B5EF4-FFF2-40B4-BE49-F238E27FC236}">
                <a16:creationId xmlns:a16="http://schemas.microsoft.com/office/drawing/2014/main" id="{397A8D42-674D-1FE9-04C0-AB45059511AF}"/>
              </a:ext>
            </a:extLst>
          </p:cNvPr>
          <p:cNvPicPr>
            <a:picLocks noChangeAspect="1"/>
          </p:cNvPicPr>
          <p:nvPr>
            <a:videoFile r:link="rId14"/>
            <p:extLst>
              <p:ext uri="{DAA4B4D4-6D71-4841-9C94-3DE7FCFB9230}">
                <p14:media xmlns:p14="http://schemas.microsoft.com/office/powerpoint/2010/main" r:embed="rId13"/>
              </p:ext>
            </p:extLst>
          </p:nvPr>
        </p:nvPicPr>
        <p:blipFill>
          <a:blip r:embed="rId25"/>
          <a:stretch>
            <a:fillRect/>
          </a:stretch>
        </p:blipFill>
        <p:spPr>
          <a:xfrm>
            <a:off x="5702086" y="2177302"/>
            <a:ext cx="2585781" cy="2374601"/>
          </a:xfrm>
          <a:prstGeom prst="rect">
            <a:avLst/>
          </a:prstGeom>
        </p:spPr>
      </p:pic>
      <p:pic>
        <p:nvPicPr>
          <p:cNvPr id="16" name="sl with s">
            <a:hlinkClick r:id="" action="ppaction://media"/>
            <a:extLst>
              <a:ext uri="{FF2B5EF4-FFF2-40B4-BE49-F238E27FC236}">
                <a16:creationId xmlns:a16="http://schemas.microsoft.com/office/drawing/2014/main" id="{AA4F0C97-25CA-58CC-43C3-296F9116302C}"/>
              </a:ext>
            </a:extLst>
          </p:cNvPr>
          <p:cNvPicPr>
            <a:picLocks noChangeAspect="1"/>
          </p:cNvPicPr>
          <p:nvPr>
            <a:videoFile r:link="rId16"/>
            <p:extLst>
              <p:ext uri="{DAA4B4D4-6D71-4841-9C94-3DE7FCFB9230}">
                <p14:media xmlns:p14="http://schemas.microsoft.com/office/powerpoint/2010/main" r:embed="rId15"/>
              </p:ext>
            </p:extLst>
          </p:nvPr>
        </p:nvPicPr>
        <p:blipFill>
          <a:blip r:embed="rId26"/>
          <a:stretch>
            <a:fillRect/>
          </a:stretch>
        </p:blipFill>
        <p:spPr>
          <a:xfrm>
            <a:off x="3160776" y="192873"/>
            <a:ext cx="2449560" cy="2357865"/>
          </a:xfrm>
          <a:prstGeom prst="rect">
            <a:avLst/>
          </a:prstGeom>
        </p:spPr>
      </p:pic>
      <p:pic>
        <p:nvPicPr>
          <p:cNvPr id="17" name="r with sound">
            <a:hlinkClick r:id="" action="ppaction://media"/>
            <a:extLst>
              <a:ext uri="{FF2B5EF4-FFF2-40B4-BE49-F238E27FC236}">
                <a16:creationId xmlns:a16="http://schemas.microsoft.com/office/drawing/2014/main" id="{DD7857A2-AAD8-B892-182D-8B32D5606690}"/>
              </a:ext>
            </a:extLst>
          </p:cNvPr>
          <p:cNvPicPr>
            <a:picLocks noChangeAspect="1"/>
          </p:cNvPicPr>
          <p:nvPr>
            <a:videoFile r:link="rId18"/>
            <p:extLst>
              <p:ext uri="{DAA4B4D4-6D71-4841-9C94-3DE7FCFB9230}">
                <p14:media xmlns:p14="http://schemas.microsoft.com/office/powerpoint/2010/main" r:embed="rId17"/>
              </p:ext>
            </p:extLst>
          </p:nvPr>
        </p:nvPicPr>
        <p:blipFill>
          <a:blip r:embed="rId27"/>
          <a:stretch>
            <a:fillRect/>
          </a:stretch>
        </p:blipFill>
        <p:spPr>
          <a:xfrm>
            <a:off x="8097032" y="3512538"/>
            <a:ext cx="3331065" cy="3345462"/>
          </a:xfrm>
          <a:prstGeom prst="rect">
            <a:avLst/>
          </a:prstGeom>
        </p:spPr>
      </p:pic>
      <p:pic>
        <p:nvPicPr>
          <p:cNvPr id="2" name="Picture 1">
            <a:extLst>
              <a:ext uri="{FF2B5EF4-FFF2-40B4-BE49-F238E27FC236}">
                <a16:creationId xmlns:a16="http://schemas.microsoft.com/office/drawing/2014/main" id="{10F3E571-60B7-4059-D881-9B6F13822E85}"/>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42065" y="6320395"/>
            <a:ext cx="723179" cy="605110"/>
          </a:xfrm>
          <a:prstGeom prst="rect">
            <a:avLst/>
          </a:prstGeom>
        </p:spPr>
      </p:pic>
      <p:pic>
        <p:nvPicPr>
          <p:cNvPr id="6" name="Tr 59">
            <a:hlinkClick r:id="" action="ppaction://media"/>
            <a:extLst>
              <a:ext uri="{FF2B5EF4-FFF2-40B4-BE49-F238E27FC236}">
                <a16:creationId xmlns:a16="http://schemas.microsoft.com/office/drawing/2014/main" id="{4B8A669D-6558-A9F6-8AFB-A1D0F1425725}"/>
              </a:ext>
            </a:extLst>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4507149" y="6567897"/>
            <a:ext cx="304800" cy="304800"/>
          </a:xfrm>
          <a:prstGeom prst="rect">
            <a:avLst/>
          </a:prstGeom>
        </p:spPr>
      </p:pic>
      <p:pic>
        <p:nvPicPr>
          <p:cNvPr id="3" name="Picture 2">
            <a:hlinkClick r:id="rId30" action="ppaction://hlinksldjump"/>
            <a:extLst>
              <a:ext uri="{FF2B5EF4-FFF2-40B4-BE49-F238E27FC236}">
                <a16:creationId xmlns:a16="http://schemas.microsoft.com/office/drawing/2014/main" id="{A7AFD003-6435-4D53-EA7B-F5DB6313BCA4}"/>
              </a:ext>
            </a:extLst>
          </p:cNvPr>
          <p:cNvPicPr>
            <a:picLocks noChangeAspect="1"/>
          </p:cNvPicPr>
          <p:nvPr/>
        </p:nvPicPr>
        <p:blipFill>
          <a:blip r:embed="rId31"/>
          <a:stretch>
            <a:fillRect/>
          </a:stretch>
        </p:blipFill>
        <p:spPr>
          <a:xfrm>
            <a:off x="11447214" y="6395423"/>
            <a:ext cx="751159" cy="530082"/>
          </a:xfrm>
          <a:prstGeom prst="rect">
            <a:avLst/>
          </a:prstGeom>
        </p:spPr>
      </p:pic>
    </p:spTree>
    <p:extLst>
      <p:ext uri="{BB962C8B-B14F-4D97-AF65-F5344CB8AC3E}">
        <p14:creationId xmlns:p14="http://schemas.microsoft.com/office/powerpoint/2010/main" val="8566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06" fill="hold"/>
                                        <p:tgtEl>
                                          <p:spTgt spid="17"/>
                                        </p:tgtEl>
                                      </p:cBhvr>
                                    </p:cmd>
                                  </p:childTnLst>
                                </p:cTn>
                              </p:par>
                            </p:childTnLst>
                          </p:cTn>
                        </p:par>
                        <p:par>
                          <p:cTn id="11" fill="hold">
                            <p:stCondLst>
                              <p:cond delay="7106"/>
                            </p:stCondLst>
                            <p:childTnLst>
                              <p:par>
                                <p:cTn id="12" presetID="1" presetClass="mediacall" presetSubtype="0" fill="hold" nodeType="afterEffect">
                                  <p:stCondLst>
                                    <p:cond delay="0"/>
                                  </p:stCondLst>
                                  <p:childTnLst>
                                    <p:cmd type="call" cmd="playFrom(0.0)">
                                      <p:cBhvr>
                                        <p:cTn id="13" dur="3805" fill="hold"/>
                                        <p:tgtEl>
                                          <p:spTgt spid="7"/>
                                        </p:tgtEl>
                                      </p:cBhvr>
                                    </p:cmd>
                                  </p:childTnLst>
                                </p:cTn>
                              </p:par>
                            </p:childTnLst>
                          </p:cTn>
                        </p:par>
                        <p:par>
                          <p:cTn id="14" fill="hold">
                            <p:stCondLst>
                              <p:cond delay="10911"/>
                            </p:stCondLst>
                            <p:childTnLst>
                              <p:par>
                                <p:cTn id="15" presetID="1" presetClass="mediacall" presetSubtype="0" fill="hold" nodeType="afterEffect">
                                  <p:stCondLst>
                                    <p:cond delay="0"/>
                                  </p:stCondLst>
                                  <p:childTnLst>
                                    <p:cmd type="call" cmd="playFrom(0.0)">
                                      <p:cBhvr>
                                        <p:cTn id="16" dur="3153"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658" fill="hold"/>
                                        <p:tgtEl>
                                          <p:spTgt spid="15"/>
                                        </p:tgtEl>
                                      </p:cBhvr>
                                    </p:cmd>
                                  </p:childTnLst>
                                </p:cTn>
                              </p:par>
                            </p:childTnLst>
                          </p:cTn>
                        </p:par>
                        <p:par>
                          <p:cTn id="25" fill="hold">
                            <p:stCondLst>
                              <p:cond delay="10658"/>
                            </p:stCondLst>
                            <p:childTnLst>
                              <p:par>
                                <p:cTn id="26" presetID="1" presetClass="mediacall" presetSubtype="0" fill="hold" nodeType="afterEffect">
                                  <p:stCondLst>
                                    <p:cond delay="0"/>
                                  </p:stCondLst>
                                  <p:childTnLst>
                                    <p:cmd type="call" cmd="playFrom(0.0)">
                                      <p:cBhvr>
                                        <p:cTn id="27" dur="3700" fill="hold"/>
                                        <p:tgtEl>
                                          <p:spTgt spid="10"/>
                                        </p:tgtEl>
                                      </p:cBhvr>
                                    </p:cmd>
                                  </p:childTnLst>
                                </p:cTn>
                              </p:par>
                            </p:childTnLst>
                          </p:cTn>
                        </p:par>
                        <p:par>
                          <p:cTn id="28" fill="hold">
                            <p:stCondLst>
                              <p:cond delay="14358"/>
                            </p:stCondLst>
                            <p:childTnLst>
                              <p:par>
                                <p:cTn id="29" presetID="1" presetClass="mediacall" presetSubtype="0" fill="hold" nodeType="afterEffect">
                                  <p:stCondLst>
                                    <p:cond delay="0"/>
                                  </p:stCondLst>
                                  <p:childTnLst>
                                    <p:cmd type="call" cmd="playFrom(0.0)">
                                      <p:cBhvr>
                                        <p:cTn id="30" dur="3023"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758" fill="hold"/>
                                        <p:tgtEl>
                                          <p:spTgt spid="16"/>
                                        </p:tgtEl>
                                      </p:cBhvr>
                                    </p:cmd>
                                  </p:childTnLst>
                                </p:cTn>
                              </p:par>
                            </p:childTnLst>
                          </p:cTn>
                        </p:par>
                        <p:par>
                          <p:cTn id="39" fill="hold">
                            <p:stCondLst>
                              <p:cond delay="6758"/>
                            </p:stCondLst>
                            <p:childTnLst>
                              <p:par>
                                <p:cTn id="40" presetID="1" presetClass="mediacall" presetSubtype="0" fill="hold" nodeType="afterEffect">
                                  <p:stCondLst>
                                    <p:cond delay="0"/>
                                  </p:stCondLst>
                                  <p:childTnLst>
                                    <p:cmd type="call" cmd="playFrom(0.0)">
                                      <p:cBhvr>
                                        <p:cTn id="41" dur="3596" fill="hold"/>
                                        <p:tgtEl>
                                          <p:spTgt spid="12"/>
                                        </p:tgtEl>
                                      </p:cBhvr>
                                    </p:cmd>
                                  </p:childTnLst>
                                </p:cTn>
                              </p:par>
                            </p:childTnLst>
                          </p:cTn>
                        </p:par>
                        <p:par>
                          <p:cTn id="42" fill="hold">
                            <p:stCondLst>
                              <p:cond delay="10354"/>
                            </p:stCondLst>
                            <p:childTnLst>
                              <p:par>
                                <p:cTn id="43" presetID="1" presetClass="mediacall" presetSubtype="0" fill="hold" nodeType="afterEffect">
                                  <p:stCondLst>
                                    <p:cond delay="0"/>
                                  </p:stCondLst>
                                  <p:childTnLst>
                                    <p:cmd type="call" cmd="playFrom(0.0)">
                                      <p:cBhvr>
                                        <p:cTn id="44" dur="3127" fill="hold"/>
                                        <p:tgtEl>
                                          <p:spTgt spid="13"/>
                                        </p:tgtEl>
                                      </p:cBhvr>
                                    </p:cmd>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9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9"/>
                </p:tgtEl>
              </p:cMediaNode>
            </p:audio>
            <p:audio>
              <p:cMediaNode vol="80000">
                <p:cTn id="51" fill="hold" display="0">
                  <p:stCondLst>
                    <p:cond delay="indefinite"/>
                  </p:stCondLst>
                  <p:endCondLst>
                    <p:cond evt="onStopAudio" delay="0">
                      <p:tgtEl>
                        <p:sldTgt/>
                      </p:tgtEl>
                    </p:cond>
                  </p:endCondLst>
                </p:cTn>
                <p:tgtEl>
                  <p:spTgt spid="10"/>
                </p:tgtEl>
              </p:cMediaNode>
            </p:audio>
            <p:audio>
              <p:cMediaNode vol="80000">
                <p:cTn id="52" fill="hold" display="0">
                  <p:stCondLst>
                    <p:cond delay="indefinite"/>
                  </p:stCondLst>
                  <p:endCondLst>
                    <p:cond evt="onStopAudio" delay="0">
                      <p:tgtEl>
                        <p:sldTgt/>
                      </p:tgtEl>
                    </p:cond>
                  </p:endCondLst>
                </p:cTn>
                <p:tgtEl>
                  <p:spTgt spid="11"/>
                </p:tgtEl>
              </p:cMediaNode>
            </p:audio>
            <p:audio>
              <p:cMediaNode vol="80000">
                <p:cTn id="53" fill="hold" display="0">
                  <p:stCondLst>
                    <p:cond delay="indefinite"/>
                  </p:stCondLst>
                  <p:endCondLst>
                    <p:cond evt="onStopAudio" delay="0">
                      <p:tgtEl>
                        <p:sldTgt/>
                      </p:tgtEl>
                    </p:cond>
                  </p:endCondLst>
                </p:cTn>
                <p:tgtEl>
                  <p:spTgt spid="12"/>
                </p:tgtEl>
              </p:cMediaNode>
            </p:audio>
            <p:audio>
              <p:cMediaNode vol="80000">
                <p:cTn id="54" fill="hold" display="0">
                  <p:stCondLst>
                    <p:cond delay="indefinite"/>
                  </p:stCondLst>
                  <p:endCondLst>
                    <p:cond evt="onStopAudio" delay="0">
                      <p:tgtEl>
                        <p:sldTgt/>
                      </p:tgtEl>
                    </p:cond>
                  </p:endCondLst>
                </p:cTn>
                <p:tgtEl>
                  <p:spTgt spid="13"/>
                </p:tgtEl>
              </p:cMediaNode>
            </p:audio>
            <p:video>
              <p:cMediaNode vol="80000">
                <p:cTn id="55" fill="hold" display="0">
                  <p:stCondLst>
                    <p:cond delay="indefinite"/>
                  </p:stCondLst>
                </p:cTn>
                <p:tgtEl>
                  <p:spTgt spid="15"/>
                </p:tgtEl>
              </p:cMediaNode>
            </p:video>
            <p:video>
              <p:cMediaNode vol="80000">
                <p:cTn id="56" fill="hold" display="0">
                  <p:stCondLst>
                    <p:cond delay="indefinite"/>
                  </p:stCondLst>
                </p:cTn>
                <p:tgtEl>
                  <p:spTgt spid="16"/>
                </p:tgtEl>
              </p:cMediaNode>
            </p:video>
            <p:video>
              <p:cMediaNode vol="80000">
                <p:cTn id="57" fill="hold" display="0">
                  <p:stCondLst>
                    <p:cond delay="indefinite"/>
                  </p:stCondLst>
                </p:cTn>
                <p:tgtEl>
                  <p:spTgt spid="17"/>
                </p:tgtEl>
              </p:cMediaNode>
            </p:video>
            <p:audio>
              <p:cMediaNode vol="80000">
                <p:cTn id="58"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2BF37-3DB7-1DEE-9FBF-B865FB171DF1}"/>
              </a:ext>
            </a:extLst>
          </p:cNvPr>
          <p:cNvPicPr>
            <a:picLocks noChangeAspect="1"/>
          </p:cNvPicPr>
          <p:nvPr/>
        </p:nvPicPr>
        <p:blipFill>
          <a:blip r:embed="rId5"/>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BCA2E1BE-0F2F-601D-41C8-82C8FD9BE9FC}"/>
              </a:ext>
            </a:extLst>
          </p:cNvPr>
          <p:cNvGrpSpPr/>
          <p:nvPr/>
        </p:nvGrpSpPr>
        <p:grpSpPr>
          <a:xfrm rot="1534155">
            <a:off x="395313" y="3732106"/>
            <a:ext cx="2093355" cy="1656350"/>
            <a:chOff x="6517340" y="-82533"/>
            <a:chExt cx="5100919" cy="4300427"/>
          </a:xfrm>
        </p:grpSpPr>
        <p:pic>
          <p:nvPicPr>
            <p:cNvPr id="1030" name="Picture 6" descr="Hình ảnh Vỗ Tay PNG, Vector, PSD, và biểu tượng để tải về miễn phí | pngtree">
              <a:extLst>
                <a:ext uri="{FF2B5EF4-FFF2-40B4-BE49-F238E27FC236}">
                  <a16:creationId xmlns:a16="http://schemas.microsoft.com/office/drawing/2014/main" id="{4D520E19-F0EB-3E0C-A8C0-1FD15F1F1FF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17340" y="-82533"/>
              <a:ext cx="5100919" cy="43004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463A210-C62A-4CFB-11E4-78D0EFA08531}"/>
                </a:ext>
              </a:extLst>
            </p:cNvPr>
            <p:cNvGrpSpPr/>
            <p:nvPr/>
          </p:nvGrpSpPr>
          <p:grpSpPr>
            <a:xfrm>
              <a:off x="7957664" y="1339197"/>
              <a:ext cx="3137215" cy="2441027"/>
              <a:chOff x="7864592" y="1401950"/>
              <a:chExt cx="3137215" cy="2441027"/>
            </a:xfrm>
          </p:grpSpPr>
          <p:pic>
            <p:nvPicPr>
              <p:cNvPr id="1032" name="Picture 8" descr="Nhạc Lý Cơ Bản – Bài 4: Cao độ (pitch), khóa sol (treble clef) và nốt nhạc  trên khuôn nhạc (note on the stave) - ADAM MUZIC">
                <a:extLst>
                  <a:ext uri="{FF2B5EF4-FFF2-40B4-BE49-F238E27FC236}">
                    <a16:creationId xmlns:a16="http://schemas.microsoft.com/office/drawing/2014/main" id="{96336749-34F8-4CDC-1AD5-674022521A30}"/>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2118" b="97412" l="22118" r="81412"/>
                        </a14:imgEffect>
                      </a14:imgLayer>
                    </a14:imgProps>
                  </a:ext>
                  <a:ext uri="{28A0092B-C50C-407E-A947-70E740481C1C}">
                    <a14:useLocalDpi xmlns:a14="http://schemas.microsoft.com/office/drawing/2010/main" val="0"/>
                  </a:ext>
                </a:extLst>
              </a:blip>
              <a:srcRect/>
              <a:stretch>
                <a:fillRect/>
              </a:stretch>
            </p:blipFill>
            <p:spPr bwMode="auto">
              <a:xfrm rot="21034270">
                <a:off x="8935697" y="1776867"/>
                <a:ext cx="2066110" cy="20661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ốt Nhạc Hình Bóng Theo Phong Cách Đơn Giản Minh Họa Vector Biểu Tượng Âm  Thanh Để In Và Thiết Kế Biểu Tượng Giai Điệu Cho Nghiên Cứu Và Trò Chơi Đố">
                <a:extLst>
                  <a:ext uri="{FF2B5EF4-FFF2-40B4-BE49-F238E27FC236}">
                    <a16:creationId xmlns:a16="http://schemas.microsoft.com/office/drawing/2014/main" id="{1BF80E2E-0057-B384-3418-B2D06BF8E906}"/>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4592" y="1401950"/>
                <a:ext cx="2104160" cy="210416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5" name="track 59  just music">
            <a:hlinkClick r:id="" action="ppaction://media"/>
            <a:extLst>
              <a:ext uri="{FF2B5EF4-FFF2-40B4-BE49-F238E27FC236}">
                <a16:creationId xmlns:a16="http://schemas.microsoft.com/office/drawing/2014/main" id="{20B97EC8-25D2-F3A2-28A9-B23859FE0A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8717" y="2922195"/>
            <a:ext cx="439271" cy="439271"/>
          </a:xfrm>
          <a:prstGeom prst="rect">
            <a:avLst/>
          </a:prstGeom>
        </p:spPr>
      </p:pic>
      <p:pic>
        <p:nvPicPr>
          <p:cNvPr id="2" name="Picture 1">
            <a:extLst>
              <a:ext uri="{FF2B5EF4-FFF2-40B4-BE49-F238E27FC236}">
                <a16:creationId xmlns:a16="http://schemas.microsoft.com/office/drawing/2014/main" id="{61A4480E-BFF4-16DC-61B7-6C371D8F53E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pic>
        <p:nvPicPr>
          <p:cNvPr id="3" name="Picture 2">
            <a:hlinkClick r:id="rId15" action="ppaction://hlinksldjump"/>
            <a:extLst>
              <a:ext uri="{FF2B5EF4-FFF2-40B4-BE49-F238E27FC236}">
                <a16:creationId xmlns:a16="http://schemas.microsoft.com/office/drawing/2014/main" id="{64D39BF7-CEAC-1FE0-4AFC-E51F1909B247}"/>
              </a:ext>
            </a:extLst>
          </p:cNvPr>
          <p:cNvPicPr>
            <a:picLocks noChangeAspect="1"/>
          </p:cNvPicPr>
          <p:nvPr/>
        </p:nvPicPr>
        <p:blipFill>
          <a:blip r:embed="rId16"/>
          <a:stretch>
            <a:fillRect/>
          </a:stretch>
        </p:blipFill>
        <p:spPr>
          <a:xfrm>
            <a:off x="11447214" y="6395423"/>
            <a:ext cx="751159" cy="530082"/>
          </a:xfrm>
          <a:prstGeom prst="rect">
            <a:avLst/>
          </a:prstGeom>
        </p:spPr>
      </p:pic>
    </p:spTree>
    <p:extLst>
      <p:ext uri="{BB962C8B-B14F-4D97-AF65-F5344CB8AC3E}">
        <p14:creationId xmlns:p14="http://schemas.microsoft.com/office/powerpoint/2010/main" val="254712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69" fill="hold"/>
                                        <p:tgtEl>
                                          <p:spTgt spid="15"/>
                                        </p:tgtEl>
                                      </p:cBhvr>
                                    </p:cmd>
                                  </p:childTnLst>
                                </p:cTn>
                              </p:par>
                              <p:par>
                                <p:cTn id="7" presetID="16" presetClass="entr" presetSubtype="21" repeatCount="indefinite" fill="hold" nodeType="withEffect">
                                  <p:stCondLst>
                                    <p:cond delay="0"/>
                                  </p:stCondLst>
                                  <p:endCondLst>
                                    <p:cond evt="onNext" delay="0">
                                      <p:tgtEl>
                                        <p:sldTgt/>
                                      </p:tgtEl>
                                    </p:cond>
                                  </p:endCondLst>
                                  <p:childTnLst>
                                    <p:set>
                                      <p:cBhvr>
                                        <p:cTn id="8" dur="1" fill="hold">
                                          <p:stCondLst>
                                            <p:cond delay="0"/>
                                          </p:stCondLst>
                                        </p:cTn>
                                        <p:tgtEl>
                                          <p:spTgt spid="14"/>
                                        </p:tgtEl>
                                        <p:attrNameLst>
                                          <p:attrName>style.visibility</p:attrName>
                                        </p:attrNameLst>
                                      </p:cBhvr>
                                      <p:to>
                                        <p:strVal val="visible"/>
                                      </p:to>
                                    </p:set>
                                    <p:animEffect transition="in" filter="barn(inVertical)">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4801314"/>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ea typeface="+mn-ea"/>
                <a:cs typeface="+mn-cs"/>
              </a:rPr>
              <a:t>03</a:t>
            </a:r>
          </a:p>
          <a:p>
            <a:pPr marR="0" lvl="0" algn="ctr" defTabSz="914400" eaLnBrk="1" fontAlgn="auto" latinLnBrk="0" hangingPunct="1">
              <a:lnSpc>
                <a:spcPct val="100000"/>
              </a:lnSpc>
              <a:spcBef>
                <a:spcPts val="0"/>
              </a:spcBef>
              <a:spcAft>
                <a:spcPts val="0"/>
              </a:spcAft>
              <a:buClrTx/>
              <a:buSzTx/>
              <a:tabLst/>
              <a:defRPr/>
            </a:pPr>
            <a:r>
              <a:rPr kumimoji="0" lang="en-US" sz="7200" b="0" i="0" u="sng" strike="noStrike" kern="0" cap="none" spc="0" normalizeH="0" baseline="0" noProof="0" dirty="0">
                <a:ln>
                  <a:noFill/>
                </a:ln>
                <a:solidFill>
                  <a:srgbClr val="9900FF"/>
                </a:solidFill>
                <a:effectLst/>
                <a:uLnTx/>
                <a:uFillTx/>
                <a:latin typeface="Congenial" panose="02000503040000020004" pitchFamily="2" charset="0"/>
              </a:rPr>
              <a:t>Activity 2</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Listen and tick.</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E2AA1042-FDF6-D33A-1D02-CAE28497E99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51715877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4" name="Google Shape;144;p23"/>
          <p:cNvGrpSpPr/>
          <p:nvPr/>
        </p:nvGrpSpPr>
        <p:grpSpPr>
          <a:xfrm>
            <a:off x="2690258" y="1572548"/>
            <a:ext cx="6399753" cy="4305335"/>
            <a:chOff x="0" y="-38100"/>
            <a:chExt cx="2297013" cy="2624786"/>
          </a:xfrm>
        </p:grpSpPr>
        <p:sp>
          <p:nvSpPr>
            <p:cNvPr id="145" name="Google Shape;145;p23"/>
            <p:cNvSpPr/>
            <p:nvPr/>
          </p:nvSpPr>
          <p:spPr>
            <a:xfrm>
              <a:off x="0" y="0"/>
              <a:ext cx="2297013" cy="2586686"/>
            </a:xfrm>
            <a:custGeom>
              <a:avLst/>
              <a:gdLst/>
              <a:ahLst/>
              <a:cxnLst/>
              <a:rect l="l" t="t" r="r" b="b"/>
              <a:pathLst>
                <a:path w="2297013" h="2586686" extrusionOk="0">
                  <a:moveTo>
                    <a:pt x="45272" y="0"/>
                  </a:moveTo>
                  <a:lnTo>
                    <a:pt x="2251742" y="0"/>
                  </a:lnTo>
                  <a:cubicBezTo>
                    <a:pt x="2263748" y="0"/>
                    <a:pt x="2275263" y="4770"/>
                    <a:pt x="2283754" y="13260"/>
                  </a:cubicBezTo>
                  <a:cubicBezTo>
                    <a:pt x="2292244" y="21750"/>
                    <a:pt x="2297013" y="33265"/>
                    <a:pt x="2297013" y="45272"/>
                  </a:cubicBezTo>
                  <a:lnTo>
                    <a:pt x="2297013" y="2541414"/>
                  </a:lnTo>
                  <a:cubicBezTo>
                    <a:pt x="2297013" y="2553421"/>
                    <a:pt x="2292244" y="2564936"/>
                    <a:pt x="2283754" y="2573426"/>
                  </a:cubicBezTo>
                  <a:cubicBezTo>
                    <a:pt x="2275263" y="2581917"/>
                    <a:pt x="2263748" y="2586686"/>
                    <a:pt x="2251742" y="2586686"/>
                  </a:cubicBezTo>
                  <a:lnTo>
                    <a:pt x="45272" y="2586686"/>
                  </a:lnTo>
                  <a:cubicBezTo>
                    <a:pt x="33265" y="2586686"/>
                    <a:pt x="21750" y="2581917"/>
                    <a:pt x="13260" y="2573426"/>
                  </a:cubicBezTo>
                  <a:cubicBezTo>
                    <a:pt x="4770" y="2564936"/>
                    <a:pt x="0" y="2553421"/>
                    <a:pt x="0" y="2541414"/>
                  </a:cubicBezTo>
                  <a:lnTo>
                    <a:pt x="0" y="45272"/>
                  </a:lnTo>
                  <a:cubicBezTo>
                    <a:pt x="0" y="33265"/>
                    <a:pt x="4770" y="21750"/>
                    <a:pt x="13260" y="13260"/>
                  </a:cubicBezTo>
                  <a:cubicBezTo>
                    <a:pt x="21750" y="4770"/>
                    <a:pt x="33265" y="0"/>
                    <a:pt x="45272" y="0"/>
                  </a:cubicBezTo>
                  <a:close/>
                </a:path>
              </a:pathLst>
            </a:custGeom>
            <a:solidFill>
              <a:srgbClr val="FFFFF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23"/>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036" name="Picture 12" descr="Free: Brown wooden frame , Preview, Wooden frames transparent background  PNG clipart - nohat.c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2215" y1="18431" x2="91718" y2="22263"/>
                        <a14:foregroundMark x1="93168" y1="27920" x2="98137" y2="69891"/>
                        <a14:foregroundMark x1="89648" y1="53102" x2="88406" y2="98175"/>
                        <a14:foregroundMark x1="1449" y1="89781" x2="86749" y2="94343"/>
                        <a14:foregroundMark x1="10973" y1="15511" x2="6625" y2="90693"/>
                        <a14:foregroundMark x1="29193" y1="15511" x2="48654" y2="2372"/>
                        <a14:backgroundMark x1="21325" y1="25000" x2="70186" y2="76095"/>
                        <a14:backgroundMark x1="43478" y1="11314" x2="56315" y2="11314"/>
                        <a14:backgroundMark x1="33333" y1="14051" x2="36439" y2="13139"/>
                        <a14:backgroundMark x1="32091" y1="14781" x2="30642" y2="14416"/>
                        <a14:backgroundMark x1="98344" y1="29745" x2="98137" y2="96715"/>
                        <a14:backgroundMark x1="97308" y1="56569" x2="96480" y2="68613"/>
                        <a14:backgroundMark x1="96687" y1="52920" x2="96066" y2="58759"/>
                        <a14:backgroundMark x1="97308" y1="49635" x2="96066" y2="52920"/>
                        <a14:backgroundMark x1="98137" y1="56022" x2="96273" y2="59307"/>
                        <a14:backgroundMark x1="96687" y1="52372" x2="95859" y2="57117"/>
                        <a14:backgroundMark x1="98137" y1="57117" x2="95652" y2="62044"/>
                        <a14:backgroundMark x1="97930" y1="64416" x2="96066" y2="67153"/>
                        <a14:backgroundMark x1="98551" y1="67518" x2="95652" y2="68431"/>
                      </a14:backgroundRemoval>
                    </a14:imgEffect>
                  </a14:imgLayer>
                </a14:imgProps>
              </a:ext>
              <a:ext uri="{28A0092B-C50C-407E-A947-70E740481C1C}">
                <a14:useLocalDpi xmlns:a14="http://schemas.microsoft.com/office/drawing/2010/main" val="0"/>
              </a:ext>
            </a:extLst>
          </a:blip>
          <a:srcRect/>
          <a:stretch>
            <a:fillRect/>
          </a:stretch>
        </p:blipFill>
        <p:spPr bwMode="auto">
          <a:xfrm rot="21400363">
            <a:off x="2023501" y="324470"/>
            <a:ext cx="7733266" cy="6209059"/>
          </a:xfrm>
          <a:prstGeom prst="rect">
            <a:avLst/>
          </a:prstGeom>
          <a:noFill/>
          <a:extLst>
            <a:ext uri="{909E8E84-426E-40DD-AFC4-6F175D3DCCD1}">
              <a14:hiddenFill xmlns:a14="http://schemas.microsoft.com/office/drawing/2010/main">
                <a:solidFill>
                  <a:srgbClr val="FFFFFF"/>
                </a:solidFill>
              </a14:hiddenFill>
            </a:ext>
          </a:extLst>
        </p:spPr>
      </p:pic>
      <p:sp>
        <p:nvSpPr>
          <p:cNvPr id="150" name="Google Shape;150;p23"/>
          <p:cNvSpPr/>
          <p:nvPr/>
        </p:nvSpPr>
        <p:spPr>
          <a:xfrm>
            <a:off x="10445964" y="4452070"/>
            <a:ext cx="1214217" cy="1104943"/>
          </a:xfrm>
          <a:custGeom>
            <a:avLst/>
            <a:gdLst/>
            <a:ahLst/>
            <a:cxnLst/>
            <a:rect l="l" t="t" r="r" b="b"/>
            <a:pathLst>
              <a:path w="3489043" h="3515409" extrusionOk="0">
                <a:moveTo>
                  <a:pt x="0" y="0"/>
                </a:moveTo>
                <a:lnTo>
                  <a:pt x="3489043" y="0"/>
                </a:lnTo>
                <a:lnTo>
                  <a:pt x="3489043" y="3515409"/>
                </a:lnTo>
                <a:lnTo>
                  <a:pt x="0" y="3515409"/>
                </a:lnTo>
                <a:lnTo>
                  <a:pt x="0" y="0"/>
                </a:lnTo>
                <a:close/>
              </a:path>
            </a:pathLst>
          </a:custGeom>
          <a:blipFill rotWithShape="1">
            <a:blip r:embed="rId7">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 name="Google Shape;151;p23"/>
          <p:cNvSpPr/>
          <p:nvPr/>
        </p:nvSpPr>
        <p:spPr>
          <a:xfrm>
            <a:off x="818126" y="251130"/>
            <a:ext cx="1179318" cy="1196219"/>
          </a:xfrm>
          <a:custGeom>
            <a:avLst/>
            <a:gdLst/>
            <a:ahLst/>
            <a:cxnLst/>
            <a:rect l="l" t="t" r="r" b="b"/>
            <a:pathLst>
              <a:path w="3090166" h="3149213" extrusionOk="0">
                <a:moveTo>
                  <a:pt x="0" y="0"/>
                </a:moveTo>
                <a:lnTo>
                  <a:pt x="3090165" y="0"/>
                </a:lnTo>
                <a:lnTo>
                  <a:pt x="3090165" y="3149213"/>
                </a:lnTo>
                <a:lnTo>
                  <a:pt x="0" y="3149213"/>
                </a:lnTo>
                <a:lnTo>
                  <a:pt x="0" y="0"/>
                </a:lnTo>
                <a:close/>
              </a:path>
            </a:pathLst>
          </a:custGeom>
          <a:blipFill rotWithShape="1">
            <a:blip r:embed="rId8">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Google Shape;421;p36"/>
          <p:cNvSpPr/>
          <p:nvPr/>
        </p:nvSpPr>
        <p:spPr>
          <a:xfrm>
            <a:off x="9090011" y="187199"/>
            <a:ext cx="1502917" cy="1324083"/>
          </a:xfrm>
          <a:custGeom>
            <a:avLst/>
            <a:gdLst/>
            <a:ahLst/>
            <a:cxnLst/>
            <a:rect l="l" t="t" r="r" b="b"/>
            <a:pathLst>
              <a:path w="4436442" h="4114800" extrusionOk="0">
                <a:moveTo>
                  <a:pt x="0" y="0"/>
                </a:moveTo>
                <a:lnTo>
                  <a:pt x="4436442" y="0"/>
                </a:lnTo>
                <a:lnTo>
                  <a:pt x="4436442" y="4114800"/>
                </a:lnTo>
                <a:lnTo>
                  <a:pt x="0" y="4114800"/>
                </a:lnTo>
                <a:lnTo>
                  <a:pt x="0" y="0"/>
                </a:lnTo>
                <a:close/>
              </a:path>
            </a:pathLst>
          </a:custGeom>
          <a:blipFill rotWithShape="1">
            <a:blip r:embed="rId9">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Google Shape;423;p36"/>
          <p:cNvSpPr/>
          <p:nvPr/>
        </p:nvSpPr>
        <p:spPr>
          <a:xfrm>
            <a:off x="756028" y="4910442"/>
            <a:ext cx="1241416" cy="1293142"/>
          </a:xfrm>
          <a:custGeom>
            <a:avLst/>
            <a:gdLst/>
            <a:ahLst/>
            <a:cxnLst/>
            <a:rect l="l" t="t" r="r" b="b"/>
            <a:pathLst>
              <a:path w="2482832" h="2586284" extrusionOk="0">
                <a:moveTo>
                  <a:pt x="0" y="0"/>
                </a:moveTo>
                <a:lnTo>
                  <a:pt x="2482832" y="0"/>
                </a:lnTo>
                <a:lnTo>
                  <a:pt x="2482832" y="2586284"/>
                </a:lnTo>
                <a:lnTo>
                  <a:pt x="0" y="2586284"/>
                </a:lnTo>
                <a:lnTo>
                  <a:pt x="0" y="0"/>
                </a:lnTo>
                <a:close/>
              </a:path>
            </a:pathLst>
          </a:custGeom>
          <a:blipFill rotWithShape="1">
            <a:blip r:embed="rId10">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 name="acoustic-guitar-logo-130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97451" y="2256885"/>
            <a:ext cx="609600" cy="609600"/>
          </a:xfrm>
          <a:prstGeom prst="rect">
            <a:avLst/>
          </a:prstGeom>
        </p:spPr>
      </p:pic>
      <p:sp>
        <p:nvSpPr>
          <p:cNvPr id="6" name="TextBox 5">
            <a:extLst>
              <a:ext uri="{FF2B5EF4-FFF2-40B4-BE49-F238E27FC236}">
                <a16:creationId xmlns:a16="http://schemas.microsoft.com/office/drawing/2014/main" id="{144ADE79-3CAF-A032-561D-876AF29EB4FE}"/>
              </a:ext>
            </a:extLst>
          </p:cNvPr>
          <p:cNvSpPr txBox="1"/>
          <p:nvPr/>
        </p:nvSpPr>
        <p:spPr>
          <a:xfrm>
            <a:off x="3118616" y="2619359"/>
            <a:ext cx="554303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B4EA2"/>
                </a:solidFill>
                <a:effectLst/>
                <a:uLnTx/>
                <a:uFillTx/>
                <a:latin typeface="Congenial Black" panose="02000503040000020004" pitchFamily="2" charset="0"/>
                <a:ea typeface="+mn-ea"/>
                <a:cs typeface="+mn-cs"/>
              </a:rPr>
              <a:t>IN THE PLAYGROUND</a:t>
            </a:r>
            <a:endParaRPr kumimoji="0" lang="en-US" sz="5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A47E041E-1870-1835-088A-B15750FDAA76}"/>
              </a:ext>
            </a:extLst>
          </p:cNvPr>
          <p:cNvSpPr txBox="1"/>
          <p:nvPr/>
        </p:nvSpPr>
        <p:spPr>
          <a:xfrm>
            <a:off x="4981818" y="1849268"/>
            <a:ext cx="16392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3600" b="1" i="0" u="none" strike="noStrike" kern="1200" cap="none" spc="0" normalizeH="0" baseline="0" noProof="0" dirty="0">
                <a:ln>
                  <a:noFill/>
                </a:ln>
                <a:solidFill>
                  <a:srgbClr val="FF00FF"/>
                </a:solidFill>
                <a:effectLst/>
                <a:uLnTx/>
                <a:uFillTx/>
                <a:latin typeface="Congenial Black" panose="02000503040000020004" pitchFamily="2" charset="0"/>
                <a:ea typeface="+mn-ea"/>
                <a:cs typeface="Calibri" panose="020F0502020204030204" pitchFamily="34" charset="0"/>
              </a:rPr>
              <a:t>Unit 11</a:t>
            </a: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173DDB33-9D74-4737-F80B-DC7BCC4B69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2065" y="6320395"/>
            <a:ext cx="723179" cy="605110"/>
          </a:xfrm>
          <a:prstGeom prst="rect">
            <a:avLst/>
          </a:prstGeom>
        </p:spPr>
      </p:pic>
      <p:sp>
        <p:nvSpPr>
          <p:cNvPr id="4" name="TextBox 3">
            <a:extLst>
              <a:ext uri="{FF2B5EF4-FFF2-40B4-BE49-F238E27FC236}">
                <a16:creationId xmlns:a16="http://schemas.microsoft.com/office/drawing/2014/main" id="{A04F1F15-2881-CEED-AC3A-6462F98EBAD1}"/>
              </a:ext>
            </a:extLst>
          </p:cNvPr>
          <p:cNvSpPr txBox="1"/>
          <p:nvPr/>
        </p:nvSpPr>
        <p:spPr>
          <a:xfrm>
            <a:off x="4659314" y="4452070"/>
            <a:ext cx="24616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3600" b="1" i="0" u="none" strike="noStrike" kern="1200" cap="none" spc="0" normalizeH="0" baseline="0" noProof="0" dirty="0">
                <a:ln>
                  <a:noFill/>
                </a:ln>
                <a:solidFill>
                  <a:srgbClr val="FF00FF"/>
                </a:solidFill>
                <a:effectLst/>
                <a:uLnTx/>
                <a:uFillTx/>
                <a:latin typeface="Congenial Black" panose="02000503040000020004" pitchFamily="2" charset="0"/>
                <a:ea typeface="+mn-ea"/>
                <a:cs typeface="Calibri" panose="020F0502020204030204" pitchFamily="34" charset="0"/>
              </a:rPr>
              <a:t>Lesson 2</a:t>
            </a: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562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BA2C7-6E17-4E32-C227-278A80A83E51}"/>
              </a:ext>
            </a:extLst>
          </p:cNvPr>
          <p:cNvPicPr>
            <a:picLocks noChangeAspect="1"/>
          </p:cNvPicPr>
          <p:nvPr/>
        </p:nvPicPr>
        <p:blipFill>
          <a:blip r:embed="rId4"/>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11584E02-83A6-BB64-0CE2-BC3E0D9ADB9C}"/>
              </a:ext>
            </a:extLst>
          </p:cNvPr>
          <p:cNvSpPr txBox="1"/>
          <p:nvPr/>
        </p:nvSpPr>
        <p:spPr>
          <a:xfrm>
            <a:off x="1905230" y="318092"/>
            <a:ext cx="3838712"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Listen and tick.</a:t>
            </a:r>
          </a:p>
        </p:txBody>
      </p:sp>
      <p:pic>
        <p:nvPicPr>
          <p:cNvPr id="28" name="Picture 27">
            <a:extLst>
              <a:ext uri="{FF2B5EF4-FFF2-40B4-BE49-F238E27FC236}">
                <a16:creationId xmlns:a16="http://schemas.microsoft.com/office/drawing/2014/main" id="{82444312-50A6-7E4B-39A7-5C55F5597F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000" y="30981"/>
            <a:ext cx="1141382" cy="1220554"/>
          </a:xfrm>
          <a:prstGeom prst="rect">
            <a:avLst/>
          </a:prstGeom>
        </p:spPr>
      </p:pic>
      <p:pic>
        <p:nvPicPr>
          <p:cNvPr id="29" name="Picture 28">
            <a:extLst>
              <a:ext uri="{FF2B5EF4-FFF2-40B4-BE49-F238E27FC236}">
                <a16:creationId xmlns:a16="http://schemas.microsoft.com/office/drawing/2014/main" id="{380826BE-C262-1B15-728A-065C70FC4A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4595" y="180836"/>
            <a:ext cx="2079331" cy="956189"/>
          </a:xfrm>
          <a:prstGeom prst="rect">
            <a:avLst/>
          </a:prstGeom>
        </p:spPr>
      </p:pic>
      <p:sp>
        <p:nvSpPr>
          <p:cNvPr id="1026" name="Oval 1025">
            <a:extLst>
              <a:ext uri="{FF2B5EF4-FFF2-40B4-BE49-F238E27FC236}">
                <a16:creationId xmlns:a16="http://schemas.microsoft.com/office/drawing/2014/main" id="{4F3F90EE-26AD-F69C-9DE4-9D4C1B3262E2}"/>
              </a:ext>
            </a:extLst>
          </p:cNvPr>
          <p:cNvSpPr/>
          <p:nvPr/>
        </p:nvSpPr>
        <p:spPr>
          <a:xfrm>
            <a:off x="5775960" y="5524499"/>
            <a:ext cx="640080" cy="640080"/>
          </a:xfrm>
          <a:prstGeom prst="ellipse">
            <a:avLst/>
          </a:prstGeom>
          <a:no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Isosceles Triangle 1026">
            <a:extLst>
              <a:ext uri="{FF2B5EF4-FFF2-40B4-BE49-F238E27FC236}">
                <a16:creationId xmlns:a16="http://schemas.microsoft.com/office/drawing/2014/main" id="{EB0F1068-748D-2679-A634-612B17007069}"/>
              </a:ext>
            </a:extLst>
          </p:cNvPr>
          <p:cNvSpPr/>
          <p:nvPr/>
        </p:nvSpPr>
        <p:spPr>
          <a:xfrm rot="5400000">
            <a:off x="5960795" y="5688196"/>
            <a:ext cx="365760" cy="338953"/>
          </a:xfrm>
          <a:prstGeom prst="triangle">
            <a:avLst/>
          </a:prstGeom>
          <a:solidFill>
            <a:srgbClr val="008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8" name="Group 1027">
            <a:extLst>
              <a:ext uri="{FF2B5EF4-FFF2-40B4-BE49-F238E27FC236}">
                <a16:creationId xmlns:a16="http://schemas.microsoft.com/office/drawing/2014/main" id="{CDC93E28-212F-F4B0-89F6-2D45D576BEEA}"/>
              </a:ext>
            </a:extLst>
          </p:cNvPr>
          <p:cNvGrpSpPr/>
          <p:nvPr/>
        </p:nvGrpSpPr>
        <p:grpSpPr>
          <a:xfrm rot="5400000">
            <a:off x="5887178" y="5669799"/>
            <a:ext cx="417647" cy="349480"/>
            <a:chOff x="4333009" y="4935682"/>
            <a:chExt cx="417647" cy="349480"/>
          </a:xfrm>
        </p:grpSpPr>
        <p:sp>
          <p:nvSpPr>
            <p:cNvPr id="1029" name="Minus Sign 6">
              <a:extLst>
                <a:ext uri="{FF2B5EF4-FFF2-40B4-BE49-F238E27FC236}">
                  <a16:creationId xmlns:a16="http://schemas.microsoft.com/office/drawing/2014/main" id="{C85D5A83-2B3C-BC7D-25D2-FF9C9BE3F4AD}"/>
                </a:ext>
              </a:extLst>
            </p:cNvPr>
            <p:cNvSpPr/>
            <p:nvPr/>
          </p:nvSpPr>
          <p:spPr>
            <a:xfrm>
              <a:off x="4333009" y="493568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Minus Sign 40">
              <a:extLst>
                <a:ext uri="{FF2B5EF4-FFF2-40B4-BE49-F238E27FC236}">
                  <a16:creationId xmlns:a16="http://schemas.microsoft.com/office/drawing/2014/main" id="{B3227EDF-70B1-F777-6AA6-2D748B0564BB}"/>
                </a:ext>
              </a:extLst>
            </p:cNvPr>
            <p:cNvSpPr/>
            <p:nvPr/>
          </p:nvSpPr>
          <p:spPr>
            <a:xfrm>
              <a:off x="4333009" y="505656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3" name="Group 1062">
            <a:extLst>
              <a:ext uri="{FF2B5EF4-FFF2-40B4-BE49-F238E27FC236}">
                <a16:creationId xmlns:a16="http://schemas.microsoft.com/office/drawing/2014/main" id="{03EC1204-BECA-680E-1C89-6CBFA25CCF8E}"/>
              </a:ext>
            </a:extLst>
          </p:cNvPr>
          <p:cNvGrpSpPr/>
          <p:nvPr/>
        </p:nvGrpSpPr>
        <p:grpSpPr>
          <a:xfrm>
            <a:off x="703386" y="1774371"/>
            <a:ext cx="5330740" cy="3340239"/>
            <a:chOff x="199381" y="1774372"/>
            <a:chExt cx="4310743" cy="2503486"/>
          </a:xfrm>
        </p:grpSpPr>
        <p:sp>
          <p:nvSpPr>
            <p:cNvPr id="1064" name="Rounded Rectangle 5">
              <a:extLst>
                <a:ext uri="{FF2B5EF4-FFF2-40B4-BE49-F238E27FC236}">
                  <a16:creationId xmlns:a16="http://schemas.microsoft.com/office/drawing/2014/main" id="{6E8F3EF6-8CC3-5908-2137-FF34F77E8649}"/>
                </a:ext>
              </a:extLst>
            </p:cNvPr>
            <p:cNvSpPr/>
            <p:nvPr/>
          </p:nvSpPr>
          <p:spPr>
            <a:xfrm>
              <a:off x="199381" y="1774372"/>
              <a:ext cx="4310743" cy="2503486"/>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TextBox 1064">
              <a:extLst>
                <a:ext uri="{FF2B5EF4-FFF2-40B4-BE49-F238E27FC236}">
                  <a16:creationId xmlns:a16="http://schemas.microsoft.com/office/drawing/2014/main" id="{D4B52327-ADA1-150E-50B0-688A7F0DA2CC}"/>
                </a:ext>
              </a:extLst>
            </p:cNvPr>
            <p:cNvSpPr txBox="1"/>
            <p:nvPr/>
          </p:nvSpPr>
          <p:spPr>
            <a:xfrm>
              <a:off x="359229" y="1872344"/>
              <a:ext cx="370114" cy="492443"/>
            </a:xfrm>
            <a:prstGeom prst="rect">
              <a:avLst/>
            </a:prstGeom>
            <a:noFill/>
          </p:spPr>
          <p:txBody>
            <a:bodyPr wrap="square" rtlCol="0">
              <a:spAutoFit/>
            </a:bodyPr>
            <a:lstStyle/>
            <a:p>
              <a:pPr algn="ctr"/>
              <a:r>
                <a:rPr lang="en-US" sz="2600" b="1" dirty="0">
                  <a:solidFill>
                    <a:srgbClr val="0070C0"/>
                  </a:solidFill>
                  <a:latin typeface="Comic Sans MS" panose="030F0702030302020204" pitchFamily="66" charset="0"/>
                </a:rPr>
                <a:t>1</a:t>
              </a:r>
            </a:p>
          </p:txBody>
        </p:sp>
        <p:pic>
          <p:nvPicPr>
            <p:cNvPr id="1066" name="Picture 1065">
              <a:extLst>
                <a:ext uri="{FF2B5EF4-FFF2-40B4-BE49-F238E27FC236}">
                  <a16:creationId xmlns:a16="http://schemas.microsoft.com/office/drawing/2014/main" id="{CC399BBE-6AA3-8F9D-4985-DD86BAB92E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5653" y="2124337"/>
              <a:ext cx="1790555" cy="1239281"/>
            </a:xfrm>
            <a:prstGeom prst="rect">
              <a:avLst/>
            </a:prstGeom>
          </p:spPr>
        </p:pic>
        <p:pic>
          <p:nvPicPr>
            <p:cNvPr id="1067" name="Picture 1066">
              <a:extLst>
                <a:ext uri="{FF2B5EF4-FFF2-40B4-BE49-F238E27FC236}">
                  <a16:creationId xmlns:a16="http://schemas.microsoft.com/office/drawing/2014/main" id="{748D433A-A3C7-ECC8-58B7-867E1ABDD7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46858" y="2097498"/>
              <a:ext cx="1720572" cy="1316019"/>
            </a:xfrm>
            <a:prstGeom prst="rect">
              <a:avLst/>
            </a:prstGeom>
          </p:spPr>
        </p:pic>
        <p:pic>
          <p:nvPicPr>
            <p:cNvPr id="1068" name="Picture 1067">
              <a:extLst>
                <a:ext uri="{FF2B5EF4-FFF2-40B4-BE49-F238E27FC236}">
                  <a16:creationId xmlns:a16="http://schemas.microsoft.com/office/drawing/2014/main" id="{6F1BA0F6-B21F-4148-768B-9B5505930E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297" y="3681426"/>
              <a:ext cx="420599" cy="405442"/>
            </a:xfrm>
            <a:prstGeom prst="rect">
              <a:avLst/>
            </a:prstGeom>
          </p:spPr>
        </p:pic>
        <p:pic>
          <p:nvPicPr>
            <p:cNvPr id="1069" name="Picture 1068">
              <a:extLst>
                <a:ext uri="{FF2B5EF4-FFF2-40B4-BE49-F238E27FC236}">
                  <a16:creationId xmlns:a16="http://schemas.microsoft.com/office/drawing/2014/main" id="{623E67CF-53D9-6CB6-2937-735B0F8713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896" y="3675777"/>
              <a:ext cx="420934" cy="405344"/>
            </a:xfrm>
            <a:prstGeom prst="rect">
              <a:avLst/>
            </a:prstGeom>
          </p:spPr>
        </p:pic>
        <p:sp>
          <p:nvSpPr>
            <p:cNvPr id="1070" name="Rectangle 1069">
              <a:extLst>
                <a:ext uri="{FF2B5EF4-FFF2-40B4-BE49-F238E27FC236}">
                  <a16:creationId xmlns:a16="http://schemas.microsoft.com/office/drawing/2014/main" id="{F591B126-F658-9AE5-36C1-565E80DFDFB1}"/>
                </a:ext>
              </a:extLst>
            </p:cNvPr>
            <p:cNvSpPr/>
            <p:nvPr/>
          </p:nvSpPr>
          <p:spPr>
            <a:xfrm>
              <a:off x="1184073"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734E1A44-55ED-EE99-B74E-6E8C57156EAA}"/>
                </a:ext>
              </a:extLst>
            </p:cNvPr>
            <p:cNvSpPr/>
            <p:nvPr/>
          </p:nvSpPr>
          <p:spPr>
            <a:xfrm>
              <a:off x="3166658"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2" name="Group 1071">
            <a:extLst>
              <a:ext uri="{FF2B5EF4-FFF2-40B4-BE49-F238E27FC236}">
                <a16:creationId xmlns:a16="http://schemas.microsoft.com/office/drawing/2014/main" id="{F0181576-EB47-C227-5BD9-20681BFF72E7}"/>
              </a:ext>
            </a:extLst>
          </p:cNvPr>
          <p:cNvGrpSpPr/>
          <p:nvPr/>
        </p:nvGrpSpPr>
        <p:grpSpPr>
          <a:xfrm>
            <a:off x="6096001" y="1774372"/>
            <a:ext cx="5194942" cy="3340238"/>
            <a:chOff x="4572000" y="1774372"/>
            <a:chExt cx="4310743" cy="2503486"/>
          </a:xfrm>
        </p:grpSpPr>
        <p:sp>
          <p:nvSpPr>
            <p:cNvPr id="1073" name="Rounded Rectangle 6">
              <a:extLst>
                <a:ext uri="{FF2B5EF4-FFF2-40B4-BE49-F238E27FC236}">
                  <a16:creationId xmlns:a16="http://schemas.microsoft.com/office/drawing/2014/main" id="{F2D59C27-1AB1-3ABA-7821-9E81AEF1A3C8}"/>
                </a:ext>
              </a:extLst>
            </p:cNvPr>
            <p:cNvSpPr/>
            <p:nvPr/>
          </p:nvSpPr>
          <p:spPr>
            <a:xfrm>
              <a:off x="4572000" y="1774372"/>
              <a:ext cx="4310743" cy="2503486"/>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4" name="TextBox 1073">
              <a:extLst>
                <a:ext uri="{FF2B5EF4-FFF2-40B4-BE49-F238E27FC236}">
                  <a16:creationId xmlns:a16="http://schemas.microsoft.com/office/drawing/2014/main" id="{A1DCDBD4-0B4A-BD2D-B6AE-DC24A16BEFE5}"/>
                </a:ext>
              </a:extLst>
            </p:cNvPr>
            <p:cNvSpPr txBox="1"/>
            <p:nvPr/>
          </p:nvSpPr>
          <p:spPr>
            <a:xfrm>
              <a:off x="4811486" y="1872344"/>
              <a:ext cx="370114" cy="492443"/>
            </a:xfrm>
            <a:prstGeom prst="rect">
              <a:avLst/>
            </a:prstGeom>
            <a:noFill/>
          </p:spPr>
          <p:txBody>
            <a:bodyPr wrap="square" rtlCol="0">
              <a:spAutoFit/>
            </a:bodyPr>
            <a:lstStyle/>
            <a:p>
              <a:pPr algn="ctr"/>
              <a:r>
                <a:rPr lang="en-US" sz="2600" b="1">
                  <a:solidFill>
                    <a:srgbClr val="0070C0"/>
                  </a:solidFill>
                  <a:latin typeface="Comic Sans MS" panose="030F0702030302020204" pitchFamily="66" charset="0"/>
                </a:rPr>
                <a:t>2</a:t>
              </a:r>
            </a:p>
          </p:txBody>
        </p:sp>
        <p:pic>
          <p:nvPicPr>
            <p:cNvPr id="1075" name="Picture 1074">
              <a:extLst>
                <a:ext uri="{FF2B5EF4-FFF2-40B4-BE49-F238E27FC236}">
                  <a16:creationId xmlns:a16="http://schemas.microsoft.com/office/drawing/2014/main" id="{D5373E04-A5D3-DDCC-BD5D-7466741642F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58282" y="2186641"/>
              <a:ext cx="1495937" cy="1334024"/>
            </a:xfrm>
            <a:prstGeom prst="rect">
              <a:avLst/>
            </a:prstGeom>
          </p:spPr>
        </p:pic>
        <p:pic>
          <p:nvPicPr>
            <p:cNvPr id="1076" name="Picture 1075">
              <a:extLst>
                <a:ext uri="{FF2B5EF4-FFF2-40B4-BE49-F238E27FC236}">
                  <a16:creationId xmlns:a16="http://schemas.microsoft.com/office/drawing/2014/main" id="{E4CA2AB1-407D-BDB9-7084-FA13CFFE9D6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125380" y="2023679"/>
              <a:ext cx="1611671" cy="1402791"/>
            </a:xfrm>
            <a:prstGeom prst="rect">
              <a:avLst/>
            </a:prstGeom>
          </p:spPr>
        </p:pic>
        <p:pic>
          <p:nvPicPr>
            <p:cNvPr id="1077" name="Picture 1076">
              <a:extLst>
                <a:ext uri="{FF2B5EF4-FFF2-40B4-BE49-F238E27FC236}">
                  <a16:creationId xmlns:a16="http://schemas.microsoft.com/office/drawing/2014/main" id="{0BA4D65A-18D0-9CB9-E3B1-3BE3380553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3781" y="3681426"/>
              <a:ext cx="420599" cy="405442"/>
            </a:xfrm>
            <a:prstGeom prst="rect">
              <a:avLst/>
            </a:prstGeom>
          </p:spPr>
        </p:pic>
        <p:pic>
          <p:nvPicPr>
            <p:cNvPr id="1078" name="Picture 1077">
              <a:extLst>
                <a:ext uri="{FF2B5EF4-FFF2-40B4-BE49-F238E27FC236}">
                  <a16:creationId xmlns:a16="http://schemas.microsoft.com/office/drawing/2014/main" id="{E8D58125-4EF1-BB18-AEB2-09B604155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5380" y="3675777"/>
              <a:ext cx="420934" cy="405344"/>
            </a:xfrm>
            <a:prstGeom prst="rect">
              <a:avLst/>
            </a:prstGeom>
          </p:spPr>
        </p:pic>
        <p:sp>
          <p:nvSpPr>
            <p:cNvPr id="1079" name="Rectangle 1078">
              <a:extLst>
                <a:ext uri="{FF2B5EF4-FFF2-40B4-BE49-F238E27FC236}">
                  <a16:creationId xmlns:a16="http://schemas.microsoft.com/office/drawing/2014/main" id="{B15B7B6B-B5A3-1E2E-9850-2D19EF6388C3}"/>
                </a:ext>
              </a:extLst>
            </p:cNvPr>
            <p:cNvSpPr/>
            <p:nvPr/>
          </p:nvSpPr>
          <p:spPr>
            <a:xfrm>
              <a:off x="5796557"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a:extLst>
                <a:ext uri="{FF2B5EF4-FFF2-40B4-BE49-F238E27FC236}">
                  <a16:creationId xmlns:a16="http://schemas.microsoft.com/office/drawing/2014/main" id="{117934F8-E33D-DDC3-41A0-5371C6156B62}"/>
                </a:ext>
              </a:extLst>
            </p:cNvPr>
            <p:cNvSpPr/>
            <p:nvPr/>
          </p:nvSpPr>
          <p:spPr>
            <a:xfrm>
              <a:off x="7779142" y="3634987"/>
              <a:ext cx="457200" cy="457200"/>
            </a:xfrm>
            <a:prstGeom prst="rect">
              <a:avLst/>
            </a:prstGeom>
            <a:no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7DA9543-F4BA-48D3-DA49-B5EA9B8775C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263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 calcmode="lin" valueType="num">
                                      <p:cBhvr additive="base">
                                        <p:cTn id="7" dur="1000" fill="hold"/>
                                        <p:tgtEl>
                                          <p:spTgt spid="1063"/>
                                        </p:tgtEl>
                                        <p:attrNameLst>
                                          <p:attrName>ppt_x</p:attrName>
                                        </p:attrNameLst>
                                      </p:cBhvr>
                                      <p:tavLst>
                                        <p:tav tm="0">
                                          <p:val>
                                            <p:strVal val="0-#ppt_w/2"/>
                                          </p:val>
                                        </p:tav>
                                        <p:tav tm="100000">
                                          <p:val>
                                            <p:strVal val="#ppt_x"/>
                                          </p:val>
                                        </p:tav>
                                      </p:tavLst>
                                    </p:anim>
                                    <p:anim calcmode="lin" valueType="num">
                                      <p:cBhvr additive="base">
                                        <p:cTn id="8" dur="1000" fill="hold"/>
                                        <p:tgtEl>
                                          <p:spTgt spid="106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72"/>
                                        </p:tgtEl>
                                        <p:attrNameLst>
                                          <p:attrName>style.visibility</p:attrName>
                                        </p:attrNameLst>
                                      </p:cBhvr>
                                      <p:to>
                                        <p:strVal val="visible"/>
                                      </p:to>
                                    </p:set>
                                    <p:anim calcmode="lin" valueType="num">
                                      <p:cBhvr additive="base">
                                        <p:cTn id="11" dur="1000" fill="hold"/>
                                        <p:tgtEl>
                                          <p:spTgt spid="1072"/>
                                        </p:tgtEl>
                                        <p:attrNameLst>
                                          <p:attrName>ppt_x</p:attrName>
                                        </p:attrNameLst>
                                      </p:cBhvr>
                                      <p:tavLst>
                                        <p:tav tm="0">
                                          <p:val>
                                            <p:strVal val="1+#ppt_w/2"/>
                                          </p:val>
                                        </p:tav>
                                        <p:tav tm="100000">
                                          <p:val>
                                            <p:strVal val="#ppt_x"/>
                                          </p:val>
                                        </p:tav>
                                      </p:tavLst>
                                    </p:anim>
                                    <p:anim calcmode="lin" valueType="num">
                                      <p:cBhvr additive="base">
                                        <p:cTn id="12" dur="1000" fill="hold"/>
                                        <p:tgtEl>
                                          <p:spTgt spid="1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02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U11-L2-4.wav"/>
                                        </p:tgtEl>
                                      </p:cMediaNode>
                                    </p:audio>
                                  </p:subTnLst>
                                </p:cTn>
                              </p:par>
                              <p:par>
                                <p:cTn id="18" presetID="1"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childTnLst>
        </p:cTn>
      </p:par>
    </p:tnLst>
    <p:bldLst>
      <p:bldP spid="1027" grpId="0" animBg="1"/>
      <p:bldP spid="10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A5FD6-D21B-24DA-3522-35D212D6935E}"/>
              </a:ext>
            </a:extLst>
          </p:cNvPr>
          <p:cNvPicPr>
            <a:picLocks noChangeAspect="1"/>
          </p:cNvPicPr>
          <p:nvPr/>
        </p:nvPicPr>
        <p:blipFill>
          <a:blip r:embed="rId8"/>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0D0FC6EE-986C-9E89-F0F7-A2D4A062EEC9}"/>
              </a:ext>
            </a:extLst>
          </p:cNvPr>
          <p:cNvSpPr txBox="1"/>
          <p:nvPr/>
        </p:nvSpPr>
        <p:spPr>
          <a:xfrm>
            <a:off x="1736113" y="234941"/>
            <a:ext cx="3907942"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Listen and tick</a:t>
            </a:r>
            <a:r>
              <a:rPr lang="en-US" sz="3200" b="1" dirty="0">
                <a:effectLst>
                  <a:glow rad="127000">
                    <a:schemeClr val="bg1"/>
                  </a:glow>
                </a:effectLst>
                <a:latin typeface="Comic Sans MS" panose="030F0702030302020204" pitchFamily="66" charset="0"/>
              </a:rPr>
              <a:t>.</a:t>
            </a:r>
          </a:p>
        </p:txBody>
      </p:sp>
      <p:sp>
        <p:nvSpPr>
          <p:cNvPr id="4" name="Rounded Rectangle 5">
            <a:extLst>
              <a:ext uri="{FF2B5EF4-FFF2-40B4-BE49-F238E27FC236}">
                <a16:creationId xmlns:a16="http://schemas.microsoft.com/office/drawing/2014/main" id="{D29FEC63-AA61-D521-8A48-7D3485FC72FF}"/>
              </a:ext>
            </a:extLst>
          </p:cNvPr>
          <p:cNvSpPr/>
          <p:nvPr/>
        </p:nvSpPr>
        <p:spPr>
          <a:xfrm>
            <a:off x="1138336" y="1123058"/>
            <a:ext cx="9853126" cy="4900660"/>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BED6B9-4DFF-A0D8-97E2-8112D79E036A}"/>
              </a:ext>
            </a:extLst>
          </p:cNvPr>
          <p:cNvSpPr txBox="1"/>
          <p:nvPr/>
        </p:nvSpPr>
        <p:spPr>
          <a:xfrm>
            <a:off x="1956830" y="1267066"/>
            <a:ext cx="370114" cy="923330"/>
          </a:xfrm>
          <a:prstGeom prst="rect">
            <a:avLst/>
          </a:prstGeom>
          <a:noFill/>
        </p:spPr>
        <p:txBody>
          <a:bodyPr wrap="square" rtlCol="0">
            <a:spAutoFit/>
          </a:bodyPr>
          <a:lstStyle/>
          <a:p>
            <a:pPr algn="ctr"/>
            <a:r>
              <a:rPr lang="en-US" sz="5400" b="1" dirty="0">
                <a:solidFill>
                  <a:srgbClr val="0070C0"/>
                </a:solidFill>
                <a:latin typeface="Comic Sans MS" panose="030F0702030302020204" pitchFamily="66" charset="0"/>
              </a:rPr>
              <a:t>1</a:t>
            </a:r>
          </a:p>
        </p:txBody>
      </p:sp>
      <p:pic>
        <p:nvPicPr>
          <p:cNvPr id="7" name="Picture 6">
            <a:extLst>
              <a:ext uri="{FF2B5EF4-FFF2-40B4-BE49-F238E27FC236}">
                <a16:creationId xmlns:a16="http://schemas.microsoft.com/office/drawing/2014/main" id="{76B94D02-07BF-95A3-5D59-7E3C6AA928C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047824" y="2225421"/>
            <a:ext cx="2926374" cy="2025405"/>
          </a:xfrm>
          <a:prstGeom prst="rect">
            <a:avLst/>
          </a:prstGeom>
        </p:spPr>
      </p:pic>
      <p:pic>
        <p:nvPicPr>
          <p:cNvPr id="9" name="Picture 8">
            <a:extLst>
              <a:ext uri="{FF2B5EF4-FFF2-40B4-BE49-F238E27FC236}">
                <a16:creationId xmlns:a16="http://schemas.microsoft.com/office/drawing/2014/main" id="{20DE4197-6415-AD1D-0CA4-ABB4EA913FD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933227" y="2203678"/>
            <a:ext cx="2626917" cy="2009257"/>
          </a:xfrm>
          <a:prstGeom prst="rect">
            <a:avLst/>
          </a:prstGeom>
        </p:spPr>
      </p:pic>
      <p:pic>
        <p:nvPicPr>
          <p:cNvPr id="10" name="Picture 9">
            <a:extLst>
              <a:ext uri="{FF2B5EF4-FFF2-40B4-BE49-F238E27FC236}">
                <a16:creationId xmlns:a16="http://schemas.microsoft.com/office/drawing/2014/main" id="{630BA662-A292-FB19-890B-BAA349DCB1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79690" y="4464013"/>
            <a:ext cx="569150" cy="548640"/>
          </a:xfrm>
          <a:prstGeom prst="rect">
            <a:avLst/>
          </a:prstGeom>
        </p:spPr>
      </p:pic>
      <p:pic>
        <p:nvPicPr>
          <p:cNvPr id="11" name="Picture 10">
            <a:extLst>
              <a:ext uri="{FF2B5EF4-FFF2-40B4-BE49-F238E27FC236}">
                <a16:creationId xmlns:a16="http://schemas.microsoft.com/office/drawing/2014/main" id="{0A56A0C6-AC99-F857-AF93-9C77B11AF0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64919" y="4458808"/>
            <a:ext cx="569741" cy="548640"/>
          </a:xfrm>
          <a:prstGeom prst="rect">
            <a:avLst/>
          </a:prstGeom>
        </p:spPr>
      </p:pic>
      <p:sp>
        <p:nvSpPr>
          <p:cNvPr id="12" name="Rectangle 11">
            <a:extLst>
              <a:ext uri="{FF2B5EF4-FFF2-40B4-BE49-F238E27FC236}">
                <a16:creationId xmlns:a16="http://schemas.microsoft.com/office/drawing/2014/main" id="{37746FF4-1E3F-D0F2-298B-78E6711C8539}"/>
              </a:ext>
            </a:extLst>
          </p:cNvPr>
          <p:cNvSpPr/>
          <p:nvPr/>
        </p:nvSpPr>
        <p:spPr>
          <a:xfrm>
            <a:off x="4069993" y="4381837"/>
            <a:ext cx="640080" cy="640080"/>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FEF130-B916-DFA7-AB45-E098E64F45E1}"/>
              </a:ext>
            </a:extLst>
          </p:cNvPr>
          <p:cNvSpPr/>
          <p:nvPr/>
        </p:nvSpPr>
        <p:spPr>
          <a:xfrm>
            <a:off x="7926644" y="4384839"/>
            <a:ext cx="640080" cy="640080"/>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99F5527-C9A6-321E-2A40-F7846C63AC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4533" y="0"/>
            <a:ext cx="1067605" cy="1141659"/>
          </a:xfrm>
          <a:prstGeom prst="rect">
            <a:avLst/>
          </a:prstGeom>
        </p:spPr>
      </p:pic>
      <p:pic>
        <p:nvPicPr>
          <p:cNvPr id="15" name="Picture 14">
            <a:extLst>
              <a:ext uri="{FF2B5EF4-FFF2-40B4-BE49-F238E27FC236}">
                <a16:creationId xmlns:a16="http://schemas.microsoft.com/office/drawing/2014/main" id="{86519D2E-F768-53E2-E2AF-E79D244BDA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10281" y="220469"/>
            <a:ext cx="1720922" cy="791373"/>
          </a:xfrm>
          <a:prstGeom prst="rect">
            <a:avLst/>
          </a:prstGeom>
        </p:spPr>
      </p:pic>
      <p:sp>
        <p:nvSpPr>
          <p:cNvPr id="21" name="TextBox 20">
            <a:extLst>
              <a:ext uri="{FF2B5EF4-FFF2-40B4-BE49-F238E27FC236}">
                <a16:creationId xmlns:a16="http://schemas.microsoft.com/office/drawing/2014/main" id="{908CD6E2-98BB-E13A-FDF5-2B36F7C8847B}"/>
              </a:ext>
            </a:extLst>
          </p:cNvPr>
          <p:cNvSpPr txBox="1"/>
          <p:nvPr/>
        </p:nvSpPr>
        <p:spPr>
          <a:xfrm>
            <a:off x="4207153" y="4341015"/>
            <a:ext cx="365760" cy="769441"/>
          </a:xfrm>
          <a:prstGeom prst="rect">
            <a:avLst/>
          </a:prstGeom>
          <a:noFill/>
        </p:spPr>
        <p:txBody>
          <a:bodyPr wrap="square" rtlCol="0">
            <a:spAutoFit/>
          </a:bodyPr>
          <a:lstStyle/>
          <a:p>
            <a:pPr algn="ctr"/>
            <a:r>
              <a:rPr lang="en-US" sz="4400" b="1" dirty="0">
                <a:solidFill>
                  <a:srgbClr val="00B050"/>
                </a:solidFill>
                <a:latin typeface="Comic Sans MS" panose="030F0702030302020204" pitchFamily="66" charset="0"/>
                <a:sym typeface="Wingdings 2" panose="05020102010507070707" pitchFamily="18" charset="2"/>
              </a:rPr>
              <a:t></a:t>
            </a:r>
            <a:endParaRPr lang="en-US" sz="4400" b="1" dirty="0">
              <a:solidFill>
                <a:srgbClr val="00B050"/>
              </a:solidFill>
              <a:latin typeface="Comic Sans MS" panose="030F0702030302020204" pitchFamily="66" charset="0"/>
            </a:endParaRPr>
          </a:p>
        </p:txBody>
      </p:sp>
      <p:sp>
        <p:nvSpPr>
          <p:cNvPr id="28" name="Oval 27">
            <a:extLst>
              <a:ext uri="{FF2B5EF4-FFF2-40B4-BE49-F238E27FC236}">
                <a16:creationId xmlns:a16="http://schemas.microsoft.com/office/drawing/2014/main" id="{A2B2B03B-0AF8-8B89-7490-D02C21A82625}"/>
              </a:ext>
            </a:extLst>
          </p:cNvPr>
          <p:cNvSpPr/>
          <p:nvPr/>
        </p:nvSpPr>
        <p:spPr>
          <a:xfrm>
            <a:off x="5775960" y="5997451"/>
            <a:ext cx="640080" cy="640080"/>
          </a:xfrm>
          <a:prstGeom prst="ellipse">
            <a:avLst/>
          </a:prstGeom>
          <a:no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FFFA07AE-D976-0414-D98B-948675E2EB5A}"/>
              </a:ext>
            </a:extLst>
          </p:cNvPr>
          <p:cNvSpPr/>
          <p:nvPr/>
        </p:nvSpPr>
        <p:spPr>
          <a:xfrm rot="5400000">
            <a:off x="5960795" y="6161148"/>
            <a:ext cx="365760" cy="338953"/>
          </a:xfrm>
          <a:prstGeom prst="triangle">
            <a:avLst/>
          </a:prstGeom>
          <a:solidFill>
            <a:srgbClr val="008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1B79984E-D02F-9D71-C5A5-E6AB68D07D60}"/>
              </a:ext>
            </a:extLst>
          </p:cNvPr>
          <p:cNvGrpSpPr/>
          <p:nvPr/>
        </p:nvGrpSpPr>
        <p:grpSpPr>
          <a:xfrm rot="5400000">
            <a:off x="5887178" y="6142751"/>
            <a:ext cx="417647" cy="349480"/>
            <a:chOff x="4333009" y="4935682"/>
            <a:chExt cx="417647" cy="349480"/>
          </a:xfrm>
        </p:grpSpPr>
        <p:sp>
          <p:nvSpPr>
            <p:cNvPr id="31" name="Minus Sign 6">
              <a:extLst>
                <a:ext uri="{FF2B5EF4-FFF2-40B4-BE49-F238E27FC236}">
                  <a16:creationId xmlns:a16="http://schemas.microsoft.com/office/drawing/2014/main" id="{19950D3C-66E9-3A39-933A-4E5CC43C3353}"/>
                </a:ext>
              </a:extLst>
            </p:cNvPr>
            <p:cNvSpPr/>
            <p:nvPr/>
          </p:nvSpPr>
          <p:spPr>
            <a:xfrm>
              <a:off x="4333009" y="493568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inus Sign 40">
              <a:extLst>
                <a:ext uri="{FF2B5EF4-FFF2-40B4-BE49-F238E27FC236}">
                  <a16:creationId xmlns:a16="http://schemas.microsoft.com/office/drawing/2014/main" id="{02992988-C347-4859-4111-EAF816355893}"/>
                </a:ext>
              </a:extLst>
            </p:cNvPr>
            <p:cNvSpPr/>
            <p:nvPr/>
          </p:nvSpPr>
          <p:spPr>
            <a:xfrm>
              <a:off x="4333009" y="505656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hey're sliding.">
            <a:hlinkClick r:id="" action="ppaction://media"/>
            <a:extLst>
              <a:ext uri="{FF2B5EF4-FFF2-40B4-BE49-F238E27FC236}">
                <a16:creationId xmlns:a16="http://schemas.microsoft.com/office/drawing/2014/main" id="{FD716DE8-412C-7686-254F-D429EC195EB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668008" y="6581358"/>
            <a:ext cx="206829" cy="206829"/>
          </a:xfrm>
          <a:prstGeom prst="rect">
            <a:avLst/>
          </a:prstGeom>
        </p:spPr>
      </p:pic>
      <p:pic>
        <p:nvPicPr>
          <p:cNvPr id="2" name="Picture 1">
            <a:extLst>
              <a:ext uri="{FF2B5EF4-FFF2-40B4-BE49-F238E27FC236}">
                <a16:creationId xmlns:a16="http://schemas.microsoft.com/office/drawing/2014/main" id="{12FEF3AC-3F27-4915-91D1-3CD41956E90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119087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ARTOON-POP.wav"/>
                                        </p:tgtEl>
                                      </p:cMediaNode>
                                    </p:audio>
                                  </p:subTnLst>
                                </p:cTn>
                              </p:par>
                              <p:par>
                                <p:cTn id="7" presetID="42" presetClass="path" presetSubtype="0" repeatCount="2000" accel="52000" decel="48000" autoRev="1" fill="hold" nodeType="withEffect">
                                  <p:stCondLst>
                                    <p:cond delay="0"/>
                                  </p:stCondLst>
                                  <p:childTnLst>
                                    <p:animMotion origin="layout" path="M -2.5E-6 -2.22222E-6 L -0.00382 -0.09028 " pathEditMode="relative" rAng="0" ptsTypes="AA">
                                      <p:cBhvr>
                                        <p:cTn id="8" dur="250" fill="hold"/>
                                        <p:tgtEl>
                                          <p:spTgt spid="7"/>
                                        </p:tgtEl>
                                        <p:attrNameLst>
                                          <p:attrName>ppt_x</p:attrName>
                                          <p:attrName>ppt_y</p:attrName>
                                        </p:attrNameLst>
                                      </p:cBhvr>
                                      <p:rCtr x="-191" y="-4514"/>
                                    </p:animMotion>
                                  </p:childTnLst>
                                </p:cTn>
                              </p:par>
                            </p:childTnLst>
                          </p:cTn>
                        </p:par>
                        <p:par>
                          <p:cTn id="9" fill="hold">
                            <p:stCondLst>
                              <p:cond delay="1000"/>
                            </p:stCondLst>
                            <p:childTnLst>
                              <p:par>
                                <p:cTn id="10" presetID="1" presetClass="mediacall" presetSubtype="0" fill="hold" nodeType="afterEffect">
                                  <p:stCondLst>
                                    <p:cond delay="500"/>
                                  </p:stCondLst>
                                  <p:childTnLst>
                                    <p:cmd type="call" cmd="playFrom(0.0)">
                                      <p:cBhvr>
                                        <p:cTn id="11" dur="2137" fill="hold"/>
                                        <p:tgtEl>
                                          <p:spTgt spid="33"/>
                                        </p:tgtEl>
                                      </p:cBhvr>
                                    </p:cmd>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6" presetClass="emph" presetSubtype="0" autoRev="1" fill="hold" nodeType="clickEffect">
                                  <p:stCondLst>
                                    <p:cond delay="0"/>
                                  </p:stCondLst>
                                  <p:childTnLst>
                                    <p:animScale>
                                      <p:cBhvr>
                                        <p:cTn id="16" dur="250" fill="hold"/>
                                        <p:tgtEl>
                                          <p:spTgt spid="9"/>
                                        </p:tgtEl>
                                      </p:cBhvr>
                                      <p:by x="95000" y="95000"/>
                                    </p:animScale>
                                  </p:childTnLst>
                                  <p:subTnLst>
                                    <p:audio>
                                      <p:cMediaNode>
                                        <p:cTn display="0" masterRel="sameClick">
                                          <p:stCondLst>
                                            <p:cond evt="begin" delay="0">
                                              <p:tn val="15"/>
                                            </p:cond>
                                          </p:stCondLst>
                                          <p:endCondLst>
                                            <p:cond evt="onStopAudio" delay="0">
                                              <p:tgtEl>
                                                <p:sldTgt/>
                                              </p:tgtEl>
                                            </p:cond>
                                          </p:endCondLst>
                                        </p:cTn>
                                        <p:tgtEl>
                                          <p:sndTgt r:embed="rId6" name="CARTOON-BOING-_2.wav"/>
                                        </p:tgtEl>
                                      </p:cMediaNode>
                                    </p:audio>
                                  </p:subTnLst>
                                </p:cTn>
                              </p:par>
                            </p:childTnLst>
                          </p:cTn>
                        </p:par>
                        <p:par>
                          <p:cTn id="17" fill="hold">
                            <p:stCondLst>
                              <p:cond delay="500"/>
                            </p:stCondLst>
                            <p:childTnLst>
                              <p:par>
                                <p:cTn id="18" presetID="32" presetClass="emph" presetSubtype="0" repeatCount="2000" fill="hold" nodeType="afterEffect">
                                  <p:stCondLst>
                                    <p:cond delay="0"/>
                                  </p:stCondLst>
                                  <p:childTnLst>
                                    <p:animRot by="120000">
                                      <p:cBhvr>
                                        <p:cTn id="19" dur="50" fill="hold">
                                          <p:stCondLst>
                                            <p:cond delay="0"/>
                                          </p:stCondLst>
                                        </p:cTn>
                                        <p:tgtEl>
                                          <p:spTgt spid="9"/>
                                        </p:tgtEl>
                                        <p:attrNameLst>
                                          <p:attrName>r</p:attrName>
                                        </p:attrNameLst>
                                      </p:cBhvr>
                                    </p:animRot>
                                    <p:animRot by="-240000">
                                      <p:cBhvr>
                                        <p:cTn id="20" dur="100" fill="hold">
                                          <p:stCondLst>
                                            <p:cond delay="100"/>
                                          </p:stCondLst>
                                        </p:cTn>
                                        <p:tgtEl>
                                          <p:spTgt spid="9"/>
                                        </p:tgtEl>
                                        <p:attrNameLst>
                                          <p:attrName>r</p:attrName>
                                        </p:attrNameLst>
                                      </p:cBhvr>
                                    </p:animRot>
                                    <p:animRot by="240000">
                                      <p:cBhvr>
                                        <p:cTn id="21" dur="100" fill="hold">
                                          <p:stCondLst>
                                            <p:cond delay="200"/>
                                          </p:stCondLst>
                                        </p:cTn>
                                        <p:tgtEl>
                                          <p:spTgt spid="9"/>
                                        </p:tgtEl>
                                        <p:attrNameLst>
                                          <p:attrName>r</p:attrName>
                                        </p:attrNameLst>
                                      </p:cBhvr>
                                    </p:animRot>
                                    <p:animRot by="-240000">
                                      <p:cBhvr>
                                        <p:cTn id="22" dur="100" fill="hold">
                                          <p:stCondLst>
                                            <p:cond delay="300"/>
                                          </p:stCondLst>
                                        </p:cTn>
                                        <p:tgtEl>
                                          <p:spTgt spid="9"/>
                                        </p:tgtEl>
                                        <p:attrNameLst>
                                          <p:attrName>r</p:attrName>
                                        </p:attrNameLst>
                                      </p:cBhvr>
                                    </p:animRot>
                                    <p:animRot by="120000">
                                      <p:cBhvr>
                                        <p:cTn id="23" dur="100" fill="hold">
                                          <p:stCondLst>
                                            <p:cond delay="400"/>
                                          </p:stCondLst>
                                        </p:cTn>
                                        <p:tgtEl>
                                          <p:spTgt spid="9"/>
                                        </p:tgtEl>
                                        <p:attrNameLst>
                                          <p:attrName>r</p:attrName>
                                        </p:attrNameLst>
                                      </p:cBhvr>
                                    </p:animRot>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7" name="U11-L2-4 - Part1.wav"/>
                                        </p:tgtEl>
                                      </p:cMediaNode>
                                    </p:audio>
                                  </p:sub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36" fill="hold" display="0">
                  <p:stCondLst>
                    <p:cond delay="indefinite"/>
                  </p:stCondLst>
                  <p:endCondLst>
                    <p:cond evt="onStopAudio" delay="0">
                      <p:tgtEl>
                        <p:sldTgt/>
                      </p:tgtEl>
                    </p:cond>
                  </p:endCondLst>
                </p:cTn>
                <p:tgtEl>
                  <p:spTgt spid="33"/>
                </p:tgtEl>
              </p:cMediaNode>
            </p:audio>
          </p:childTnLst>
        </p:cTn>
      </p:par>
    </p:tnLst>
    <p:bldLst>
      <p:bldP spid="21" grpId="0"/>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8699BB6-4173-C42D-7B39-60336E32397F}"/>
              </a:ext>
            </a:extLst>
          </p:cNvPr>
          <p:cNvPicPr>
            <a:picLocks noChangeAspect="1"/>
          </p:cNvPicPr>
          <p:nvPr/>
        </p:nvPicPr>
        <p:blipFill>
          <a:blip r:embed="rId8"/>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5AC96B65-30B5-71C6-587C-7CF0D0117D97}"/>
              </a:ext>
            </a:extLst>
          </p:cNvPr>
          <p:cNvSpPr txBox="1"/>
          <p:nvPr/>
        </p:nvSpPr>
        <p:spPr>
          <a:xfrm>
            <a:off x="2064204" y="236949"/>
            <a:ext cx="4166656"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Listen and tick.</a:t>
            </a:r>
          </a:p>
        </p:txBody>
      </p:sp>
      <p:sp>
        <p:nvSpPr>
          <p:cNvPr id="4" name="Rounded Rectangle 5">
            <a:extLst>
              <a:ext uri="{FF2B5EF4-FFF2-40B4-BE49-F238E27FC236}">
                <a16:creationId xmlns:a16="http://schemas.microsoft.com/office/drawing/2014/main" id="{E7A06E2E-5A78-0EFB-B749-BA9ED1DC4C4C}"/>
              </a:ext>
            </a:extLst>
          </p:cNvPr>
          <p:cNvSpPr/>
          <p:nvPr/>
        </p:nvSpPr>
        <p:spPr>
          <a:xfrm>
            <a:off x="849798" y="1238647"/>
            <a:ext cx="10486896" cy="4782239"/>
          </a:xfrm>
          <a:prstGeom prst="roundRect">
            <a:avLst/>
          </a:prstGeom>
          <a:solidFill>
            <a:srgbClr val="8B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00D6CF-BBB0-9244-FD7E-D9E323033838}"/>
              </a:ext>
            </a:extLst>
          </p:cNvPr>
          <p:cNvSpPr txBox="1"/>
          <p:nvPr/>
        </p:nvSpPr>
        <p:spPr>
          <a:xfrm>
            <a:off x="1529892" y="1407373"/>
            <a:ext cx="370114" cy="923330"/>
          </a:xfrm>
          <a:prstGeom prst="rect">
            <a:avLst/>
          </a:prstGeom>
          <a:noFill/>
        </p:spPr>
        <p:txBody>
          <a:bodyPr wrap="square" rtlCol="0">
            <a:spAutoFit/>
          </a:bodyPr>
          <a:lstStyle/>
          <a:p>
            <a:pPr algn="ctr"/>
            <a:r>
              <a:rPr lang="en-US" sz="5400" b="1" dirty="0">
                <a:solidFill>
                  <a:srgbClr val="0070C0"/>
                </a:solidFill>
                <a:latin typeface="Comic Sans MS" panose="030F0702030302020204" pitchFamily="66" charset="0"/>
              </a:rPr>
              <a:t>2</a:t>
            </a:r>
          </a:p>
        </p:txBody>
      </p:sp>
      <p:pic>
        <p:nvPicPr>
          <p:cNvPr id="7" name="Picture 6">
            <a:extLst>
              <a:ext uri="{FF2B5EF4-FFF2-40B4-BE49-F238E27FC236}">
                <a16:creationId xmlns:a16="http://schemas.microsoft.com/office/drawing/2014/main" id="{FEB2C76D-5FE1-1738-4959-99714293A3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0213" y="1206316"/>
            <a:ext cx="3010929" cy="3081959"/>
          </a:xfrm>
          <a:prstGeom prst="rect">
            <a:avLst/>
          </a:prstGeom>
        </p:spPr>
      </p:pic>
      <p:pic>
        <p:nvPicPr>
          <p:cNvPr id="9" name="Picture 8">
            <a:extLst>
              <a:ext uri="{FF2B5EF4-FFF2-40B4-BE49-F238E27FC236}">
                <a16:creationId xmlns:a16="http://schemas.microsoft.com/office/drawing/2014/main" id="{B44E674E-3E56-FD25-FD79-482F8FA840A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35399" y="1206316"/>
            <a:ext cx="3094852" cy="2981728"/>
          </a:xfrm>
          <a:prstGeom prst="rect">
            <a:avLst/>
          </a:prstGeom>
        </p:spPr>
      </p:pic>
      <p:pic>
        <p:nvPicPr>
          <p:cNvPr id="10" name="Picture 9">
            <a:extLst>
              <a:ext uri="{FF2B5EF4-FFF2-40B4-BE49-F238E27FC236}">
                <a16:creationId xmlns:a16="http://schemas.microsoft.com/office/drawing/2014/main" id="{8646DE5E-0A7C-D5CB-949F-0CC9228BFB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9901" y="4293481"/>
            <a:ext cx="696100" cy="635193"/>
          </a:xfrm>
          <a:prstGeom prst="rect">
            <a:avLst/>
          </a:prstGeom>
        </p:spPr>
      </p:pic>
      <p:pic>
        <p:nvPicPr>
          <p:cNvPr id="11" name="Picture 10">
            <a:extLst>
              <a:ext uri="{FF2B5EF4-FFF2-40B4-BE49-F238E27FC236}">
                <a16:creationId xmlns:a16="http://schemas.microsoft.com/office/drawing/2014/main" id="{7AAA4E3F-5A90-13C3-A7FF-9B6D80FC3B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75037" y="4288275"/>
            <a:ext cx="696824" cy="635194"/>
          </a:xfrm>
          <a:prstGeom prst="rect">
            <a:avLst/>
          </a:prstGeom>
        </p:spPr>
      </p:pic>
      <p:sp>
        <p:nvSpPr>
          <p:cNvPr id="12" name="Rectangle 11">
            <a:extLst>
              <a:ext uri="{FF2B5EF4-FFF2-40B4-BE49-F238E27FC236}">
                <a16:creationId xmlns:a16="http://schemas.microsoft.com/office/drawing/2014/main" id="{D55F98AD-287F-ECD5-BF3B-0CBF8AAFB467}"/>
              </a:ext>
            </a:extLst>
          </p:cNvPr>
          <p:cNvSpPr/>
          <p:nvPr/>
        </p:nvSpPr>
        <p:spPr>
          <a:xfrm>
            <a:off x="3862540" y="4260072"/>
            <a:ext cx="782851" cy="706852"/>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AD68FF-E136-B444-4765-3013C31EFEFD}"/>
              </a:ext>
            </a:extLst>
          </p:cNvPr>
          <p:cNvSpPr/>
          <p:nvPr/>
        </p:nvSpPr>
        <p:spPr>
          <a:xfrm>
            <a:off x="7904687" y="4250257"/>
            <a:ext cx="782851" cy="706852"/>
          </a:xfrm>
          <a:prstGeom prst="rect">
            <a:avLst/>
          </a:prstGeom>
          <a:solidFill>
            <a:srgbClr val="8BE9E0"/>
          </a:solidFill>
          <a:ln w="19050">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727D0DA-549B-FAD5-8605-AC602541E0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426" y="-29989"/>
            <a:ext cx="1097091" cy="1173190"/>
          </a:xfrm>
          <a:prstGeom prst="rect">
            <a:avLst/>
          </a:prstGeom>
        </p:spPr>
      </p:pic>
      <p:pic>
        <p:nvPicPr>
          <p:cNvPr id="15" name="Picture 14">
            <a:extLst>
              <a:ext uri="{FF2B5EF4-FFF2-40B4-BE49-F238E27FC236}">
                <a16:creationId xmlns:a16="http://schemas.microsoft.com/office/drawing/2014/main" id="{A548968D-572E-674A-E654-A8CD37F618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42858" y="153598"/>
            <a:ext cx="1785081" cy="820877"/>
          </a:xfrm>
          <a:prstGeom prst="rect">
            <a:avLst/>
          </a:prstGeom>
        </p:spPr>
      </p:pic>
      <p:sp>
        <p:nvSpPr>
          <p:cNvPr id="16" name="Oval 15">
            <a:extLst>
              <a:ext uri="{FF2B5EF4-FFF2-40B4-BE49-F238E27FC236}">
                <a16:creationId xmlns:a16="http://schemas.microsoft.com/office/drawing/2014/main" id="{3C54BBF4-214E-4B18-ADF4-7618F280068E}"/>
              </a:ext>
            </a:extLst>
          </p:cNvPr>
          <p:cNvSpPr/>
          <p:nvPr/>
        </p:nvSpPr>
        <p:spPr>
          <a:xfrm>
            <a:off x="5858934" y="5993649"/>
            <a:ext cx="640080" cy="640080"/>
          </a:xfrm>
          <a:prstGeom prst="ellipse">
            <a:avLst/>
          </a:prstGeom>
          <a:no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BB727D95-04A8-0C1F-8DE8-CE4C7347B227}"/>
              </a:ext>
            </a:extLst>
          </p:cNvPr>
          <p:cNvSpPr/>
          <p:nvPr/>
        </p:nvSpPr>
        <p:spPr>
          <a:xfrm rot="5400000">
            <a:off x="6043769" y="6157346"/>
            <a:ext cx="365760" cy="338953"/>
          </a:xfrm>
          <a:prstGeom prst="triangle">
            <a:avLst/>
          </a:prstGeom>
          <a:solidFill>
            <a:srgbClr val="0081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3D8B5D6-559D-8CE2-6A07-4BA2142D0205}"/>
              </a:ext>
            </a:extLst>
          </p:cNvPr>
          <p:cNvGrpSpPr/>
          <p:nvPr/>
        </p:nvGrpSpPr>
        <p:grpSpPr>
          <a:xfrm rot="5400000">
            <a:off x="5970152" y="6138949"/>
            <a:ext cx="417647" cy="349480"/>
            <a:chOff x="4333009" y="4935682"/>
            <a:chExt cx="417647" cy="349480"/>
          </a:xfrm>
        </p:grpSpPr>
        <p:sp>
          <p:nvSpPr>
            <p:cNvPr id="19" name="Minus Sign 6">
              <a:extLst>
                <a:ext uri="{FF2B5EF4-FFF2-40B4-BE49-F238E27FC236}">
                  <a16:creationId xmlns:a16="http://schemas.microsoft.com/office/drawing/2014/main" id="{48EF236E-75B9-C4BA-C653-F0B2FC2DE7D4}"/>
                </a:ext>
              </a:extLst>
            </p:cNvPr>
            <p:cNvSpPr/>
            <p:nvPr/>
          </p:nvSpPr>
          <p:spPr>
            <a:xfrm>
              <a:off x="4333009" y="493568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40">
              <a:extLst>
                <a:ext uri="{FF2B5EF4-FFF2-40B4-BE49-F238E27FC236}">
                  <a16:creationId xmlns:a16="http://schemas.microsoft.com/office/drawing/2014/main" id="{6DFA4F42-B6C1-6226-6A85-FE4A095D7209}"/>
                </a:ext>
              </a:extLst>
            </p:cNvPr>
            <p:cNvSpPr/>
            <p:nvPr/>
          </p:nvSpPr>
          <p:spPr>
            <a:xfrm>
              <a:off x="4333009" y="5056562"/>
              <a:ext cx="417647" cy="228600"/>
            </a:xfrm>
            <a:prstGeom prst="mathMinus">
              <a:avLst/>
            </a:prstGeom>
            <a:solidFill>
              <a:srgbClr val="008177"/>
            </a:solidFill>
            <a:ln>
              <a:solidFill>
                <a:srgbClr val="008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BD672023-2737-0311-43B4-EC0F52C5DBDA}"/>
              </a:ext>
            </a:extLst>
          </p:cNvPr>
          <p:cNvSpPr txBox="1"/>
          <p:nvPr/>
        </p:nvSpPr>
        <p:spPr>
          <a:xfrm>
            <a:off x="4042976" y="4205756"/>
            <a:ext cx="447344" cy="769441"/>
          </a:xfrm>
          <a:prstGeom prst="rect">
            <a:avLst/>
          </a:prstGeom>
          <a:noFill/>
        </p:spPr>
        <p:txBody>
          <a:bodyPr wrap="square" rtlCol="0">
            <a:spAutoFit/>
          </a:bodyPr>
          <a:lstStyle/>
          <a:p>
            <a:pPr algn="ctr"/>
            <a:r>
              <a:rPr lang="en-US" sz="4400" b="1" dirty="0">
                <a:solidFill>
                  <a:srgbClr val="00B050"/>
                </a:solidFill>
                <a:latin typeface="Comic Sans MS" panose="030F0702030302020204" pitchFamily="66" charset="0"/>
                <a:sym typeface="Wingdings 2" panose="05020102010507070707" pitchFamily="18" charset="2"/>
              </a:rPr>
              <a:t></a:t>
            </a:r>
            <a:endParaRPr lang="en-US" sz="4400" b="1" dirty="0">
              <a:solidFill>
                <a:srgbClr val="00B050"/>
              </a:solidFill>
              <a:latin typeface="Comic Sans MS" panose="030F0702030302020204" pitchFamily="66" charset="0"/>
            </a:endParaRPr>
          </a:p>
        </p:txBody>
      </p:sp>
      <p:pic>
        <p:nvPicPr>
          <p:cNvPr id="23" name="She's riding a bike.">
            <a:hlinkClick r:id="" action="ppaction://media"/>
            <a:extLst>
              <a:ext uri="{FF2B5EF4-FFF2-40B4-BE49-F238E27FC236}">
                <a16:creationId xmlns:a16="http://schemas.microsoft.com/office/drawing/2014/main" id="{181FEDC8-AFB7-3F5E-60BC-9528A09B87C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42976" y="6678317"/>
            <a:ext cx="169942" cy="169942"/>
          </a:xfrm>
          <a:prstGeom prst="rect">
            <a:avLst/>
          </a:prstGeom>
        </p:spPr>
      </p:pic>
      <p:pic>
        <p:nvPicPr>
          <p:cNvPr id="2" name="Picture 1">
            <a:extLst>
              <a:ext uri="{FF2B5EF4-FFF2-40B4-BE49-F238E27FC236}">
                <a16:creationId xmlns:a16="http://schemas.microsoft.com/office/drawing/2014/main" id="{49987998-1FD6-0514-44DF-998CD4CE579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211216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U11-L2-4 - Part2.wav"/>
                                        </p:tgtEl>
                                      </p:cMediaNode>
                                    </p:audio>
                                  </p:sub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ARTOON-POP.wav"/>
                                        </p:tgtEl>
                                      </p:cMediaNode>
                                    </p:audio>
                                  </p:subTnLst>
                                </p:cTn>
                              </p:par>
                              <p:par>
                                <p:cTn id="19" presetID="42" presetClass="path" presetSubtype="0" repeatCount="2000" accel="52000" decel="48000" autoRev="1" fill="hold" nodeType="withEffect">
                                  <p:stCondLst>
                                    <p:cond delay="0"/>
                                  </p:stCondLst>
                                  <p:childTnLst>
                                    <p:animMotion origin="layout" path="M -4.58333E-6 -2.96296E-6 L -0.00377 -0.09027 " pathEditMode="relative" rAng="0" ptsTypes="AA">
                                      <p:cBhvr>
                                        <p:cTn id="20" dur="250" fill="hold"/>
                                        <p:tgtEl>
                                          <p:spTgt spid="7"/>
                                        </p:tgtEl>
                                        <p:attrNameLst>
                                          <p:attrName>ppt_x</p:attrName>
                                          <p:attrName>ppt_y</p:attrName>
                                        </p:attrNameLst>
                                      </p:cBhvr>
                                      <p:rCtr x="-195" y="-4514"/>
                                    </p:animMotion>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2710" fill="hold"/>
                                        <p:tgtEl>
                                          <p:spTgt spid="23"/>
                                        </p:tgtEl>
                                      </p:cBhvr>
                                    </p:cmd>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6" presetClass="emph" presetSubtype="0" autoRev="1" fill="hold" nodeType="clickEffect">
                                  <p:stCondLst>
                                    <p:cond delay="0"/>
                                  </p:stCondLst>
                                  <p:childTnLst>
                                    <p:animScale>
                                      <p:cBhvr>
                                        <p:cTn id="28" dur="250" fill="hold"/>
                                        <p:tgtEl>
                                          <p:spTgt spid="9"/>
                                        </p:tgtEl>
                                      </p:cBhvr>
                                      <p:by x="95000" y="95000"/>
                                    </p:animScale>
                                  </p:childTnLst>
                                  <p:subTnLst>
                                    <p:audio>
                                      <p:cMediaNode>
                                        <p:cTn display="0" masterRel="sameClick">
                                          <p:stCondLst>
                                            <p:cond evt="begin" delay="0">
                                              <p:tn val="27"/>
                                            </p:cond>
                                          </p:stCondLst>
                                          <p:endCondLst>
                                            <p:cond evt="onStopAudio" delay="0">
                                              <p:tgtEl>
                                                <p:sldTgt/>
                                              </p:tgtEl>
                                            </p:cond>
                                          </p:endCondLst>
                                        </p:cTn>
                                        <p:tgtEl>
                                          <p:sndTgt r:embed="rId7" name="CARTOON-BOING-_2.wav"/>
                                        </p:tgtEl>
                                      </p:cMediaNode>
                                    </p:audio>
                                  </p:subTnLst>
                                </p:cTn>
                              </p:par>
                            </p:childTnLst>
                          </p:cTn>
                        </p:par>
                        <p:par>
                          <p:cTn id="29" fill="hold">
                            <p:stCondLst>
                              <p:cond delay="500"/>
                            </p:stCondLst>
                            <p:childTnLst>
                              <p:par>
                                <p:cTn id="30" presetID="32" presetClass="emph" presetSubtype="0" repeatCount="2000" fill="hold" nodeType="afterEffect">
                                  <p:stCondLst>
                                    <p:cond delay="0"/>
                                  </p:stCondLst>
                                  <p:childTnLst>
                                    <p:animRot by="120000">
                                      <p:cBhvr>
                                        <p:cTn id="31" dur="50" fill="hold">
                                          <p:stCondLst>
                                            <p:cond delay="0"/>
                                          </p:stCondLst>
                                        </p:cTn>
                                        <p:tgtEl>
                                          <p:spTgt spid="9"/>
                                        </p:tgtEl>
                                        <p:attrNameLst>
                                          <p:attrName>r</p:attrName>
                                        </p:attrNameLst>
                                      </p:cBhvr>
                                    </p:animRot>
                                    <p:animRot by="-240000">
                                      <p:cBhvr>
                                        <p:cTn id="32" dur="100" fill="hold">
                                          <p:stCondLst>
                                            <p:cond delay="100"/>
                                          </p:stCondLst>
                                        </p:cTn>
                                        <p:tgtEl>
                                          <p:spTgt spid="9"/>
                                        </p:tgtEl>
                                        <p:attrNameLst>
                                          <p:attrName>r</p:attrName>
                                        </p:attrNameLst>
                                      </p:cBhvr>
                                    </p:animRot>
                                    <p:animRot by="240000">
                                      <p:cBhvr>
                                        <p:cTn id="33" dur="100" fill="hold">
                                          <p:stCondLst>
                                            <p:cond delay="200"/>
                                          </p:stCondLst>
                                        </p:cTn>
                                        <p:tgtEl>
                                          <p:spTgt spid="9"/>
                                        </p:tgtEl>
                                        <p:attrNameLst>
                                          <p:attrName>r</p:attrName>
                                        </p:attrNameLst>
                                      </p:cBhvr>
                                    </p:animRot>
                                    <p:animRot by="-240000">
                                      <p:cBhvr>
                                        <p:cTn id="34" dur="100" fill="hold">
                                          <p:stCondLst>
                                            <p:cond delay="300"/>
                                          </p:stCondLst>
                                        </p:cTn>
                                        <p:tgtEl>
                                          <p:spTgt spid="9"/>
                                        </p:tgtEl>
                                        <p:attrNameLst>
                                          <p:attrName>r</p:attrName>
                                        </p:attrNameLst>
                                      </p:cBhvr>
                                    </p:animRot>
                                    <p:animRot by="120000">
                                      <p:cBhvr>
                                        <p:cTn id="35" dur="100" fill="hold">
                                          <p:stCondLst>
                                            <p:cond delay="400"/>
                                          </p:stCondLst>
                                        </p:cTn>
                                        <p:tgtEl>
                                          <p:spTgt spid="9"/>
                                        </p:tgtEl>
                                        <p:attrNameLst>
                                          <p:attrName>r</p:attrName>
                                        </p:attrNameLst>
                                      </p:cBhvr>
                                    </p:animRo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23"/>
                </p:tgtEl>
              </p:cMediaNode>
            </p:audio>
          </p:childTnLst>
        </p:cTn>
      </p:par>
    </p:tnLst>
    <p:bldLst>
      <p:bldP spid="17" grpId="0" animBg="1"/>
      <p:bldP spid="17" grpId="1"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4801314"/>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ea typeface="+mn-ea"/>
                <a:cs typeface="+mn-cs"/>
              </a:rPr>
              <a:t>04</a:t>
            </a:r>
          </a:p>
          <a:p>
            <a:pPr marR="0" lvl="0" algn="ctr" defTabSz="914400" eaLnBrk="1" fontAlgn="auto" latinLnBrk="0" hangingPunct="1">
              <a:lnSpc>
                <a:spcPct val="100000"/>
              </a:lnSpc>
              <a:spcBef>
                <a:spcPts val="0"/>
              </a:spcBef>
              <a:spcAft>
                <a:spcPts val="0"/>
              </a:spcAft>
              <a:buClrTx/>
              <a:buSzTx/>
              <a:tabLst/>
              <a:defRPr/>
            </a:pPr>
            <a:r>
              <a:rPr kumimoji="0" lang="en-US" sz="7200" b="0" i="0" u="sng" strike="noStrike" kern="0" cap="none" spc="0" normalizeH="0" baseline="0" noProof="0" dirty="0">
                <a:ln>
                  <a:noFill/>
                </a:ln>
                <a:solidFill>
                  <a:srgbClr val="9900FF"/>
                </a:solidFill>
                <a:effectLst/>
                <a:uLnTx/>
                <a:uFillTx/>
                <a:latin typeface="Congenial" panose="02000503040000020004" pitchFamily="2" charset="0"/>
              </a:rPr>
              <a:t>Activity 3</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Write and say.</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9105D847-85B0-1882-5400-37D185E4B6E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27158939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FC64E8-1E40-9F72-4BC0-25B1A24151C7}"/>
              </a:ext>
            </a:extLst>
          </p:cNvPr>
          <p:cNvPicPr>
            <a:picLocks noChangeAspect="1"/>
          </p:cNvPicPr>
          <p:nvPr/>
        </p:nvPicPr>
        <p:blipFill>
          <a:blip r:embed="rId4"/>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56278670-0DC2-5BA8-CC9B-FC9356384525}"/>
              </a:ext>
            </a:extLst>
          </p:cNvPr>
          <p:cNvSpPr txBox="1"/>
          <p:nvPr/>
        </p:nvSpPr>
        <p:spPr>
          <a:xfrm>
            <a:off x="1563262" y="330861"/>
            <a:ext cx="3550103" cy="646331"/>
          </a:xfrm>
          <a:prstGeom prst="rect">
            <a:avLst/>
          </a:prstGeom>
          <a:noFill/>
        </p:spPr>
        <p:txBody>
          <a:bodyPr wrap="square" rtlCol="0">
            <a:spAutoFit/>
          </a:bodyPr>
          <a:lstStyle/>
          <a:p>
            <a:r>
              <a:rPr lang="en-US" sz="3600" b="1" dirty="0">
                <a:effectLst>
                  <a:glow rad="127000">
                    <a:schemeClr val="bg1"/>
                  </a:glow>
                </a:effectLst>
                <a:latin typeface="Comic Sans MS" panose="030F0702030302020204" pitchFamily="66" charset="0"/>
              </a:rPr>
              <a:t>Write and say</a:t>
            </a:r>
          </a:p>
        </p:txBody>
      </p:sp>
      <p:pic>
        <p:nvPicPr>
          <p:cNvPr id="4" name="Picture 3">
            <a:extLst>
              <a:ext uri="{FF2B5EF4-FFF2-40B4-BE49-F238E27FC236}">
                <a16:creationId xmlns:a16="http://schemas.microsoft.com/office/drawing/2014/main" id="{DE7A503B-DB5B-FB7F-A11A-893A0E6B4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01" y="70537"/>
            <a:ext cx="1227231" cy="1296961"/>
          </a:xfrm>
          <a:prstGeom prst="rect">
            <a:avLst/>
          </a:prstGeom>
        </p:spPr>
      </p:pic>
      <p:pic>
        <p:nvPicPr>
          <p:cNvPr id="5" name="Picture 4">
            <a:extLst>
              <a:ext uri="{FF2B5EF4-FFF2-40B4-BE49-F238E27FC236}">
                <a16:creationId xmlns:a16="http://schemas.microsoft.com/office/drawing/2014/main" id="{04254FF3-E4F7-B0BB-2A41-7630AE35D4EC}"/>
              </a:ext>
            </a:extLst>
          </p:cNvPr>
          <p:cNvPicPr>
            <a:picLocks noChangeAspect="1"/>
          </p:cNvPicPr>
          <p:nvPr/>
        </p:nvPicPr>
        <p:blipFill rotWithShape="1">
          <a:blip r:embed="rId6">
            <a:extLst>
              <a:ext uri="{28A0092B-C50C-407E-A947-70E740481C1C}">
                <a14:useLocalDpi xmlns:a14="http://schemas.microsoft.com/office/drawing/2010/main" val="0"/>
              </a:ext>
            </a:extLst>
          </a:blip>
          <a:srcRect l="31640" t="40722" r="29267"/>
          <a:stretch/>
        </p:blipFill>
        <p:spPr>
          <a:xfrm>
            <a:off x="5007793" y="126117"/>
            <a:ext cx="2070844" cy="1088439"/>
          </a:xfrm>
          <a:prstGeom prst="rect">
            <a:avLst/>
          </a:prstGeom>
        </p:spPr>
      </p:pic>
      <p:pic>
        <p:nvPicPr>
          <p:cNvPr id="17" name="Picture 16">
            <a:extLst>
              <a:ext uri="{FF2B5EF4-FFF2-40B4-BE49-F238E27FC236}">
                <a16:creationId xmlns:a16="http://schemas.microsoft.com/office/drawing/2014/main" id="{0CF4563C-A1F1-FAF4-6423-C5DB8408B1F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0518" y="1550441"/>
            <a:ext cx="3550103" cy="3573512"/>
          </a:xfrm>
          <a:prstGeom prst="rect">
            <a:avLst/>
          </a:prstGeom>
        </p:spPr>
      </p:pic>
      <p:pic>
        <p:nvPicPr>
          <p:cNvPr id="18" name="Picture 17">
            <a:extLst>
              <a:ext uri="{FF2B5EF4-FFF2-40B4-BE49-F238E27FC236}">
                <a16:creationId xmlns:a16="http://schemas.microsoft.com/office/drawing/2014/main" id="{D7308792-2A9B-39E5-8178-864C0EF5F9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71408" y="2301314"/>
            <a:ext cx="3249183" cy="2272371"/>
          </a:xfrm>
          <a:prstGeom prst="rect">
            <a:avLst/>
          </a:prstGeom>
        </p:spPr>
      </p:pic>
      <p:pic>
        <p:nvPicPr>
          <p:cNvPr id="19" name="Picture 18">
            <a:extLst>
              <a:ext uri="{FF2B5EF4-FFF2-40B4-BE49-F238E27FC236}">
                <a16:creationId xmlns:a16="http://schemas.microsoft.com/office/drawing/2014/main" id="{BEDD34A2-4DE7-3032-FE74-53C62EE1AC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1242" y="1942179"/>
            <a:ext cx="3547284" cy="3118790"/>
          </a:xfrm>
          <a:prstGeom prst="rect">
            <a:avLst/>
          </a:prstGeom>
        </p:spPr>
      </p:pic>
      <p:sp>
        <p:nvSpPr>
          <p:cNvPr id="20" name="TextBox 19">
            <a:extLst>
              <a:ext uri="{FF2B5EF4-FFF2-40B4-BE49-F238E27FC236}">
                <a16:creationId xmlns:a16="http://schemas.microsoft.com/office/drawing/2014/main" id="{83A97D1F-DF98-8B6C-0C14-C853C598E2B3}"/>
              </a:ext>
            </a:extLst>
          </p:cNvPr>
          <p:cNvSpPr txBox="1"/>
          <p:nvPr/>
        </p:nvSpPr>
        <p:spPr>
          <a:xfrm>
            <a:off x="1288281" y="4695614"/>
            <a:ext cx="2475203" cy="830997"/>
          </a:xfrm>
          <a:prstGeom prst="rect">
            <a:avLst/>
          </a:prstGeom>
          <a:noFill/>
        </p:spPr>
        <p:txBody>
          <a:bodyPr wrap="square" rtlCol="0">
            <a:spAutoFit/>
          </a:bodyPr>
          <a:lstStyle/>
          <a:p>
            <a:r>
              <a:rPr lang="en-US" sz="4800" dirty="0">
                <a:solidFill>
                  <a:srgbClr val="002D86"/>
                </a:solidFill>
                <a:latin typeface="Comic Sans MS" panose="030F0702030302020204" pitchFamily="66" charset="0"/>
              </a:rPr>
              <a:t>r  ding</a:t>
            </a:r>
          </a:p>
        </p:txBody>
      </p:sp>
      <p:cxnSp>
        <p:nvCxnSpPr>
          <p:cNvPr id="21" name="Straight Connector 20">
            <a:extLst>
              <a:ext uri="{FF2B5EF4-FFF2-40B4-BE49-F238E27FC236}">
                <a16:creationId xmlns:a16="http://schemas.microsoft.com/office/drawing/2014/main" id="{C7409141-5E95-7257-9BC2-D8CC5E35D62B}"/>
              </a:ext>
            </a:extLst>
          </p:cNvPr>
          <p:cNvCxnSpPr/>
          <p:nvPr/>
        </p:nvCxnSpPr>
        <p:spPr>
          <a:xfrm>
            <a:off x="1688583" y="5378765"/>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3F29146-2863-C4B1-B2C8-7D25BB68A9FF}"/>
              </a:ext>
            </a:extLst>
          </p:cNvPr>
          <p:cNvSpPr txBox="1"/>
          <p:nvPr/>
        </p:nvSpPr>
        <p:spPr>
          <a:xfrm>
            <a:off x="4754229" y="4692647"/>
            <a:ext cx="2683540" cy="830997"/>
          </a:xfrm>
          <a:prstGeom prst="rect">
            <a:avLst/>
          </a:prstGeom>
          <a:noFill/>
        </p:spPr>
        <p:txBody>
          <a:bodyPr wrap="square" rtlCol="0">
            <a:spAutoFit/>
          </a:bodyPr>
          <a:lstStyle/>
          <a:p>
            <a:r>
              <a:rPr lang="en-US" sz="4800" dirty="0" err="1">
                <a:solidFill>
                  <a:srgbClr val="002D86"/>
                </a:solidFill>
                <a:latin typeface="Comic Sans MS" panose="030F0702030302020204" pitchFamily="66" charset="0"/>
              </a:rPr>
              <a:t>dr</a:t>
            </a:r>
            <a:r>
              <a:rPr lang="en-US" sz="4800" dirty="0">
                <a:solidFill>
                  <a:srgbClr val="002D86"/>
                </a:solidFill>
                <a:latin typeface="Comic Sans MS" panose="030F0702030302020204" pitchFamily="66" charset="0"/>
              </a:rPr>
              <a:t>  </a:t>
            </a:r>
            <a:r>
              <a:rPr lang="en-US" sz="4800" dirty="0" err="1">
                <a:solidFill>
                  <a:srgbClr val="002D86"/>
                </a:solidFill>
                <a:latin typeface="Comic Sans MS" panose="030F0702030302020204" pitchFamily="66" charset="0"/>
              </a:rPr>
              <a:t>ving</a:t>
            </a:r>
            <a:endParaRPr lang="en-US" sz="4800" dirty="0">
              <a:solidFill>
                <a:srgbClr val="002D86"/>
              </a:solidFill>
              <a:latin typeface="Comic Sans MS" panose="030F0702030302020204" pitchFamily="66" charset="0"/>
            </a:endParaRPr>
          </a:p>
        </p:txBody>
      </p:sp>
      <p:sp>
        <p:nvSpPr>
          <p:cNvPr id="23" name="TextBox 22">
            <a:extLst>
              <a:ext uri="{FF2B5EF4-FFF2-40B4-BE49-F238E27FC236}">
                <a16:creationId xmlns:a16="http://schemas.microsoft.com/office/drawing/2014/main" id="{D4E5BFED-0814-A1DB-B903-DA3B318C202F}"/>
              </a:ext>
            </a:extLst>
          </p:cNvPr>
          <p:cNvSpPr txBox="1"/>
          <p:nvPr/>
        </p:nvSpPr>
        <p:spPr>
          <a:xfrm>
            <a:off x="8535736" y="4743172"/>
            <a:ext cx="2558296" cy="830997"/>
          </a:xfrm>
          <a:prstGeom prst="rect">
            <a:avLst/>
          </a:prstGeom>
          <a:noFill/>
        </p:spPr>
        <p:txBody>
          <a:bodyPr wrap="square" rtlCol="0">
            <a:spAutoFit/>
          </a:bodyPr>
          <a:lstStyle/>
          <a:p>
            <a:r>
              <a:rPr lang="en-US" sz="4800" dirty="0" err="1">
                <a:solidFill>
                  <a:srgbClr val="002D86"/>
                </a:solidFill>
                <a:latin typeface="Comic Sans MS" panose="030F0702030302020204" pitchFamily="66" charset="0"/>
              </a:rPr>
              <a:t>sl</a:t>
            </a:r>
            <a:r>
              <a:rPr lang="en-US" sz="4800" dirty="0">
                <a:solidFill>
                  <a:srgbClr val="002D86"/>
                </a:solidFill>
                <a:latin typeface="Comic Sans MS" panose="030F0702030302020204" pitchFamily="66" charset="0"/>
              </a:rPr>
              <a:t> ding</a:t>
            </a:r>
          </a:p>
        </p:txBody>
      </p:sp>
      <p:cxnSp>
        <p:nvCxnSpPr>
          <p:cNvPr id="24" name="Straight Connector 23">
            <a:extLst>
              <a:ext uri="{FF2B5EF4-FFF2-40B4-BE49-F238E27FC236}">
                <a16:creationId xmlns:a16="http://schemas.microsoft.com/office/drawing/2014/main" id="{39D61145-C238-EE33-6345-5789E48A011F}"/>
              </a:ext>
            </a:extLst>
          </p:cNvPr>
          <p:cNvCxnSpPr/>
          <p:nvPr/>
        </p:nvCxnSpPr>
        <p:spPr>
          <a:xfrm>
            <a:off x="9045872" y="5378765"/>
            <a:ext cx="365760"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ECE0FA-825D-234B-6207-A4B84040D3A3}"/>
              </a:ext>
            </a:extLst>
          </p:cNvPr>
          <p:cNvCxnSpPr>
            <a:cxnSpLocks/>
          </p:cNvCxnSpPr>
          <p:nvPr/>
        </p:nvCxnSpPr>
        <p:spPr>
          <a:xfrm>
            <a:off x="5517931" y="5378765"/>
            <a:ext cx="404897" cy="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EE85D9-C03A-53EF-E194-EDB1A5B30754}"/>
              </a:ext>
            </a:extLst>
          </p:cNvPr>
          <p:cNvSpPr txBox="1"/>
          <p:nvPr/>
        </p:nvSpPr>
        <p:spPr>
          <a:xfrm>
            <a:off x="1688583" y="4692647"/>
            <a:ext cx="692010" cy="830997"/>
          </a:xfrm>
          <a:prstGeom prst="rect">
            <a:avLst/>
          </a:prstGeom>
          <a:noFill/>
        </p:spPr>
        <p:txBody>
          <a:bodyPr wrap="square" rtlCol="0">
            <a:spAutoFit/>
          </a:bodyPr>
          <a:lstStyle/>
          <a:p>
            <a:r>
              <a:rPr lang="en-US" sz="4800" dirty="0" err="1">
                <a:solidFill>
                  <a:srgbClr val="00B050"/>
                </a:solidFill>
                <a:latin typeface="Comic Sans MS" panose="030F0702030302020204" pitchFamily="66" charset="0"/>
              </a:rPr>
              <a:t>i</a:t>
            </a:r>
            <a:endParaRPr lang="en-US" sz="4800" dirty="0">
              <a:solidFill>
                <a:srgbClr val="00B050"/>
              </a:solidFill>
              <a:latin typeface="Comic Sans MS" panose="030F0702030302020204" pitchFamily="66" charset="0"/>
            </a:endParaRPr>
          </a:p>
        </p:txBody>
      </p:sp>
      <p:sp>
        <p:nvSpPr>
          <p:cNvPr id="27" name="TextBox 26">
            <a:extLst>
              <a:ext uri="{FF2B5EF4-FFF2-40B4-BE49-F238E27FC236}">
                <a16:creationId xmlns:a16="http://schemas.microsoft.com/office/drawing/2014/main" id="{94104C7B-46CD-9928-72DA-AFB3A4D354A0}"/>
              </a:ext>
            </a:extLst>
          </p:cNvPr>
          <p:cNvSpPr txBox="1"/>
          <p:nvPr/>
        </p:nvSpPr>
        <p:spPr>
          <a:xfrm>
            <a:off x="5517931" y="4692647"/>
            <a:ext cx="723490" cy="830997"/>
          </a:xfrm>
          <a:prstGeom prst="rect">
            <a:avLst/>
          </a:prstGeom>
          <a:noFill/>
        </p:spPr>
        <p:txBody>
          <a:bodyPr wrap="square" rtlCol="0">
            <a:spAutoFit/>
          </a:bodyPr>
          <a:lstStyle/>
          <a:p>
            <a:r>
              <a:rPr lang="en-US" sz="4800" dirty="0" err="1">
                <a:solidFill>
                  <a:srgbClr val="00B050"/>
                </a:solidFill>
                <a:latin typeface="Comic Sans MS" panose="030F0702030302020204" pitchFamily="66" charset="0"/>
              </a:rPr>
              <a:t>i</a:t>
            </a:r>
            <a:endParaRPr lang="en-US" sz="4800" dirty="0">
              <a:solidFill>
                <a:srgbClr val="00B050"/>
              </a:solidFill>
              <a:latin typeface="Comic Sans MS" panose="030F0702030302020204" pitchFamily="66" charset="0"/>
            </a:endParaRPr>
          </a:p>
        </p:txBody>
      </p:sp>
      <p:sp>
        <p:nvSpPr>
          <p:cNvPr id="28" name="TextBox 27">
            <a:extLst>
              <a:ext uri="{FF2B5EF4-FFF2-40B4-BE49-F238E27FC236}">
                <a16:creationId xmlns:a16="http://schemas.microsoft.com/office/drawing/2014/main" id="{DDF1257E-D254-2475-16E2-DCBB2811BB8A}"/>
              </a:ext>
            </a:extLst>
          </p:cNvPr>
          <p:cNvSpPr txBox="1"/>
          <p:nvPr/>
        </p:nvSpPr>
        <p:spPr>
          <a:xfrm>
            <a:off x="9014340" y="4708455"/>
            <a:ext cx="357790" cy="830997"/>
          </a:xfrm>
          <a:prstGeom prst="rect">
            <a:avLst/>
          </a:prstGeom>
          <a:noFill/>
        </p:spPr>
        <p:txBody>
          <a:bodyPr wrap="none" rtlCol="0">
            <a:spAutoFit/>
          </a:bodyPr>
          <a:lstStyle/>
          <a:p>
            <a:r>
              <a:rPr lang="en-US" sz="4800" dirty="0" err="1">
                <a:solidFill>
                  <a:srgbClr val="00B050"/>
                </a:solidFill>
                <a:latin typeface="Comic Sans MS" panose="030F0702030302020204" pitchFamily="66" charset="0"/>
              </a:rPr>
              <a:t>i</a:t>
            </a:r>
            <a:endParaRPr lang="en-US" sz="4800" dirty="0">
              <a:solidFill>
                <a:srgbClr val="00B050"/>
              </a:solidFill>
              <a:latin typeface="Comic Sans MS" panose="030F0702030302020204" pitchFamily="66" charset="0"/>
            </a:endParaRPr>
          </a:p>
        </p:txBody>
      </p:sp>
      <p:pic>
        <p:nvPicPr>
          <p:cNvPr id="2" name="Picture 1">
            <a:extLst>
              <a:ext uri="{FF2B5EF4-FFF2-40B4-BE49-F238E27FC236}">
                <a16:creationId xmlns:a16="http://schemas.microsoft.com/office/drawing/2014/main" id="{11B56921-33A7-65D9-6655-BE2A237325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42187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BD733-D3E4-C503-081E-8FB90E61C85C}"/>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F2E27CB-A6FF-6443-A890-5C5CCC0DB52A}"/>
              </a:ext>
            </a:extLst>
          </p:cNvPr>
          <p:cNvSpPr txBox="1"/>
          <p:nvPr/>
        </p:nvSpPr>
        <p:spPr>
          <a:xfrm>
            <a:off x="913065" y="520642"/>
            <a:ext cx="10798628" cy="5170646"/>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rPr>
              <a:t>05</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solidFill>
                  <a:srgbClr val="CC00FF"/>
                </a:solidFill>
                <a:effectLst/>
                <a:uLnTx/>
                <a:uFillTx/>
                <a:latin typeface="Congenial Black" panose="02000503040000020004" pitchFamily="2" charset="0"/>
              </a:rPr>
              <a:t>Fun corner</a:t>
            </a:r>
          </a:p>
          <a:p>
            <a:pPr marR="0" lvl="0" algn="ctr" defTabSz="914400" eaLnBrk="1" fontAlgn="auto" latinLnBrk="0" hangingPunct="1">
              <a:lnSpc>
                <a:spcPct val="100000"/>
              </a:lnSpc>
              <a:spcBef>
                <a:spcPts val="0"/>
              </a:spcBef>
              <a:spcAft>
                <a:spcPts val="0"/>
              </a:spcAft>
              <a:buClrTx/>
              <a:buSzTx/>
              <a:tabLst/>
              <a:defRPr/>
            </a:pPr>
            <a:r>
              <a:rPr lang="en-US" sz="9600" kern="0" dirty="0">
                <a:solidFill>
                  <a:srgbClr val="CC00FF"/>
                </a:solidFill>
                <a:latin typeface="Congenial Black" panose="02000503040000020004" pitchFamily="2" charset="0"/>
              </a:rPr>
              <a:t>and wrap-up.</a:t>
            </a:r>
            <a:endParaRPr lang="en-US" sz="8800" kern="0" dirty="0">
              <a:solidFill>
                <a:srgbClr val="CC00FF"/>
              </a:solidFill>
              <a:latin typeface="Congenial Black" panose="02000503040000020004" pitchFamily="2" charset="0"/>
            </a:endParaRPr>
          </a:p>
        </p:txBody>
      </p:sp>
      <p:pic>
        <p:nvPicPr>
          <p:cNvPr id="3" name="Picture 2">
            <a:extLst>
              <a:ext uri="{FF2B5EF4-FFF2-40B4-BE49-F238E27FC236}">
                <a16:creationId xmlns:a16="http://schemas.microsoft.com/office/drawing/2014/main" id="{8AC52651-6AA4-5FA9-7367-A9E10212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3382474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ieng-yeah-tre-con-www_tiengdong_co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7288"/>
            <a:ext cx="609600" cy="609600"/>
          </a:xfrm>
        </p:spPr>
      </p:pic>
      <p:pic>
        <p:nvPicPr>
          <p:cNvPr id="7170" name="Picture 2" descr="https://i.pinimg.com/originals/7f/10/5e/7f105e4d0bbece23e323740bac9e40b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87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pinimg.com/564x/21/11/99/21119952d85e2f85104c40a7ac265d3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2" l="0" r="100000"/>
                    </a14:imgEffect>
                  </a14:imgLayer>
                </a14:imgProps>
              </a:ext>
              <a:ext uri="{28A0092B-C50C-407E-A947-70E740481C1C}">
                <a14:useLocalDpi xmlns:a14="http://schemas.microsoft.com/office/drawing/2010/main" val="0"/>
              </a:ext>
            </a:extLst>
          </a:blip>
          <a:srcRect/>
          <a:stretch>
            <a:fillRect/>
          </a:stretch>
        </p:blipFill>
        <p:spPr bwMode="auto">
          <a:xfrm>
            <a:off x="1524000" y="1858179"/>
            <a:ext cx="5741970" cy="3590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9" action="ppaction://hlinksldjump"/>
          </p:cNvPr>
          <p:cNvSpPr txBox="1"/>
          <p:nvPr/>
        </p:nvSpPr>
        <p:spPr>
          <a:xfrm>
            <a:off x="3435509" y="5753144"/>
            <a:ext cx="1918952" cy="801529"/>
          </a:xfrm>
          <a:prstGeom prst="downArrowCallout">
            <a:avLst/>
          </a:prstGeom>
          <a:solidFill>
            <a:srgbClr val="35E8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Option 1</a:t>
            </a:r>
          </a:p>
        </p:txBody>
      </p:sp>
      <p:sp>
        <p:nvSpPr>
          <p:cNvPr id="8" name="TextBox 7">
            <a:hlinkClick r:id="rId10" action="ppaction://hlinksldjump"/>
          </p:cNvPr>
          <p:cNvSpPr txBox="1"/>
          <p:nvPr/>
        </p:nvSpPr>
        <p:spPr>
          <a:xfrm>
            <a:off x="5791200" y="5753144"/>
            <a:ext cx="1918952" cy="801529"/>
          </a:xfrm>
          <a:prstGeom prst="downArrowCallou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398D"/>
                </a:solidFill>
                <a:effectLst/>
                <a:uLnTx/>
                <a:uFillTx/>
                <a:latin typeface="Calibri" panose="020F0502020204030204"/>
                <a:ea typeface="+mn-ea"/>
                <a:cs typeface="+mn-cs"/>
              </a:rPr>
              <a:t>Option 2</a:t>
            </a:r>
          </a:p>
        </p:txBody>
      </p:sp>
      <p:pic>
        <p:nvPicPr>
          <p:cNvPr id="4" name="Picture 3">
            <a:extLst>
              <a:ext uri="{FF2B5EF4-FFF2-40B4-BE49-F238E27FC236}">
                <a16:creationId xmlns:a16="http://schemas.microsoft.com/office/drawing/2014/main" id="{0F43E4ED-3B95-0253-A44D-57A1031FBD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422063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1" presetClass="mediacall" presetSubtype="0" fill="hold" nodeType="withEffect">
                                  <p:stCondLst>
                                    <p:cond delay="0"/>
                                  </p:stCondLst>
                                  <p:childTnLst>
                                    <p:cmd type="call" cmd="playFrom(0.0)">
                                      <p:cBhvr>
                                        <p:cTn id="11"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10E8E-0C55-DAD4-BC5F-7D23F998CC03}"/>
              </a:ext>
            </a:extLst>
          </p:cNvPr>
          <p:cNvSpPr/>
          <p:nvPr/>
        </p:nvSpPr>
        <p:spPr>
          <a:xfrm>
            <a:off x="206423"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29A6A429-EBA7-6223-A9A2-17E63F97447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44915" y="6482315"/>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xlr-bg-result (1)">
            <a:extLst>
              <a:ext uri="{FF2B5EF4-FFF2-40B4-BE49-F238E27FC236}">
                <a16:creationId xmlns:a16="http://schemas.microsoft.com/office/drawing/2014/main" id="{F570F919-4AA8-A938-916A-53AB05E993E4}"/>
              </a:ext>
            </a:extLst>
          </p:cNvPr>
          <p:cNvPicPr>
            <a:picLocks noChangeAspect="1"/>
          </p:cNvPicPr>
          <p:nvPr/>
        </p:nvPicPr>
        <p:blipFill>
          <a:blip r:embed="rId5"/>
          <a:stretch>
            <a:fillRect/>
          </a:stretch>
        </p:blipFill>
        <p:spPr>
          <a:xfrm>
            <a:off x="7984926" y="622813"/>
            <a:ext cx="3852948" cy="4558788"/>
          </a:xfrm>
          <a:prstGeom prst="rect">
            <a:avLst/>
          </a:prstGeom>
        </p:spPr>
      </p:pic>
      <p:pic>
        <p:nvPicPr>
          <p:cNvPr id="17" name="16 Imagen"/>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500" y1="8333" x2="1042" y2="89722"/>
                        <a14:foregroundMark x1="2917" y1="2778" x2="30417" y2="1389"/>
                        <a14:foregroundMark x1="2292" y1="1667" x2="208" y2="4167"/>
                        <a14:foregroundMark x1="833" y1="11389" x2="0" y2="65556"/>
                        <a14:foregroundMark x1="31667" y1="2500" x2="77083" y2="2222"/>
                        <a14:foregroundMark x1="77083" y1="2222" x2="98750" y2="1944"/>
                        <a14:foregroundMark x1="98542" y1="2222" x2="98125" y2="56111"/>
                        <a14:foregroundMark x1="98125" y1="57778" x2="98958" y2="94444"/>
                        <a14:foregroundMark x1="2083" y1="96111" x2="7292" y2="99722"/>
                        <a14:foregroundMark x1="10000" y1="97778" x2="47500" y2="97222"/>
                        <a14:foregroundMark x1="50000" y1="98056" x2="80625" y2="96944"/>
                        <a14:foregroundMark x1="80833" y1="98333" x2="96458" y2="97778"/>
                        <a14:foregroundMark x1="3125" y1="12500" x2="3125" y2="90000"/>
                        <a14:foregroundMark x1="93750" y1="3056" x2="96875" y2="6667"/>
                        <a14:foregroundMark x1="96667" y1="7083" x2="97708" y2="13194"/>
                        <a14:backgroundMark x1="7083" y1="14444" x2="7083" y2="88056"/>
                        <a14:backgroundMark x1="11042" y1="8611" x2="90625" y2="8889"/>
                        <a14:backgroundMark x1="92708" y1="13333" x2="90625" y2="80278"/>
                        <a14:backgroundMark x1="14583" y1="29444" x2="13125" y2="76667"/>
                        <a14:backgroundMark x1="23958" y1="25278" x2="26458" y2="70000"/>
                        <a14:backgroundMark x1="30417" y1="37778" x2="68333" y2="45556"/>
                        <a14:backgroundMark x1="41042" y1="24722" x2="78125" y2="23056"/>
                        <a14:backgroundMark x1="80833" y1="37222" x2="80000" y2="73889"/>
                        <a14:backgroundMark x1="35417" y1="80833" x2="78542" y2="83333"/>
                        <a14:backgroundMark x1="19792" y1="18889" x2="37917" y2="18611"/>
                        <a14:backgroundMark x1="75833" y1="36389" x2="74792" y2="60833"/>
                        <a14:backgroundMark x1="29167" y1="88056" x2="88125" y2="87500"/>
                      </a14:backgroundRemoval>
                    </a14:imgEffect>
                  </a14:imgLayer>
                </a14:imgProps>
              </a:ext>
              <a:ext uri="{28A0092B-C50C-407E-A947-70E740481C1C}">
                <a14:useLocalDpi xmlns:a14="http://schemas.microsoft.com/office/drawing/2010/main" val="0"/>
              </a:ext>
            </a:extLst>
          </a:blip>
          <a:srcRect l="4" r="-10"/>
          <a:stretch/>
        </p:blipFill>
        <p:spPr>
          <a:xfrm>
            <a:off x="0" y="0"/>
            <a:ext cx="12387713" cy="6858000"/>
          </a:xfrm>
          <a:prstGeom prst="rect">
            <a:avLst/>
          </a:prstGeom>
          <a:effectLst>
            <a:outerShdw blurRad="50800" dist="38100" dir="2700000" algn="tl" rotWithShape="0">
              <a:prstClr val="black">
                <a:alpha val="40000"/>
              </a:prstClr>
            </a:outerShdw>
          </a:effectLst>
        </p:spPr>
      </p:pic>
      <p:sp>
        <p:nvSpPr>
          <p:cNvPr id="5" name="Cloud 4">
            <a:extLst>
              <a:ext uri="{FF2B5EF4-FFF2-40B4-BE49-F238E27FC236}">
                <a16:creationId xmlns:a16="http://schemas.microsoft.com/office/drawing/2014/main" id="{3183631D-5D55-9390-4C33-FEED9A5DBD06}"/>
              </a:ext>
            </a:extLst>
          </p:cNvPr>
          <p:cNvSpPr/>
          <p:nvPr/>
        </p:nvSpPr>
        <p:spPr>
          <a:xfrm>
            <a:off x="1904013" y="622813"/>
            <a:ext cx="2456330" cy="889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06;p34">
            <a:extLst>
              <a:ext uri="{FF2B5EF4-FFF2-40B4-BE49-F238E27FC236}">
                <a16:creationId xmlns:a16="http://schemas.microsoft.com/office/drawing/2014/main" id="{95613EC3-E4C0-CBB5-8D78-24789AFF5F93}"/>
              </a:ext>
            </a:extLst>
          </p:cNvPr>
          <p:cNvSpPr txBox="1">
            <a:spLocks/>
          </p:cNvSpPr>
          <p:nvPr/>
        </p:nvSpPr>
        <p:spPr>
          <a:xfrm>
            <a:off x="2163054" y="622813"/>
            <a:ext cx="1938248" cy="67069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vi-VN" altLang="en-GB" sz="4800" b="1" dirty="0">
                <a:solidFill>
                  <a:schemeClr val="accent1">
                    <a:lumMod val="50000"/>
                  </a:schemeClr>
                </a:solidFill>
              </a:rPr>
              <a:t>Game</a:t>
            </a:r>
          </a:p>
        </p:txBody>
      </p:sp>
      <p:sp>
        <p:nvSpPr>
          <p:cNvPr id="12" name="TextBox 11">
            <a:extLst>
              <a:ext uri="{FF2B5EF4-FFF2-40B4-BE49-F238E27FC236}">
                <a16:creationId xmlns:a16="http://schemas.microsoft.com/office/drawing/2014/main" id="{808E1642-7D02-ACE2-32C6-22EE8F5863D7}"/>
              </a:ext>
            </a:extLst>
          </p:cNvPr>
          <p:cNvSpPr txBox="1"/>
          <p:nvPr/>
        </p:nvSpPr>
        <p:spPr>
          <a:xfrm>
            <a:off x="1228830" y="1900387"/>
            <a:ext cx="6756096" cy="3631763"/>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11500" b="1" i="0" u="none" strike="noStrike" kern="0" cap="none" spc="0" normalizeH="0" baseline="0" noProof="0" dirty="0">
                <a:ln>
                  <a:noFill/>
                </a:ln>
                <a:solidFill>
                  <a:srgbClr val="0000FF"/>
                </a:solidFill>
                <a:effectLst/>
                <a:uLnTx/>
                <a:uFillTx/>
                <a:latin typeface="Congenial Black" panose="02000503040000020004" pitchFamily="2" charset="0"/>
              </a:rPr>
              <a:t>Lips Reading</a:t>
            </a:r>
          </a:p>
        </p:txBody>
      </p:sp>
      <p:pic>
        <p:nvPicPr>
          <p:cNvPr id="3" name="Picture 2" descr="Luscious pink lips with seductive message READ MY LIPS Stock Illustration |  Adobe Stock">
            <a:extLst>
              <a:ext uri="{FF2B5EF4-FFF2-40B4-BE49-F238E27FC236}">
                <a16:creationId xmlns:a16="http://schemas.microsoft.com/office/drawing/2014/main" id="{C2EBECB9-9509-3E43-1081-028E9BFAEEA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7" b="90381" l="3900" r="100000"/>
                    </a14:imgEffect>
                  </a14:imgLayer>
                </a14:imgProps>
              </a:ext>
              <a:ext uri="{28A0092B-C50C-407E-A947-70E740481C1C}">
                <a14:useLocalDpi xmlns:a14="http://schemas.microsoft.com/office/drawing/2010/main" val="0"/>
              </a:ext>
            </a:extLst>
          </a:blip>
          <a:srcRect/>
          <a:stretch>
            <a:fillRect/>
          </a:stretch>
        </p:blipFill>
        <p:spPr bwMode="auto">
          <a:xfrm>
            <a:off x="4756435" y="1067607"/>
            <a:ext cx="3091976" cy="1041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E5FF07-6263-4071-DC0A-1E2872AFC4F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9654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2A511-45C9-D157-2A9A-F47C81C66442}"/>
              </a:ext>
            </a:extLst>
          </p:cNvPr>
          <p:cNvPicPr>
            <a:picLocks noChangeAspect="1"/>
          </p:cNvPicPr>
          <p:nvPr/>
        </p:nvPicPr>
        <p:blipFill>
          <a:blip r:embed="rId8"/>
          <a:stretch>
            <a:fillRect/>
          </a:stretch>
        </p:blipFill>
        <p:spPr>
          <a:xfrm>
            <a:off x="0" y="0"/>
            <a:ext cx="12191999" cy="6858000"/>
          </a:xfrm>
          <a:prstGeom prst="rect">
            <a:avLst/>
          </a:prstGeom>
        </p:spPr>
      </p:pic>
      <p:pic>
        <p:nvPicPr>
          <p:cNvPr id="24" name="Picture 23">
            <a:extLst>
              <a:ext uri="{FF2B5EF4-FFF2-40B4-BE49-F238E27FC236}">
                <a16:creationId xmlns:a16="http://schemas.microsoft.com/office/drawing/2014/main" id="{00D5190F-8100-F2AB-4C13-D1165559EEB8}"/>
              </a:ext>
            </a:extLst>
          </p:cNvPr>
          <p:cNvPicPr>
            <a:picLocks noChangeAspect="1"/>
          </p:cNvPicPr>
          <p:nvPr/>
        </p:nvPicPr>
        <p:blipFill>
          <a:blip r:embed="rId9"/>
          <a:stretch>
            <a:fillRect/>
          </a:stretch>
        </p:blipFill>
        <p:spPr>
          <a:xfrm>
            <a:off x="592430" y="1363579"/>
            <a:ext cx="3378672" cy="4243533"/>
          </a:xfrm>
          <a:prstGeom prst="rect">
            <a:avLst/>
          </a:prstGeom>
          <a:ln w="38100">
            <a:solidFill>
              <a:srgbClr val="3333FF"/>
            </a:solidFill>
          </a:ln>
        </p:spPr>
      </p:pic>
      <p:pic>
        <p:nvPicPr>
          <p:cNvPr id="26" name="Picture 25">
            <a:extLst>
              <a:ext uri="{FF2B5EF4-FFF2-40B4-BE49-F238E27FC236}">
                <a16:creationId xmlns:a16="http://schemas.microsoft.com/office/drawing/2014/main" id="{F701C8D1-A08D-7FB7-1938-65333218BDE7}"/>
              </a:ext>
            </a:extLst>
          </p:cNvPr>
          <p:cNvPicPr>
            <a:picLocks noChangeAspect="1"/>
          </p:cNvPicPr>
          <p:nvPr/>
        </p:nvPicPr>
        <p:blipFill>
          <a:blip r:embed="rId10"/>
          <a:stretch>
            <a:fillRect/>
          </a:stretch>
        </p:blipFill>
        <p:spPr>
          <a:xfrm>
            <a:off x="4406664" y="1363577"/>
            <a:ext cx="3378672" cy="4243533"/>
          </a:xfrm>
          <a:prstGeom prst="rect">
            <a:avLst/>
          </a:prstGeom>
          <a:ln w="38100">
            <a:solidFill>
              <a:srgbClr val="0000FF"/>
            </a:solidFill>
          </a:ln>
        </p:spPr>
      </p:pic>
      <p:pic>
        <p:nvPicPr>
          <p:cNvPr id="30" name="Picture 29">
            <a:extLst>
              <a:ext uri="{FF2B5EF4-FFF2-40B4-BE49-F238E27FC236}">
                <a16:creationId xmlns:a16="http://schemas.microsoft.com/office/drawing/2014/main" id="{C48C264B-41FE-1072-3F7D-2B3811EAAF03}"/>
              </a:ext>
            </a:extLst>
          </p:cNvPr>
          <p:cNvPicPr>
            <a:picLocks noChangeAspect="1"/>
          </p:cNvPicPr>
          <p:nvPr/>
        </p:nvPicPr>
        <p:blipFill>
          <a:blip r:embed="rId11"/>
          <a:stretch>
            <a:fillRect/>
          </a:stretch>
        </p:blipFill>
        <p:spPr>
          <a:xfrm>
            <a:off x="8220898" y="1363578"/>
            <a:ext cx="3378672" cy="4243533"/>
          </a:xfrm>
          <a:prstGeom prst="rect">
            <a:avLst/>
          </a:prstGeom>
          <a:ln w="38100">
            <a:solidFill>
              <a:srgbClr val="0000FF"/>
            </a:solidFill>
          </a:ln>
        </p:spPr>
      </p:pic>
      <p:sp>
        <p:nvSpPr>
          <p:cNvPr id="36" name="Rectangle 35">
            <a:extLst>
              <a:ext uri="{FF2B5EF4-FFF2-40B4-BE49-F238E27FC236}">
                <a16:creationId xmlns:a16="http://schemas.microsoft.com/office/drawing/2014/main" id="{E03D637E-685F-927B-3F02-BA5480A95FB6}"/>
              </a:ext>
            </a:extLst>
          </p:cNvPr>
          <p:cNvSpPr/>
          <p:nvPr/>
        </p:nvSpPr>
        <p:spPr>
          <a:xfrm>
            <a:off x="681407" y="4397187"/>
            <a:ext cx="3095777" cy="1071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37" name="Rectangle 36">
            <a:extLst>
              <a:ext uri="{FF2B5EF4-FFF2-40B4-BE49-F238E27FC236}">
                <a16:creationId xmlns:a16="http://schemas.microsoft.com/office/drawing/2014/main" id="{29B1677A-E817-21A9-E9C4-76EC88A01BCE}"/>
              </a:ext>
            </a:extLst>
          </p:cNvPr>
          <p:cNvSpPr/>
          <p:nvPr/>
        </p:nvSpPr>
        <p:spPr>
          <a:xfrm>
            <a:off x="8377766" y="4526310"/>
            <a:ext cx="3095777" cy="959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39" name="sliding">
            <a:hlinkClick r:id="" action="ppaction://media"/>
            <a:extLst>
              <a:ext uri="{FF2B5EF4-FFF2-40B4-BE49-F238E27FC236}">
                <a16:creationId xmlns:a16="http://schemas.microsoft.com/office/drawing/2014/main" id="{2946C1DE-423A-970D-5FD7-A53709E5832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65579" y="7248423"/>
            <a:ext cx="233265" cy="233265"/>
          </a:xfrm>
          <a:prstGeom prst="rect">
            <a:avLst/>
          </a:prstGeom>
        </p:spPr>
      </p:pic>
      <p:pic>
        <p:nvPicPr>
          <p:cNvPr id="40" name="riding">
            <a:hlinkClick r:id="" action="ppaction://media"/>
            <a:extLst>
              <a:ext uri="{FF2B5EF4-FFF2-40B4-BE49-F238E27FC236}">
                <a16:creationId xmlns:a16="http://schemas.microsoft.com/office/drawing/2014/main" id="{7590A581-EAB3-7AF1-DA45-10D621B34BF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77407" y="7213674"/>
            <a:ext cx="304800" cy="304800"/>
          </a:xfrm>
          <a:prstGeom prst="rect">
            <a:avLst/>
          </a:prstGeom>
        </p:spPr>
      </p:pic>
      <p:pic>
        <p:nvPicPr>
          <p:cNvPr id="41" name="driving">
            <a:hlinkClick r:id="" action="ppaction://media"/>
            <a:extLst>
              <a:ext uri="{FF2B5EF4-FFF2-40B4-BE49-F238E27FC236}">
                <a16:creationId xmlns:a16="http://schemas.microsoft.com/office/drawing/2014/main" id="{FA667582-43E9-820D-4D74-AA7FA8A4C61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621170" y="7176887"/>
            <a:ext cx="304801" cy="304801"/>
          </a:xfrm>
          <a:prstGeom prst="rect">
            <a:avLst/>
          </a:prstGeom>
        </p:spPr>
      </p:pic>
      <p:pic>
        <p:nvPicPr>
          <p:cNvPr id="42" name="sliding">
            <a:hlinkClick r:id="" action="ppaction://media"/>
            <a:extLst>
              <a:ext uri="{FF2B5EF4-FFF2-40B4-BE49-F238E27FC236}">
                <a16:creationId xmlns:a16="http://schemas.microsoft.com/office/drawing/2014/main" id="{0EA85DD7-88C0-4425-100F-7618607822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392018" y="7088049"/>
            <a:ext cx="304800" cy="304800"/>
          </a:xfrm>
          <a:prstGeom prst="rect">
            <a:avLst/>
          </a:prstGeom>
        </p:spPr>
      </p:pic>
      <p:pic>
        <p:nvPicPr>
          <p:cNvPr id="43" name="riding">
            <a:hlinkClick r:id="" action="ppaction://media"/>
            <a:extLst>
              <a:ext uri="{FF2B5EF4-FFF2-40B4-BE49-F238E27FC236}">
                <a16:creationId xmlns:a16="http://schemas.microsoft.com/office/drawing/2014/main" id="{8C632CA6-1B0B-8A67-401D-0E5BA632382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466740" y="7178644"/>
            <a:ext cx="304800" cy="304800"/>
          </a:xfrm>
          <a:prstGeom prst="rect">
            <a:avLst/>
          </a:prstGeom>
        </p:spPr>
      </p:pic>
      <p:pic>
        <p:nvPicPr>
          <p:cNvPr id="44" name="driving">
            <a:hlinkClick r:id="" action="ppaction://media"/>
            <a:extLst>
              <a:ext uri="{FF2B5EF4-FFF2-40B4-BE49-F238E27FC236}">
                <a16:creationId xmlns:a16="http://schemas.microsoft.com/office/drawing/2014/main" id="{C74E0C04-E194-0412-4C5D-000FEF8156E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8457" y="7058274"/>
            <a:ext cx="304800" cy="304800"/>
          </a:xfrm>
          <a:prstGeom prst="rect">
            <a:avLst/>
          </a:prstGeom>
        </p:spPr>
      </p:pic>
      <p:pic>
        <p:nvPicPr>
          <p:cNvPr id="2" name="Picture 1">
            <a:extLst>
              <a:ext uri="{FF2B5EF4-FFF2-40B4-BE49-F238E27FC236}">
                <a16:creationId xmlns:a16="http://schemas.microsoft.com/office/drawing/2014/main" id="{24C2E5BB-645B-A509-E775-F40EEFFC9BC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
        <p:nvSpPr>
          <p:cNvPr id="5" name="Rectangle 4">
            <a:extLst>
              <a:ext uri="{FF2B5EF4-FFF2-40B4-BE49-F238E27FC236}">
                <a16:creationId xmlns:a16="http://schemas.microsoft.com/office/drawing/2014/main" id="{DF6E60C9-C4EF-E9E2-372A-0E0DCEED22EC}"/>
              </a:ext>
            </a:extLst>
          </p:cNvPr>
          <p:cNvSpPr/>
          <p:nvPr/>
        </p:nvSpPr>
        <p:spPr>
          <a:xfrm>
            <a:off x="940279" y="5266466"/>
            <a:ext cx="767751" cy="133670"/>
          </a:xfrm>
          <a:prstGeom prst="rect">
            <a:avLst/>
          </a:prstGeom>
          <a:solidFill>
            <a:srgbClr val="FC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499F4C-3326-273B-E828-A6DE1A514B32}"/>
              </a:ext>
            </a:extLst>
          </p:cNvPr>
          <p:cNvSpPr/>
          <p:nvPr/>
        </p:nvSpPr>
        <p:spPr>
          <a:xfrm>
            <a:off x="4718649" y="5266468"/>
            <a:ext cx="914400" cy="13367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0C1D65-44D9-5721-A842-B11B9AEA6254}"/>
              </a:ext>
            </a:extLst>
          </p:cNvPr>
          <p:cNvSpPr/>
          <p:nvPr/>
        </p:nvSpPr>
        <p:spPr>
          <a:xfrm>
            <a:off x="8609162" y="5265156"/>
            <a:ext cx="873045" cy="134980"/>
          </a:xfrm>
          <a:prstGeom prst="rect">
            <a:avLst/>
          </a:prstGeom>
          <a:solidFill>
            <a:srgbClr val="FC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F96DC7-7ACB-5318-1886-55CA32533879}"/>
              </a:ext>
            </a:extLst>
          </p:cNvPr>
          <p:cNvSpPr/>
          <p:nvPr/>
        </p:nvSpPr>
        <p:spPr>
          <a:xfrm>
            <a:off x="4503944" y="4408348"/>
            <a:ext cx="3044289" cy="114289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23558F-9151-D629-F1EF-5A2D14DDC449}"/>
              </a:ext>
            </a:extLst>
          </p:cNvPr>
          <p:cNvSpPr txBox="1"/>
          <p:nvPr/>
        </p:nvSpPr>
        <p:spPr>
          <a:xfrm>
            <a:off x="4669855" y="4145269"/>
            <a:ext cx="3009157" cy="1446550"/>
          </a:xfrm>
          <a:prstGeom prst="rect">
            <a:avLst/>
          </a:prstGeom>
          <a:noFill/>
        </p:spPr>
        <p:txBody>
          <a:bodyPr wrap="none" rtlCol="0">
            <a:spAutoFit/>
          </a:bodyPr>
          <a:lstStyle/>
          <a:p>
            <a:r>
              <a:rPr lang="en-US" sz="8800" b="1" i="1" dirty="0">
                <a:solidFill>
                  <a:srgbClr val="FF00FF"/>
                </a:solidFill>
                <a:latin typeface=".VnTime" panose="020B7200000000000000" pitchFamily="34" charset="0"/>
              </a:rPr>
              <a:t>riding</a:t>
            </a:r>
          </a:p>
        </p:txBody>
      </p:sp>
      <p:sp>
        <p:nvSpPr>
          <p:cNvPr id="38" name="Rectangle 37">
            <a:extLst>
              <a:ext uri="{FF2B5EF4-FFF2-40B4-BE49-F238E27FC236}">
                <a16:creationId xmlns:a16="http://schemas.microsoft.com/office/drawing/2014/main" id="{E0DD8704-0F2A-B1AC-89D4-B5009F8E40A0}"/>
              </a:ext>
            </a:extLst>
          </p:cNvPr>
          <p:cNvSpPr/>
          <p:nvPr/>
        </p:nvSpPr>
        <p:spPr>
          <a:xfrm>
            <a:off x="4478199" y="4340843"/>
            <a:ext cx="3095777" cy="1184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9152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72" fill="hold"/>
                                        <p:tgtEl>
                                          <p:spTgt spid="42"/>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964" fill="hold"/>
                                        <p:tgtEl>
                                          <p:spTgt spid="4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79"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9"/>
                </p:tgtEl>
              </p:cMediaNode>
            </p:audio>
            <p:audio>
              <p:cMediaNode vol="80000">
                <p:cTn id="27" fill="hold" display="0">
                  <p:stCondLst>
                    <p:cond delay="indefinite"/>
                  </p:stCondLst>
                  <p:endCondLst>
                    <p:cond evt="onStopAudio" delay="0">
                      <p:tgtEl>
                        <p:sldTgt/>
                      </p:tgtEl>
                    </p:cond>
                  </p:endCondLst>
                </p:cTn>
                <p:tgtEl>
                  <p:spTgt spid="40"/>
                </p:tgtEl>
              </p:cMediaNode>
            </p:audio>
            <p:audio>
              <p:cMediaNode vol="80000">
                <p:cTn id="28" fill="hold" display="0">
                  <p:stCondLst>
                    <p:cond delay="indefinite"/>
                  </p:stCondLst>
                  <p:endCondLst>
                    <p:cond evt="onStopAudio" delay="0">
                      <p:tgtEl>
                        <p:sldTgt/>
                      </p:tgtEl>
                    </p:cond>
                  </p:endCondLst>
                </p:cTn>
                <p:tgtEl>
                  <p:spTgt spid="41"/>
                </p:tgtEl>
              </p:cMediaNode>
            </p:audio>
            <p:audio>
              <p:cMediaNode vol="80000">
                <p:cTn id="29" fill="hold" display="0">
                  <p:stCondLst>
                    <p:cond delay="indefinite"/>
                  </p:stCondLst>
                  <p:endCondLst>
                    <p:cond evt="onStopAudio" delay="0">
                      <p:tgtEl>
                        <p:sldTgt/>
                      </p:tgtEl>
                    </p:cond>
                  </p:endCondLst>
                </p:cTn>
                <p:tgtEl>
                  <p:spTgt spid="42"/>
                </p:tgtEl>
              </p:cMediaNode>
            </p:audio>
            <p:audio>
              <p:cMediaNode vol="80000">
                <p:cTn id="30" fill="hold" display="0">
                  <p:stCondLst>
                    <p:cond delay="indefinite"/>
                  </p:stCondLst>
                  <p:endCondLst>
                    <p:cond evt="onStopAudio" delay="0">
                      <p:tgtEl>
                        <p:sldTgt/>
                      </p:tgtEl>
                    </p:cond>
                  </p:endCondLst>
                </p:cTn>
                <p:tgtEl>
                  <p:spTgt spid="43"/>
                </p:tgtEl>
              </p:cMediaNode>
            </p:audio>
            <p:audio>
              <p:cMediaNode vol="80000">
                <p:cTn id="31" fill="hold" display="0">
                  <p:stCondLst>
                    <p:cond delay="indefinite"/>
                  </p:stCondLst>
                  <p:endCondLst>
                    <p:cond evt="onStopAudio" delay="0">
                      <p:tgtEl>
                        <p:sldTgt/>
                      </p:tgtEl>
                    </p:cond>
                  </p:endCondLst>
                </p:cTn>
                <p:tgtEl>
                  <p:spTgt spid="44"/>
                </p:tgtEl>
              </p:cMediaNode>
            </p:audio>
          </p:childTnLst>
        </p:cTn>
      </p:par>
    </p:tnLst>
    <p:bldLst>
      <p:bldP spid="36"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B3E5FE-4637-9CEC-A300-FDED88668ED3}"/>
              </a:ext>
            </a:extLst>
          </p:cNvPr>
          <p:cNvPicPr>
            <a:picLocks noChangeAspect="1"/>
          </p:cNvPicPr>
          <p:nvPr/>
        </p:nvPicPr>
        <p:blipFill>
          <a:blip r:embed="rId9"/>
          <a:stretch>
            <a:fillRect/>
          </a:stretch>
        </p:blipFill>
        <p:spPr>
          <a:xfrm>
            <a:off x="0" y="0"/>
            <a:ext cx="12191999" cy="6858000"/>
          </a:xfrm>
          <a:prstGeom prst="rect">
            <a:avLst/>
          </a:prstGeom>
        </p:spPr>
      </p:pic>
      <p:pic>
        <p:nvPicPr>
          <p:cNvPr id="3" name="1R lips">
            <a:hlinkClick r:id="" action="ppaction://media"/>
            <a:extLst>
              <a:ext uri="{FF2B5EF4-FFF2-40B4-BE49-F238E27FC236}">
                <a16:creationId xmlns:a16="http://schemas.microsoft.com/office/drawing/2014/main" id="{DEBDFC03-4C22-3DAD-1E5E-DA4EF0341BA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36087" y="561958"/>
            <a:ext cx="11117848" cy="5558924"/>
          </a:xfrm>
          <a:prstGeom prst="rect">
            <a:avLst/>
          </a:prstGeom>
        </p:spPr>
      </p:pic>
      <p:pic>
        <p:nvPicPr>
          <p:cNvPr id="4" name="riding">
            <a:hlinkClick r:id="" action="ppaction://media"/>
            <a:extLst>
              <a:ext uri="{FF2B5EF4-FFF2-40B4-BE49-F238E27FC236}">
                <a16:creationId xmlns:a16="http://schemas.microsoft.com/office/drawing/2014/main" id="{D6F3EA13-03C3-9CF0-5CBC-B2E152AB2B1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580668" y="6553200"/>
            <a:ext cx="304800" cy="304800"/>
          </a:xfrm>
          <a:prstGeom prst="rect">
            <a:avLst/>
          </a:prstGeom>
        </p:spPr>
      </p:pic>
      <p:sp>
        <p:nvSpPr>
          <p:cNvPr id="5" name="Rectangle 4">
            <a:extLst>
              <a:ext uri="{FF2B5EF4-FFF2-40B4-BE49-F238E27FC236}">
                <a16:creationId xmlns:a16="http://schemas.microsoft.com/office/drawing/2014/main" id="{F7224A5D-0212-3FA8-EB26-BF34F43E197A}"/>
              </a:ext>
            </a:extLst>
          </p:cNvPr>
          <p:cNvSpPr/>
          <p:nvPr/>
        </p:nvSpPr>
        <p:spPr>
          <a:xfrm>
            <a:off x="536088" y="571161"/>
            <a:ext cx="2869586" cy="186412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b="1" i="1" dirty="0">
                <a:solidFill>
                  <a:srgbClr val="FF00FF"/>
                </a:solidFill>
                <a:effectLst/>
                <a:latin typeface="Times New Roman" panose="02020603050405020304" pitchFamily="18" charset="0"/>
                <a:ea typeface="Times New Roman" panose="02020603050405020304" pitchFamily="18" charset="0"/>
              </a:rPr>
              <a:t>riding</a:t>
            </a:r>
            <a:endParaRPr lang="en-US" sz="6600" b="1" dirty="0">
              <a:solidFill>
                <a:srgbClr val="FF00FF"/>
              </a:solidFill>
            </a:endParaRPr>
          </a:p>
        </p:txBody>
      </p:sp>
      <p:sp>
        <p:nvSpPr>
          <p:cNvPr id="7" name="Smiley Face 6">
            <a:extLst>
              <a:ext uri="{FF2B5EF4-FFF2-40B4-BE49-F238E27FC236}">
                <a16:creationId xmlns:a16="http://schemas.microsoft.com/office/drawing/2014/main" id="{0B28D0D1-4D2F-8CEA-8909-5157F4515DD1}"/>
              </a:ext>
            </a:extLst>
          </p:cNvPr>
          <p:cNvSpPr/>
          <p:nvPr/>
        </p:nvSpPr>
        <p:spPr>
          <a:xfrm>
            <a:off x="5033304" y="1732359"/>
            <a:ext cx="2328550" cy="2322398"/>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72EA10-2114-7736-D955-5C7DBE8F5B44}"/>
              </a:ext>
            </a:extLst>
          </p:cNvPr>
          <p:cNvSpPr/>
          <p:nvPr/>
        </p:nvSpPr>
        <p:spPr>
          <a:xfrm rot="269387">
            <a:off x="11483297" y="5548558"/>
            <a:ext cx="152402" cy="19509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AF1329-1312-FC18-C017-B3554EFEDD09}"/>
              </a:ext>
            </a:extLst>
          </p:cNvPr>
          <p:cNvSpPr/>
          <p:nvPr/>
        </p:nvSpPr>
        <p:spPr>
          <a:xfrm>
            <a:off x="11475894" y="5164364"/>
            <a:ext cx="152401" cy="195098"/>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12" name="Picture 11">
            <a:extLst>
              <a:ext uri="{FF2B5EF4-FFF2-40B4-BE49-F238E27FC236}">
                <a16:creationId xmlns:a16="http://schemas.microsoft.com/office/drawing/2014/main" id="{DDC99249-30EF-E4CC-EB54-B43B162E859F}"/>
              </a:ext>
            </a:extLst>
          </p:cNvPr>
          <p:cNvPicPr>
            <a:picLocks noChangeAspect="1"/>
          </p:cNvPicPr>
          <p:nvPr/>
        </p:nvPicPr>
        <p:blipFill>
          <a:blip r:embed="rId12"/>
          <a:stretch>
            <a:fillRect/>
          </a:stretch>
        </p:blipFill>
        <p:spPr>
          <a:xfrm>
            <a:off x="536085" y="2435289"/>
            <a:ext cx="2869585" cy="3500894"/>
          </a:xfrm>
          <a:prstGeom prst="rect">
            <a:avLst/>
          </a:prstGeom>
        </p:spPr>
      </p:pic>
      <p:pic>
        <p:nvPicPr>
          <p:cNvPr id="2" name="Picture 1">
            <a:extLst>
              <a:ext uri="{FF2B5EF4-FFF2-40B4-BE49-F238E27FC236}">
                <a16:creationId xmlns:a16="http://schemas.microsoft.com/office/drawing/2014/main" id="{B03A25C0-73E0-1593-58B5-0027C432D2A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3898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7" name="wrongwav.wav"/>
                                        </p:tgtEl>
                                      </p:cMediaNode>
                                    </p:audio>
                                  </p:subTnLst>
                                </p:cTn>
                              </p:par>
                            </p:childTnLst>
                          </p:cTn>
                        </p:par>
                        <p:par>
                          <p:cTn id="20" fill="hold">
                            <p:stCondLst>
                              <p:cond delay="500"/>
                            </p:stCondLst>
                            <p:childTnLst>
                              <p:par>
                                <p:cTn id="21" presetID="22" presetClass="exit" presetSubtype="4" fill="hold" grpId="1" nodeType="afterEffect">
                                  <p:stCondLst>
                                    <p:cond delay="0"/>
                                  </p:stCondLst>
                                  <p:childTnLst>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afterEffect">
                                  <p:stCondLst>
                                    <p:cond delay="0"/>
                                  </p:stCondLst>
                                  <p:childTnLst>
                                    <p:cmd type="call" cmd="playFrom(0.0)">
                                      <p:cBhvr>
                                        <p:cTn id="28" dur="964" fill="hold"/>
                                        <p:tgtEl>
                                          <p:spTgt spid="4"/>
                                        </p:tgtEl>
                                      </p:cBhvr>
                                    </p:cmd>
                                  </p:childTnLst>
                                </p:cTn>
                              </p:par>
                            </p:childTnLst>
                          </p:cTn>
                        </p:par>
                        <p:par>
                          <p:cTn id="29" fill="hold">
                            <p:stCondLst>
                              <p:cond delay="964"/>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8" name="applause.wav"/>
                                        </p:tgtEl>
                                      </p:cMediaNode>
                                    </p:audio>
                                  </p:subTnLst>
                                </p:cTn>
                              </p:par>
                            </p:childTnLst>
                          </p:cTn>
                        </p:par>
                        <p:par>
                          <p:cTn id="33" fill="hold">
                            <p:stCondLst>
                              <p:cond delay="1464"/>
                            </p:stCondLst>
                            <p:childTnLst>
                              <p:par>
                                <p:cTn id="34" presetID="1"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5" grpId="0"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3"/>
          <a:stretch>
            <a:fillRect/>
          </a:stretch>
        </p:blipFill>
        <p:spPr>
          <a:xfrm>
            <a:off x="-1" y="-198"/>
            <a:ext cx="12192000" cy="6853595"/>
          </a:xfrm>
          <a:prstGeom prst="rect">
            <a:avLst/>
          </a:prstGeom>
        </p:spPr>
      </p:pic>
      <p:sp>
        <p:nvSpPr>
          <p:cNvPr id="2" name="Freeform 2"/>
          <p:cNvSpPr/>
          <p:nvPr/>
        </p:nvSpPr>
        <p:spPr>
          <a:xfrm>
            <a:off x="0" y="4406"/>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b="-77892"/>
            </a:stretch>
          </a:blipFill>
        </p:spPr>
        <p:txBody>
          <a:bodyPr/>
          <a:lstStyle/>
          <a:p>
            <a:pPr defTabSz="609630">
              <a:defRPr/>
            </a:pPr>
            <a:endParaRPr lang="en-US" sz="1200">
              <a:solidFill>
                <a:prstClr val="black"/>
              </a:solidFill>
              <a:latin typeface="Calibri"/>
            </a:endParaRPr>
          </a:p>
        </p:txBody>
      </p:sp>
      <p:sp>
        <p:nvSpPr>
          <p:cNvPr id="3" name="Freeform 3"/>
          <p:cNvSpPr/>
          <p:nvPr/>
        </p:nvSpPr>
        <p:spPr>
          <a:xfrm rot="-68121">
            <a:off x="1029037" y="796231"/>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rot="431112">
            <a:off x="12344358" y="1087603"/>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rot="785742">
            <a:off x="7706261"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rot="-772345">
            <a:off x="618974" y="4387853"/>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rot="7840615">
            <a:off x="9239713" y="1010416"/>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668789" y="5481242"/>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611161">
            <a:off x="859838" y="505945"/>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defRPr/>
            </a:pPr>
            <a:endParaRPr lang="en-US" sz="1200">
              <a:solidFill>
                <a:prstClr val="black"/>
              </a:solidFill>
              <a:latin typeface="Calibri"/>
            </a:endParaRPr>
          </a:p>
        </p:txBody>
      </p:sp>
      <p:sp>
        <p:nvSpPr>
          <p:cNvPr id="13" name="TextBox 13"/>
          <p:cNvSpPr txBox="1"/>
          <p:nvPr/>
        </p:nvSpPr>
        <p:spPr>
          <a:xfrm rot="21517737">
            <a:off x="1742007" y="1540355"/>
            <a:ext cx="5955369" cy="3898631"/>
          </a:xfrm>
          <a:prstGeom prst="rect">
            <a:avLst/>
          </a:prstGeom>
        </p:spPr>
        <p:txBody>
          <a:bodyPr wrap="square" lIns="0" tIns="0" rIns="0" bIns="0" rtlCol="0" anchor="t">
            <a:spAutoFit/>
          </a:bodyPr>
          <a:lstStyle/>
          <a:p>
            <a:pPr algn="ctr" defTabSz="609630">
              <a:defRPr/>
            </a:pPr>
            <a:r>
              <a:rPr lang="en-US" sz="12667" dirty="0">
                <a:solidFill>
                  <a:srgbClr val="272626"/>
                </a:solidFill>
                <a:latin typeface="Congenial Black" panose="02000503040000020004" pitchFamily="2" charset="0"/>
              </a:rPr>
              <a:t>Class Rules</a:t>
            </a:r>
          </a:p>
        </p:txBody>
      </p:sp>
      <p:pic>
        <p:nvPicPr>
          <p:cNvPr id="6" name="Picture 5">
            <a:extLst>
              <a:ext uri="{FF2B5EF4-FFF2-40B4-BE49-F238E27FC236}">
                <a16:creationId xmlns:a16="http://schemas.microsoft.com/office/drawing/2014/main" id="{2A6B7F3A-49FA-2BB0-FCBA-F50D431F2D88}"/>
              </a:ext>
            </a:extLst>
          </p:cNvPr>
          <p:cNvPicPr>
            <a:picLocks noChangeAspect="1"/>
          </p:cNvPicPr>
          <p:nvPr/>
        </p:nvPicPr>
        <p:blipFill>
          <a:blip r:embed="rId19"/>
          <a:stretch>
            <a:fillRect/>
          </a:stretch>
        </p:blipFill>
        <p:spPr>
          <a:xfrm rot="277431">
            <a:off x="8597368" y="2462938"/>
            <a:ext cx="2286862" cy="2184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8370F517-FFD9-7552-62D8-1B9D4C0EC01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C4E805-A7CE-C162-BE51-C753D479ACFC}"/>
              </a:ext>
            </a:extLst>
          </p:cNvPr>
          <p:cNvPicPr>
            <a:picLocks noChangeAspect="1"/>
          </p:cNvPicPr>
          <p:nvPr/>
        </p:nvPicPr>
        <p:blipFill>
          <a:blip r:embed="rId9"/>
          <a:stretch>
            <a:fillRect/>
          </a:stretch>
        </p:blipFill>
        <p:spPr>
          <a:xfrm>
            <a:off x="0" y="0"/>
            <a:ext cx="12191999" cy="6858000"/>
          </a:xfrm>
          <a:prstGeom prst="rect">
            <a:avLst/>
          </a:prstGeom>
        </p:spPr>
      </p:pic>
      <p:pic>
        <p:nvPicPr>
          <p:cNvPr id="3" name="2dr  lips">
            <a:hlinkClick r:id="" action="ppaction://media"/>
            <a:extLst>
              <a:ext uri="{FF2B5EF4-FFF2-40B4-BE49-F238E27FC236}">
                <a16:creationId xmlns:a16="http://schemas.microsoft.com/office/drawing/2014/main" id="{A6680FBC-1AC6-E5D3-6351-0C7149D36C5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57357" y="512759"/>
            <a:ext cx="10636332" cy="5704576"/>
          </a:xfrm>
          <a:prstGeom prst="rect">
            <a:avLst/>
          </a:prstGeom>
        </p:spPr>
      </p:pic>
      <p:pic>
        <p:nvPicPr>
          <p:cNvPr id="4" name="driving">
            <a:hlinkClick r:id="" action="ppaction://media"/>
            <a:extLst>
              <a:ext uri="{FF2B5EF4-FFF2-40B4-BE49-F238E27FC236}">
                <a16:creationId xmlns:a16="http://schemas.microsoft.com/office/drawing/2014/main" id="{DE7FCDB3-03B3-92AE-3C05-F44665D4DFC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94093" y="6553200"/>
            <a:ext cx="304800" cy="304800"/>
          </a:xfrm>
          <a:prstGeom prst="rect">
            <a:avLst/>
          </a:prstGeom>
        </p:spPr>
      </p:pic>
      <p:sp>
        <p:nvSpPr>
          <p:cNvPr id="5" name="Rectangle 4">
            <a:extLst>
              <a:ext uri="{FF2B5EF4-FFF2-40B4-BE49-F238E27FC236}">
                <a16:creationId xmlns:a16="http://schemas.microsoft.com/office/drawing/2014/main" id="{C55BE56B-B9BD-EC45-F16D-62175669CDB8}"/>
              </a:ext>
            </a:extLst>
          </p:cNvPr>
          <p:cNvSpPr/>
          <p:nvPr/>
        </p:nvSpPr>
        <p:spPr>
          <a:xfrm>
            <a:off x="4525346" y="1180895"/>
            <a:ext cx="2870718" cy="19159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b="1" i="1" dirty="0">
                <a:solidFill>
                  <a:srgbClr val="FF00FF"/>
                </a:solidFill>
                <a:effectLst/>
                <a:latin typeface="Times New Roman" panose="02020603050405020304" pitchFamily="18" charset="0"/>
                <a:ea typeface="Times New Roman" panose="02020603050405020304" pitchFamily="18" charset="0"/>
              </a:rPr>
              <a:t>driving</a:t>
            </a:r>
            <a:endParaRPr lang="en-US" sz="6600" b="1" dirty="0">
              <a:solidFill>
                <a:srgbClr val="FF00FF"/>
              </a:solidFill>
            </a:endParaRPr>
          </a:p>
        </p:txBody>
      </p:sp>
      <p:sp>
        <p:nvSpPr>
          <p:cNvPr id="7" name="Smiley Face 6">
            <a:extLst>
              <a:ext uri="{FF2B5EF4-FFF2-40B4-BE49-F238E27FC236}">
                <a16:creationId xmlns:a16="http://schemas.microsoft.com/office/drawing/2014/main" id="{A272F4F5-57F3-73A6-2112-6E187F542609}"/>
              </a:ext>
            </a:extLst>
          </p:cNvPr>
          <p:cNvSpPr/>
          <p:nvPr/>
        </p:nvSpPr>
        <p:spPr>
          <a:xfrm>
            <a:off x="5033304" y="1732359"/>
            <a:ext cx="2328550" cy="2322398"/>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041AA7-9DC5-F09C-10A2-526E83C7D460}"/>
              </a:ext>
            </a:extLst>
          </p:cNvPr>
          <p:cNvSpPr/>
          <p:nvPr/>
        </p:nvSpPr>
        <p:spPr>
          <a:xfrm>
            <a:off x="11979375" y="6188375"/>
            <a:ext cx="152402" cy="19509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CCF99E3-6270-DBBF-CA7C-ED0C99803385}"/>
              </a:ext>
            </a:extLst>
          </p:cNvPr>
          <p:cNvSpPr/>
          <p:nvPr/>
        </p:nvSpPr>
        <p:spPr>
          <a:xfrm>
            <a:off x="11979375" y="5849528"/>
            <a:ext cx="152401" cy="195098"/>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11" name="driving">
            <a:hlinkClick r:id="" action="ppaction://media"/>
            <a:extLst>
              <a:ext uri="{FF2B5EF4-FFF2-40B4-BE49-F238E27FC236}">
                <a16:creationId xmlns:a16="http://schemas.microsoft.com/office/drawing/2014/main" id="{454C9717-4930-884D-835A-73083DF48F1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77685" y="5837375"/>
            <a:ext cx="304800" cy="304800"/>
          </a:xfrm>
          <a:prstGeom prst="rect">
            <a:avLst/>
          </a:prstGeom>
        </p:spPr>
      </p:pic>
      <p:pic>
        <p:nvPicPr>
          <p:cNvPr id="13" name="Picture 12">
            <a:extLst>
              <a:ext uri="{FF2B5EF4-FFF2-40B4-BE49-F238E27FC236}">
                <a16:creationId xmlns:a16="http://schemas.microsoft.com/office/drawing/2014/main" id="{F7539194-6145-7710-5BE2-6253D5ACA818}"/>
              </a:ext>
            </a:extLst>
          </p:cNvPr>
          <p:cNvPicPr>
            <a:picLocks noChangeAspect="1"/>
          </p:cNvPicPr>
          <p:nvPr/>
        </p:nvPicPr>
        <p:blipFill>
          <a:blip r:embed="rId12"/>
          <a:stretch>
            <a:fillRect/>
          </a:stretch>
        </p:blipFill>
        <p:spPr>
          <a:xfrm>
            <a:off x="4525346" y="3096803"/>
            <a:ext cx="2870717" cy="2697395"/>
          </a:xfrm>
          <a:prstGeom prst="rect">
            <a:avLst/>
          </a:prstGeom>
        </p:spPr>
      </p:pic>
      <p:pic>
        <p:nvPicPr>
          <p:cNvPr id="2" name="Picture 1">
            <a:extLst>
              <a:ext uri="{FF2B5EF4-FFF2-40B4-BE49-F238E27FC236}">
                <a16:creationId xmlns:a16="http://schemas.microsoft.com/office/drawing/2014/main" id="{C6CB0387-DD05-0E2A-74E6-8C337FA3A50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225982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9" fill="hold"/>
                                        <p:tgtEl>
                                          <p:spTgt spid="4"/>
                                        </p:tgtEl>
                                      </p:cBhvr>
                                    </p:cmd>
                                  </p:childTnLst>
                                </p:cTn>
                              </p:par>
                            </p:childTnLst>
                          </p:cTn>
                        </p:par>
                        <p:par>
                          <p:cTn id="19" fill="hold">
                            <p:stCondLst>
                              <p:cond delay="679"/>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7" name="applause.wav"/>
                                        </p:tgtEl>
                                      </p:cMediaNode>
                                    </p:audio>
                                  </p:subTnLst>
                                </p:cTn>
                              </p:par>
                            </p:childTnLst>
                          </p:cTn>
                        </p:par>
                        <p:par>
                          <p:cTn id="23" fill="hold">
                            <p:stCondLst>
                              <p:cond delay="1179"/>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8" name="wrongwav.wav"/>
                                        </p:tgtEl>
                                      </p:cMediaNode>
                                    </p:audio>
                                  </p:subTnLst>
                                </p:cTn>
                              </p:par>
                            </p:childTnLst>
                          </p:cTn>
                        </p:par>
                        <p:par>
                          <p:cTn id="32" fill="hold">
                            <p:stCondLst>
                              <p:cond delay="500"/>
                            </p:stCondLst>
                            <p:childTnLst>
                              <p:par>
                                <p:cTn id="33" presetID="22" presetClass="exit" presetSubtype="4" fill="hold" grpId="1" nodeType="afterEffect">
                                  <p:stCondLst>
                                    <p:cond delay="0"/>
                                  </p:stCondLst>
                                  <p:childTnLst>
                                    <p:animEffect transition="out" filter="wipe(down)">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5" grpId="0" animBg="1"/>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E3AA072-9A86-9FFA-3A0B-D305CF93511D}"/>
              </a:ext>
            </a:extLst>
          </p:cNvPr>
          <p:cNvPicPr>
            <a:picLocks noChangeAspect="1"/>
          </p:cNvPicPr>
          <p:nvPr/>
        </p:nvPicPr>
        <p:blipFill>
          <a:blip r:embed="rId9"/>
          <a:stretch>
            <a:fillRect/>
          </a:stretch>
        </p:blipFill>
        <p:spPr>
          <a:xfrm>
            <a:off x="0" y="0"/>
            <a:ext cx="12191999" cy="6858000"/>
          </a:xfrm>
          <a:prstGeom prst="rect">
            <a:avLst/>
          </a:prstGeom>
        </p:spPr>
      </p:pic>
      <p:pic>
        <p:nvPicPr>
          <p:cNvPr id="3" name="3sl   lips">
            <a:hlinkClick r:id="" action="ppaction://media"/>
            <a:extLst>
              <a:ext uri="{FF2B5EF4-FFF2-40B4-BE49-F238E27FC236}">
                <a16:creationId xmlns:a16="http://schemas.microsoft.com/office/drawing/2014/main" id="{7D545CA7-9BF9-72D9-A630-C416F3AAFF5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49799" y="662152"/>
            <a:ext cx="10552210" cy="5187375"/>
          </a:xfrm>
          <a:prstGeom prst="rect">
            <a:avLst/>
          </a:prstGeom>
        </p:spPr>
      </p:pic>
      <p:sp>
        <p:nvSpPr>
          <p:cNvPr id="4" name="Smiley Face 3">
            <a:extLst>
              <a:ext uri="{FF2B5EF4-FFF2-40B4-BE49-F238E27FC236}">
                <a16:creationId xmlns:a16="http://schemas.microsoft.com/office/drawing/2014/main" id="{DD187BFC-00F5-39C0-9E93-8432DAADEEF7}"/>
              </a:ext>
            </a:extLst>
          </p:cNvPr>
          <p:cNvSpPr/>
          <p:nvPr/>
        </p:nvSpPr>
        <p:spPr>
          <a:xfrm>
            <a:off x="5087875" y="4151978"/>
            <a:ext cx="2328550" cy="2322398"/>
          </a:xfrm>
          <a:prstGeom prst="smileyFac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564DF7-F7AF-377A-A3ED-98725D5CC4B9}"/>
              </a:ext>
            </a:extLst>
          </p:cNvPr>
          <p:cNvSpPr/>
          <p:nvPr/>
        </p:nvSpPr>
        <p:spPr>
          <a:xfrm>
            <a:off x="2367869" y="1016208"/>
            <a:ext cx="2870718" cy="14638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b="1" i="1" dirty="0">
                <a:solidFill>
                  <a:srgbClr val="FF00FF"/>
                </a:solidFill>
                <a:effectLst/>
                <a:latin typeface="Times New Roman" panose="02020603050405020304" pitchFamily="18" charset="0"/>
                <a:ea typeface="Times New Roman" panose="02020603050405020304" pitchFamily="18" charset="0"/>
              </a:rPr>
              <a:t>sliding</a:t>
            </a:r>
            <a:endParaRPr lang="en-US" sz="6600" b="1" dirty="0">
              <a:solidFill>
                <a:srgbClr val="FF00FF"/>
              </a:solidFill>
            </a:endParaRPr>
          </a:p>
        </p:txBody>
      </p:sp>
      <p:sp>
        <p:nvSpPr>
          <p:cNvPr id="7" name="Oval 6">
            <a:extLst>
              <a:ext uri="{FF2B5EF4-FFF2-40B4-BE49-F238E27FC236}">
                <a16:creationId xmlns:a16="http://schemas.microsoft.com/office/drawing/2014/main" id="{34D29923-3216-F3A4-4E6D-65066180CE51}"/>
              </a:ext>
            </a:extLst>
          </p:cNvPr>
          <p:cNvSpPr/>
          <p:nvPr/>
        </p:nvSpPr>
        <p:spPr>
          <a:xfrm>
            <a:off x="11979375" y="6188375"/>
            <a:ext cx="152402" cy="195098"/>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4B1AD3-82D6-C2A5-47DD-32540EB8BD62}"/>
              </a:ext>
            </a:extLst>
          </p:cNvPr>
          <p:cNvSpPr/>
          <p:nvPr/>
        </p:nvSpPr>
        <p:spPr>
          <a:xfrm>
            <a:off x="11979375" y="5849528"/>
            <a:ext cx="152401" cy="195098"/>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10" name="sliding">
            <a:hlinkClick r:id="" action="ppaction://media"/>
            <a:extLst>
              <a:ext uri="{FF2B5EF4-FFF2-40B4-BE49-F238E27FC236}">
                <a16:creationId xmlns:a16="http://schemas.microsoft.com/office/drawing/2014/main" id="{1352313E-95DD-C695-A58A-5F805D14AA6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504300" y="6474376"/>
            <a:ext cx="256025" cy="256025"/>
          </a:xfrm>
          <a:prstGeom prst="rect">
            <a:avLst/>
          </a:prstGeom>
        </p:spPr>
      </p:pic>
      <p:pic>
        <p:nvPicPr>
          <p:cNvPr id="12" name="Picture 11">
            <a:extLst>
              <a:ext uri="{FF2B5EF4-FFF2-40B4-BE49-F238E27FC236}">
                <a16:creationId xmlns:a16="http://schemas.microsoft.com/office/drawing/2014/main" id="{9C562841-E364-4C30-C8DA-E2BC1A5AF520}"/>
              </a:ext>
            </a:extLst>
          </p:cNvPr>
          <p:cNvPicPr>
            <a:picLocks noChangeAspect="1"/>
          </p:cNvPicPr>
          <p:nvPr/>
        </p:nvPicPr>
        <p:blipFill>
          <a:blip r:embed="rId12"/>
          <a:stretch>
            <a:fillRect/>
          </a:stretch>
        </p:blipFill>
        <p:spPr>
          <a:xfrm>
            <a:off x="2384671" y="2480045"/>
            <a:ext cx="2853915" cy="2838404"/>
          </a:xfrm>
          <a:prstGeom prst="rect">
            <a:avLst/>
          </a:prstGeom>
        </p:spPr>
      </p:pic>
      <p:pic>
        <p:nvPicPr>
          <p:cNvPr id="2" name="Picture 1">
            <a:extLst>
              <a:ext uri="{FF2B5EF4-FFF2-40B4-BE49-F238E27FC236}">
                <a16:creationId xmlns:a16="http://schemas.microsoft.com/office/drawing/2014/main" id="{43C3ADA5-0B99-0163-26C5-70AB76B3309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8920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afterEffect">
                                  <p:stCondLst>
                                    <p:cond delay="0"/>
                                  </p:stCondLst>
                                  <p:childTnLst>
                                    <p:cmd type="call" cmd="playFrom(0.0)">
                                      <p:cBhvr>
                                        <p:cTn id="17" dur="1172" fill="hold"/>
                                        <p:tgtEl>
                                          <p:spTgt spid="10"/>
                                        </p:tgtEl>
                                      </p:cBhvr>
                                    </p:cmd>
                                  </p:childTnLst>
                                </p:cTn>
                              </p:par>
                            </p:childTnLst>
                          </p:cTn>
                        </p:par>
                        <p:par>
                          <p:cTn id="18" fill="hold">
                            <p:stCondLst>
                              <p:cond delay="1172"/>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7" name="applause.wav"/>
                                        </p:tgtEl>
                                      </p:cMediaNode>
                                    </p:audio>
                                  </p:subTnLst>
                                </p:cTn>
                              </p:par>
                            </p:childTnLst>
                          </p:cTn>
                        </p:par>
                        <p:par>
                          <p:cTn id="22" fill="hold">
                            <p:stCondLst>
                              <p:cond delay="1672"/>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8" name="wrongwav.wav"/>
                                        </p:tgtEl>
                                      </p:cMediaNode>
                                    </p:audio>
                                  </p:subTnLst>
                                </p:cTn>
                              </p:par>
                            </p:childTnLst>
                          </p:cTn>
                        </p:par>
                        <p:par>
                          <p:cTn id="31" fill="hold">
                            <p:stCondLst>
                              <p:cond delay="500"/>
                            </p:stCondLst>
                            <p:childTnLst>
                              <p:par>
                                <p:cTn id="32" presetID="22" presetClass="exit" presetSubtype="4" fill="hold" grpId="1" nodeType="after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4" grpId="0" animBg="1"/>
      <p:bldP spid="4" grpId="1"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159" y="3687871"/>
            <a:ext cx="609600" cy="609600"/>
          </a:xfrm>
          <a:prstGeom prst="rect">
            <a:avLst/>
          </a:prstGeom>
        </p:spPr>
      </p:pic>
      <p:pic>
        <p:nvPicPr>
          <p:cNvPr id="1026" name="Picture 2" descr="Digital art gif. A rainbow gradient pans across the words, &quot;Good job!&quot; as a gold chrysanthemum firework erupts against a black sky in the background.">
            <a:extLst>
              <a:ext uri="{FF2B5EF4-FFF2-40B4-BE49-F238E27FC236}">
                <a16:creationId xmlns:a16="http://schemas.microsoft.com/office/drawing/2014/main" id="{3334834D-9416-9E61-6162-9B2A10CEE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192001" cy="6890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DD76889D-FD47-B574-CA27-7142575B75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53880" y="6475017"/>
            <a:ext cx="902677" cy="9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3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10E8E-0C55-DAD4-BC5F-7D23F998CC03}"/>
              </a:ext>
            </a:extLst>
          </p:cNvPr>
          <p:cNvSpPr/>
          <p:nvPr/>
        </p:nvSpPr>
        <p:spPr>
          <a:xfrm>
            <a:off x="206423"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29A6A429-EBA7-6223-A9A2-17E63F97447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44915" y="6482315"/>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xlr-bg-result (1)">
            <a:extLst>
              <a:ext uri="{FF2B5EF4-FFF2-40B4-BE49-F238E27FC236}">
                <a16:creationId xmlns:a16="http://schemas.microsoft.com/office/drawing/2014/main" id="{F570F919-4AA8-A938-916A-53AB05E993E4}"/>
              </a:ext>
            </a:extLst>
          </p:cNvPr>
          <p:cNvPicPr>
            <a:picLocks noChangeAspect="1"/>
          </p:cNvPicPr>
          <p:nvPr/>
        </p:nvPicPr>
        <p:blipFill>
          <a:blip r:embed="rId5"/>
          <a:stretch>
            <a:fillRect/>
          </a:stretch>
        </p:blipFill>
        <p:spPr>
          <a:xfrm>
            <a:off x="7984926" y="622813"/>
            <a:ext cx="3852948" cy="4558788"/>
          </a:xfrm>
          <a:prstGeom prst="rect">
            <a:avLst/>
          </a:prstGeom>
        </p:spPr>
      </p:pic>
      <p:pic>
        <p:nvPicPr>
          <p:cNvPr id="17" name="16 Imagen"/>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500" y1="8333" x2="1042" y2="89722"/>
                        <a14:foregroundMark x1="2917" y1="2778" x2="30417" y2="1389"/>
                        <a14:foregroundMark x1="2292" y1="1667" x2="208" y2="4167"/>
                        <a14:foregroundMark x1="833" y1="11389" x2="0" y2="65556"/>
                        <a14:foregroundMark x1="31667" y1="2500" x2="77083" y2="2222"/>
                        <a14:foregroundMark x1="77083" y1="2222" x2="98750" y2="1944"/>
                        <a14:foregroundMark x1="98542" y1="2222" x2="98125" y2="56111"/>
                        <a14:foregroundMark x1="98125" y1="57778" x2="98958" y2="94444"/>
                        <a14:foregroundMark x1="2083" y1="96111" x2="7292" y2="99722"/>
                        <a14:foregroundMark x1="10000" y1="97778" x2="47500" y2="97222"/>
                        <a14:foregroundMark x1="50000" y1="98056" x2="80625" y2="96944"/>
                        <a14:foregroundMark x1="80833" y1="98333" x2="96458" y2="97778"/>
                        <a14:foregroundMark x1="3125" y1="12500" x2="3125" y2="90000"/>
                        <a14:foregroundMark x1="93750" y1="3056" x2="96875" y2="6667"/>
                        <a14:foregroundMark x1="96667" y1="7083" x2="97708" y2="13194"/>
                        <a14:backgroundMark x1="7083" y1="14444" x2="7083" y2="88056"/>
                        <a14:backgroundMark x1="11042" y1="8611" x2="90625" y2="8889"/>
                        <a14:backgroundMark x1="92708" y1="13333" x2="90625" y2="80278"/>
                        <a14:backgroundMark x1="14583" y1="29444" x2="13125" y2="76667"/>
                        <a14:backgroundMark x1="23958" y1="25278" x2="26458" y2="70000"/>
                        <a14:backgroundMark x1="30417" y1="37778" x2="68333" y2="45556"/>
                        <a14:backgroundMark x1="41042" y1="24722" x2="78125" y2="23056"/>
                        <a14:backgroundMark x1="80833" y1="37222" x2="80000" y2="73889"/>
                        <a14:backgroundMark x1="35417" y1="80833" x2="78542" y2="83333"/>
                        <a14:backgroundMark x1="19792" y1="18889" x2="37917" y2="18611"/>
                        <a14:backgroundMark x1="75833" y1="36389" x2="74792" y2="60833"/>
                        <a14:backgroundMark x1="29167" y1="88056" x2="88125" y2="87500"/>
                      </a14:backgroundRemoval>
                    </a14:imgEffect>
                  </a14:imgLayer>
                </a14:imgProps>
              </a:ext>
              <a:ext uri="{28A0092B-C50C-407E-A947-70E740481C1C}">
                <a14:useLocalDpi xmlns:a14="http://schemas.microsoft.com/office/drawing/2010/main" val="0"/>
              </a:ext>
            </a:extLst>
          </a:blip>
          <a:srcRect l="4" r="-10"/>
          <a:stretch/>
        </p:blipFill>
        <p:spPr>
          <a:xfrm>
            <a:off x="0" y="0"/>
            <a:ext cx="12387713" cy="6858000"/>
          </a:xfrm>
          <a:prstGeom prst="rect">
            <a:avLst/>
          </a:prstGeom>
          <a:effectLst>
            <a:outerShdw blurRad="50800" dist="38100" dir="2700000" algn="tl" rotWithShape="0">
              <a:prstClr val="black">
                <a:alpha val="40000"/>
              </a:prstClr>
            </a:outerShdw>
          </a:effectLst>
        </p:spPr>
      </p:pic>
      <p:sp>
        <p:nvSpPr>
          <p:cNvPr id="5" name="Cloud 4">
            <a:extLst>
              <a:ext uri="{FF2B5EF4-FFF2-40B4-BE49-F238E27FC236}">
                <a16:creationId xmlns:a16="http://schemas.microsoft.com/office/drawing/2014/main" id="{3183631D-5D55-9390-4C33-FEED9A5DBD06}"/>
              </a:ext>
            </a:extLst>
          </p:cNvPr>
          <p:cNvSpPr/>
          <p:nvPr/>
        </p:nvSpPr>
        <p:spPr>
          <a:xfrm>
            <a:off x="1270967" y="1172945"/>
            <a:ext cx="2456330" cy="889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06;p34">
            <a:extLst>
              <a:ext uri="{FF2B5EF4-FFF2-40B4-BE49-F238E27FC236}">
                <a16:creationId xmlns:a16="http://schemas.microsoft.com/office/drawing/2014/main" id="{95613EC3-E4C0-CBB5-8D78-24789AFF5F93}"/>
              </a:ext>
            </a:extLst>
          </p:cNvPr>
          <p:cNvSpPr txBox="1">
            <a:spLocks/>
          </p:cNvSpPr>
          <p:nvPr/>
        </p:nvSpPr>
        <p:spPr>
          <a:xfrm>
            <a:off x="1620443" y="1172945"/>
            <a:ext cx="1938248" cy="67069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vi-VN" altLang="en-GB" sz="4800" b="1" dirty="0">
                <a:solidFill>
                  <a:schemeClr val="accent1">
                    <a:lumMod val="50000"/>
                  </a:schemeClr>
                </a:solidFill>
              </a:rPr>
              <a:t>Game</a:t>
            </a:r>
          </a:p>
        </p:txBody>
      </p:sp>
      <p:sp>
        <p:nvSpPr>
          <p:cNvPr id="12" name="TextBox 11">
            <a:extLst>
              <a:ext uri="{FF2B5EF4-FFF2-40B4-BE49-F238E27FC236}">
                <a16:creationId xmlns:a16="http://schemas.microsoft.com/office/drawing/2014/main" id="{808E1642-7D02-ACE2-32C6-22EE8F5863D7}"/>
              </a:ext>
            </a:extLst>
          </p:cNvPr>
          <p:cNvSpPr txBox="1"/>
          <p:nvPr/>
        </p:nvSpPr>
        <p:spPr>
          <a:xfrm>
            <a:off x="1092315" y="2638067"/>
            <a:ext cx="6756096" cy="3046988"/>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9600" b="1" i="0" u="none" strike="noStrike" kern="0" cap="none" spc="0" normalizeH="0" baseline="0" noProof="0" dirty="0">
                <a:ln>
                  <a:noFill/>
                </a:ln>
                <a:solidFill>
                  <a:srgbClr val="0000FF"/>
                </a:solidFill>
                <a:effectLst/>
                <a:uLnTx/>
                <a:uFillTx/>
                <a:latin typeface="Congenial Black" panose="02000503040000020004" pitchFamily="2" charset="0"/>
              </a:rPr>
              <a:t>Flashcard Race</a:t>
            </a:r>
          </a:p>
        </p:txBody>
      </p:sp>
      <p:pic>
        <p:nvPicPr>
          <p:cNvPr id="6" name="Picture 9">
            <a:extLst>
              <a:ext uri="{FF2B5EF4-FFF2-40B4-BE49-F238E27FC236}">
                <a16:creationId xmlns:a16="http://schemas.microsoft.com/office/drawing/2014/main" id="{823A56CB-D477-9CFF-0393-578F053217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0553" y="630924"/>
            <a:ext cx="2261161" cy="197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A00274F-C338-7ED4-AFCB-0A5C644265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8009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FF1281-B1F0-4321-6B20-825B2F3C7E8A}"/>
              </a:ext>
            </a:extLst>
          </p:cNvPr>
          <p:cNvPicPr>
            <a:picLocks noChangeAspect="1"/>
          </p:cNvPicPr>
          <p:nvPr/>
        </p:nvPicPr>
        <p:blipFill>
          <a:blip r:embed="rId7"/>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ACB0E01-9D64-0F66-E114-7F3C58B1CB8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66565" y="2951938"/>
            <a:ext cx="2819342" cy="3217571"/>
          </a:xfrm>
          <a:prstGeom prst="rect">
            <a:avLst/>
          </a:prstGeom>
        </p:spPr>
      </p:pic>
      <p:pic>
        <p:nvPicPr>
          <p:cNvPr id="10" name="Picture 9">
            <a:extLst>
              <a:ext uri="{FF2B5EF4-FFF2-40B4-BE49-F238E27FC236}">
                <a16:creationId xmlns:a16="http://schemas.microsoft.com/office/drawing/2014/main" id="{EEEBC6AF-BE12-ECAF-91C5-72DCB83B359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478326" y="3231673"/>
            <a:ext cx="3254406" cy="3709013"/>
          </a:xfrm>
          <a:prstGeom prst="rect">
            <a:avLst/>
          </a:prstGeom>
        </p:spPr>
      </p:pic>
      <p:pic>
        <p:nvPicPr>
          <p:cNvPr id="17" name="driving">
            <a:hlinkClick r:id="" action="ppaction://media"/>
            <a:extLst>
              <a:ext uri="{FF2B5EF4-FFF2-40B4-BE49-F238E27FC236}">
                <a16:creationId xmlns:a16="http://schemas.microsoft.com/office/drawing/2014/main" id="{F0FD35FD-0786-135E-7A75-84B69E0AE5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3219" y="6102612"/>
            <a:ext cx="217714" cy="217714"/>
          </a:xfrm>
          <a:prstGeom prst="rect">
            <a:avLst/>
          </a:prstGeom>
        </p:spPr>
      </p:pic>
      <p:sp>
        <p:nvSpPr>
          <p:cNvPr id="18" name="Oval 17">
            <a:extLst>
              <a:ext uri="{FF2B5EF4-FFF2-40B4-BE49-F238E27FC236}">
                <a16:creationId xmlns:a16="http://schemas.microsoft.com/office/drawing/2014/main" id="{4C866CA0-F425-C5A6-1224-D39CA547011A}"/>
              </a:ext>
            </a:extLst>
          </p:cNvPr>
          <p:cNvSpPr/>
          <p:nvPr/>
        </p:nvSpPr>
        <p:spPr>
          <a:xfrm>
            <a:off x="12548448" y="6320326"/>
            <a:ext cx="148046" cy="14472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26EDF1C-BB24-6B28-0B8E-7744E5D005AE}"/>
              </a:ext>
            </a:extLst>
          </p:cNvPr>
          <p:cNvPicPr>
            <a:picLocks noChangeAspect="1"/>
          </p:cNvPicPr>
          <p:nvPr/>
        </p:nvPicPr>
        <p:blipFill>
          <a:blip r:embed="rId11"/>
          <a:stretch>
            <a:fillRect/>
          </a:stretch>
        </p:blipFill>
        <p:spPr>
          <a:xfrm>
            <a:off x="7118963" y="512305"/>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9D9981A-9789-4244-BBCE-5849A9EA12A2}"/>
              </a:ext>
            </a:extLst>
          </p:cNvPr>
          <p:cNvPicPr>
            <a:picLocks noChangeAspect="1"/>
          </p:cNvPicPr>
          <p:nvPr/>
        </p:nvPicPr>
        <p:blipFill>
          <a:blip r:embed="rId12"/>
          <a:stretch>
            <a:fillRect/>
          </a:stretch>
        </p:blipFill>
        <p:spPr>
          <a:xfrm>
            <a:off x="383686"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 name="driving">
            <a:hlinkClick r:id="" action="ppaction://media"/>
            <a:extLst>
              <a:ext uri="{FF2B5EF4-FFF2-40B4-BE49-F238E27FC236}">
                <a16:creationId xmlns:a16="http://schemas.microsoft.com/office/drawing/2014/main" id="{6DBBF509-3AC7-CCC5-A87C-C704BD38856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80086" y="193572"/>
            <a:ext cx="304800" cy="304800"/>
          </a:xfrm>
          <a:prstGeom prst="rect">
            <a:avLst/>
          </a:prstGeom>
        </p:spPr>
      </p:pic>
      <p:grpSp>
        <p:nvGrpSpPr>
          <p:cNvPr id="5" name="Group 4">
            <a:extLst>
              <a:ext uri="{FF2B5EF4-FFF2-40B4-BE49-F238E27FC236}">
                <a16:creationId xmlns:a16="http://schemas.microsoft.com/office/drawing/2014/main" id="{251BA108-A626-DEC9-48C7-A683CF86BEBC}"/>
              </a:ext>
            </a:extLst>
          </p:cNvPr>
          <p:cNvGrpSpPr/>
          <p:nvPr/>
        </p:nvGrpSpPr>
        <p:grpSpPr>
          <a:xfrm>
            <a:off x="3470856" y="879660"/>
            <a:ext cx="3447562" cy="2599803"/>
            <a:chOff x="3463790" y="859238"/>
            <a:chExt cx="3447562" cy="2599803"/>
          </a:xfrm>
        </p:grpSpPr>
        <p:pic>
          <p:nvPicPr>
            <p:cNvPr id="6" name="Picture 5">
              <a:extLst>
                <a:ext uri="{FF2B5EF4-FFF2-40B4-BE49-F238E27FC236}">
                  <a16:creationId xmlns:a16="http://schemas.microsoft.com/office/drawing/2014/main" id="{4F3FA2B6-252B-2F1F-82B0-B94B66FEC7F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7" name="Oval 6">
              <a:extLst>
                <a:ext uri="{FF2B5EF4-FFF2-40B4-BE49-F238E27FC236}">
                  <a16:creationId xmlns:a16="http://schemas.microsoft.com/office/drawing/2014/main" id="{7E5F7F18-13EA-C3ED-0999-B39D405E267E}"/>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4" name="Group 3">
            <a:extLst>
              <a:ext uri="{FF2B5EF4-FFF2-40B4-BE49-F238E27FC236}">
                <a16:creationId xmlns:a16="http://schemas.microsoft.com/office/drawing/2014/main" id="{97173F22-A5F3-31EE-B7BB-9197C2D35512}"/>
              </a:ext>
            </a:extLst>
          </p:cNvPr>
          <p:cNvGrpSpPr/>
          <p:nvPr/>
        </p:nvGrpSpPr>
        <p:grpSpPr>
          <a:xfrm>
            <a:off x="3470856" y="879659"/>
            <a:ext cx="3447562" cy="2599803"/>
            <a:chOff x="3463790" y="859238"/>
            <a:chExt cx="3447562" cy="2599803"/>
          </a:xfrm>
        </p:grpSpPr>
        <p:pic>
          <p:nvPicPr>
            <p:cNvPr id="9" name="Picture 8">
              <a:extLst>
                <a:ext uri="{FF2B5EF4-FFF2-40B4-BE49-F238E27FC236}">
                  <a16:creationId xmlns:a16="http://schemas.microsoft.com/office/drawing/2014/main" id="{37E47EC6-E0A9-F8ED-3518-6526C14F2F8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19" name="Oval 18">
              <a:extLst>
                <a:ext uri="{FF2B5EF4-FFF2-40B4-BE49-F238E27FC236}">
                  <a16:creationId xmlns:a16="http://schemas.microsoft.com/office/drawing/2014/main" id="{F2F77AFE-E54D-BA9B-941D-56A1B1070F12}"/>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pic>
        <p:nvPicPr>
          <p:cNvPr id="8" name="Picture 7">
            <a:extLst>
              <a:ext uri="{FF2B5EF4-FFF2-40B4-BE49-F238E27FC236}">
                <a16:creationId xmlns:a16="http://schemas.microsoft.com/office/drawing/2014/main" id="{3CFD5D4D-7916-C1C5-8AB0-EB6C79A10FFC}"/>
              </a:ext>
            </a:extLst>
          </p:cNvPr>
          <p:cNvPicPr>
            <a:picLocks noChangeAspect="1"/>
          </p:cNvPicPr>
          <p:nvPr/>
        </p:nvPicPr>
        <p:blipFill>
          <a:blip r:embed="rId11"/>
          <a:stretch>
            <a:fillRect/>
          </a:stretch>
        </p:blipFill>
        <p:spPr>
          <a:xfrm>
            <a:off x="7114733" y="485160"/>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E80A416-95AB-DCB1-85D2-FF64081A352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473742" y="3231673"/>
            <a:ext cx="3254406" cy="3709013"/>
          </a:xfrm>
          <a:prstGeom prst="rect">
            <a:avLst/>
          </a:prstGeom>
        </p:spPr>
      </p:pic>
      <p:pic>
        <p:nvPicPr>
          <p:cNvPr id="14" name="Picture 4" descr="Đoạn văn kể về môn bơi lội (5 mẫu) - Phòng GD&amp;DT Sa Thầy">
            <a:extLst>
              <a:ext uri="{FF2B5EF4-FFF2-40B4-BE49-F238E27FC236}">
                <a16:creationId xmlns:a16="http://schemas.microsoft.com/office/drawing/2014/main" id="{085A3612-FF98-4701-22D6-547B42CBF0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3964" y="4494239"/>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Đoạn văn kể về môn bơi lội (5 mẫu) - Phòng GD&amp;DT Sa Thầy">
            <a:extLst>
              <a:ext uri="{FF2B5EF4-FFF2-40B4-BE49-F238E27FC236}">
                <a16:creationId xmlns:a16="http://schemas.microsoft.com/office/drawing/2014/main" id="{54C0DDE6-322D-6A9D-4120-11C47D8490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9525" y="4467094"/>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1DD6B47-DA0D-0CDC-353F-8E36545437D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58951" y="2951938"/>
            <a:ext cx="2819342" cy="3217571"/>
          </a:xfrm>
          <a:prstGeom prst="rect">
            <a:avLst/>
          </a:prstGeom>
        </p:spPr>
      </p:pic>
      <p:pic>
        <p:nvPicPr>
          <p:cNvPr id="16" name="Picture 15">
            <a:extLst>
              <a:ext uri="{FF2B5EF4-FFF2-40B4-BE49-F238E27FC236}">
                <a16:creationId xmlns:a16="http://schemas.microsoft.com/office/drawing/2014/main" id="{F5BF1EE3-259E-FA58-9DF0-B657D13972C6}"/>
              </a:ext>
            </a:extLst>
          </p:cNvPr>
          <p:cNvPicPr>
            <a:picLocks noChangeAspect="1"/>
          </p:cNvPicPr>
          <p:nvPr/>
        </p:nvPicPr>
        <p:blipFill>
          <a:blip r:embed="rId12"/>
          <a:stretch>
            <a:fillRect/>
          </a:stretch>
        </p:blipFill>
        <p:spPr>
          <a:xfrm>
            <a:off x="383686" y="599481"/>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9EDE538F-867C-2D06-0165-EDF4E3DC5A4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9257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indefinite"/>
                      </p:stCondLst>
                      <p:childTnLst>
                        <p:par>
                          <p:cTn id="11" fill="hold">
                            <p:stCondLst>
                              <p:cond delay="0"/>
                            </p:stCondLst>
                            <p:childTnLst>
                              <p:par>
                                <p:cTn id="12" presetID="37" presetClass="path" presetSubtype="0" repeatCount="3000" accel="50000" decel="50000" fill="hold" nodeType="clickEffect">
                                  <p:stCondLst>
                                    <p:cond delay="0"/>
                                  </p:stCondLst>
                                  <p:childTnLst>
                                    <p:animMotion origin="layout" path="M -0.03724 0.01713 L -0.02565 -0.06296 C -0.02331 -0.08078 -0.01927 -0.09027 -0.01523 -0.09027 C -0.01094 -0.09027 -0.00716 -0.08078 -0.00482 -0.06296 L 0.00794 0.01713 " pathEditMode="relative" rAng="0" ptsTypes="AAAAA">
                                      <p:cBhvr>
                                        <p:cTn id="13" dur="500" fill="hold"/>
                                        <p:tgtEl>
                                          <p:spTgt spid="4"/>
                                        </p:tgtEl>
                                        <p:attrNameLst>
                                          <p:attrName>ppt_x</p:attrName>
                                          <p:attrName>ppt_y</p:attrName>
                                        </p:attrNameLst>
                                      </p:cBhvr>
                                      <p:rCtr x="2253" y="-5370"/>
                                    </p:animMotion>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0" presetClass="path" presetSubtype="0" repeatCount="3000" accel="50000" decel="50000" fill="hold" nodeType="clickEffect">
                                  <p:stCondLst>
                                    <p:cond delay="0"/>
                                  </p:stCondLst>
                                  <p:childTnLst>
                                    <p:animMotion origin="layout" path="M -0.03412 -0.03403 L -0.01706 -0.03403 C -0.00964 -0.03403 6.25E-7 -0.02477 6.25E-7 -0.01783 L 6.25E-7 4.07407E-6 " pathEditMode="relative" rAng="0" ptsTypes="AAAA">
                                      <p:cBhvr>
                                        <p:cTn id="18" dur="500" fill="hold"/>
                                        <p:tgtEl>
                                          <p:spTgt spid="8"/>
                                        </p:tgtEl>
                                        <p:attrNameLst>
                                          <p:attrName>ppt_x</p:attrName>
                                          <p:attrName>ppt_y</p:attrName>
                                        </p:attrNameLst>
                                      </p:cBhvr>
                                      <p:rCtr x="1706" y="1690"/>
                                    </p:animMotion>
                                  </p:childTnLst>
                                  <p:subTnLst>
                                    <p:audio>
                                      <p:cMediaNode>
                                        <p:cTn display="0" masterRel="sameClick">
                                          <p:stCondLst>
                                            <p:cond evt="begin" delay="0">
                                              <p:tn val="17"/>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50" presetClass="path" presetSubtype="0" repeatCount="3000" accel="50000" decel="50000" fill="hold" nodeType="clickEffect">
                                  <p:stCondLst>
                                    <p:cond delay="0"/>
                                  </p:stCondLst>
                                  <p:childTnLst>
                                    <p:animMotion origin="layout" path="M 0.01197 0.03379 L 0.00572 0.03379 C 0.00325 0.03379 4.375E-6 0.02407 4.375E-6 0.01689 L 4.375E-6 3.33333E-6 " pathEditMode="relative" rAng="0" ptsTypes="AAAA">
                                      <p:cBhvr>
                                        <p:cTn id="23" dur="500" fill="hold"/>
                                        <p:tgtEl>
                                          <p:spTgt spid="12"/>
                                        </p:tgtEl>
                                        <p:attrNameLst>
                                          <p:attrName>ppt_x</p:attrName>
                                          <p:attrName>ppt_y</p:attrName>
                                        </p:attrNameLst>
                                      </p:cBhvr>
                                      <p:rCtr x="-599" y="-1690"/>
                                    </p:animMotion>
                                  </p:childTnLst>
                                  <p:subTnLst>
                                    <p:audio>
                                      <p:cMediaNode>
                                        <p:cTn display="0" masterRel="sameClick">
                                          <p:stCondLst>
                                            <p:cond evt="begin" delay="0">
                                              <p:tn val="22"/>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3" presetClass="entr" presetSubtype="10" repeatCount="300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blinds(horizontal)">
                                      <p:cBhvr>
                                        <p:cTn id="29" dur="500"/>
                                        <p:tgtEl>
                                          <p:spTgt spid="1028"/>
                                        </p:tgtEl>
                                      </p:cBhvr>
                                    </p:animEffect>
                                  </p:childTnLst>
                                  <p:subTnLst>
                                    <p:audio>
                                      <p:cMediaNode>
                                        <p:cTn display="0" masterRel="sameClick">
                                          <p:stCondLst>
                                            <p:cond evt="begin" delay="0">
                                              <p:tn val="27"/>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repeatCount="3000" accel="50000" decel="50000" fill="hold" nodeType="clickEffect">
                                  <p:stCondLst>
                                    <p:cond delay="0"/>
                                  </p:stCondLst>
                                  <p:childTnLst>
                                    <p:animMotion origin="layout" path="M -8.33333E-7 -4.81481E-6 L -8.33333E-7 0.00024 " pathEditMode="relative" rAng="0" ptsTypes="AA">
                                      <p:cBhvr>
                                        <p:cTn id="34" dur="500" fill="hold"/>
                                        <p:tgtEl>
                                          <p:spTgt spid="15"/>
                                        </p:tgtEl>
                                        <p:attrNameLst>
                                          <p:attrName>ppt_x</p:attrName>
                                          <p:attrName>ppt_y</p:attrName>
                                        </p:attrNameLst>
                                      </p:cBhvr>
                                      <p:rCtr x="0" y="0"/>
                                    </p:animMotion>
                                  </p:childTnLst>
                                  <p:subTnLst>
                                    <p:audio>
                                      <p:cMediaNode>
                                        <p:cTn display="0" masterRel="sameClick">
                                          <p:stCondLst>
                                            <p:cond evt="begin" delay="0">
                                              <p:tn val="33"/>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37" presetClass="path" presetSubtype="0" repeatCount="3000" accel="50000" decel="50000" fill="hold" nodeType="clickEffect">
                                  <p:stCondLst>
                                    <p:cond delay="0"/>
                                  </p:stCondLst>
                                  <p:childTnLst>
                                    <p:animMotion origin="layout" path="M 1.66667E-6 -4.44444E-6 L -0.00169 0.00811 C -0.00208 0.01019 -0.00248 0.01158 -0.003 0.01158 C -0.00365 0.01158 -0.00404 0.01019 -0.00443 0.00811 L -0.00573 -4.44444E-6 " pathEditMode="relative" rAng="0" ptsTypes="AAAAA">
                                      <p:cBhvr>
                                        <p:cTn id="39" dur="500" fill="hold"/>
                                        <p:tgtEl>
                                          <p:spTgt spid="16"/>
                                        </p:tgtEl>
                                        <p:attrNameLst>
                                          <p:attrName>ppt_x</p:attrName>
                                          <p:attrName>ppt_y</p:attrName>
                                        </p:attrNameLst>
                                      </p:cBhvr>
                                      <p:rCtr x="-286" y="579"/>
                                    </p:animMotion>
                                  </p:childTnLst>
                                  <p:subTnLst>
                                    <p:audio>
                                      <p:cMediaNode>
                                        <p:cTn display="0" masterRel="sameClick">
                                          <p:stCondLst>
                                            <p:cond evt="begin" delay="0">
                                              <p:tn val="38"/>
                                            </p:cond>
                                          </p:stCondLst>
                                          <p:endCondLst>
                                            <p:cond evt="onStopAudio" delay="0">
                                              <p:tgtEl>
                                                <p:sldTgt/>
                                              </p:tgtEl>
                                            </p:cond>
                                          </p:endCondLst>
                                        </p:cTn>
                                        <p:tgtEl>
                                          <p:sndTgt r:embed="rId6" name="wrongwav.wav"/>
                                        </p:tgtEl>
                                      </p:cMediaNode>
                                    </p:audio>
                                  </p:sub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3205B8C-D92B-D9E3-C836-83464A2D3884}"/>
              </a:ext>
            </a:extLst>
          </p:cNvPr>
          <p:cNvPicPr>
            <a:picLocks noChangeAspect="1"/>
          </p:cNvPicPr>
          <p:nvPr/>
        </p:nvPicPr>
        <p:blipFill>
          <a:blip r:embed="rId9"/>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ACB0E01-9D64-0F66-E114-7F3C58B1CB8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5373" y="3392791"/>
            <a:ext cx="2819342" cy="3217571"/>
          </a:xfrm>
          <a:prstGeom prst="rect">
            <a:avLst/>
          </a:prstGeom>
        </p:spPr>
      </p:pic>
      <p:pic>
        <p:nvPicPr>
          <p:cNvPr id="10" name="Picture 9">
            <a:extLst>
              <a:ext uri="{FF2B5EF4-FFF2-40B4-BE49-F238E27FC236}">
                <a16:creationId xmlns:a16="http://schemas.microsoft.com/office/drawing/2014/main" id="{EEEBC6AF-BE12-ECAF-91C5-72DCB83B359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78326" y="3231673"/>
            <a:ext cx="3254406" cy="3709013"/>
          </a:xfrm>
          <a:prstGeom prst="rect">
            <a:avLst/>
          </a:prstGeom>
        </p:spPr>
      </p:pic>
      <p:pic>
        <p:nvPicPr>
          <p:cNvPr id="17" name="driving">
            <a:hlinkClick r:id="" action="ppaction://media"/>
            <a:extLst>
              <a:ext uri="{FF2B5EF4-FFF2-40B4-BE49-F238E27FC236}">
                <a16:creationId xmlns:a16="http://schemas.microsoft.com/office/drawing/2014/main" id="{F0FD35FD-0786-135E-7A75-84B69E0AE5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38724" y="5370787"/>
            <a:ext cx="217714" cy="217714"/>
          </a:xfrm>
          <a:prstGeom prst="rect">
            <a:avLst/>
          </a:prstGeom>
        </p:spPr>
      </p:pic>
      <p:sp>
        <p:nvSpPr>
          <p:cNvPr id="18" name="Oval 17">
            <a:extLst>
              <a:ext uri="{FF2B5EF4-FFF2-40B4-BE49-F238E27FC236}">
                <a16:creationId xmlns:a16="http://schemas.microsoft.com/office/drawing/2014/main" id="{4C866CA0-F425-C5A6-1224-D39CA547011A}"/>
              </a:ext>
            </a:extLst>
          </p:cNvPr>
          <p:cNvSpPr/>
          <p:nvPr/>
        </p:nvSpPr>
        <p:spPr>
          <a:xfrm flipH="1">
            <a:off x="12586257" y="6135008"/>
            <a:ext cx="398375" cy="475353"/>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26EDF1C-BB24-6B28-0B8E-7744E5D005AE}"/>
              </a:ext>
            </a:extLst>
          </p:cNvPr>
          <p:cNvPicPr>
            <a:picLocks noChangeAspect="1"/>
          </p:cNvPicPr>
          <p:nvPr/>
        </p:nvPicPr>
        <p:blipFill>
          <a:blip r:embed="rId13"/>
          <a:stretch>
            <a:fillRect/>
          </a:stretch>
        </p:blipFill>
        <p:spPr>
          <a:xfrm>
            <a:off x="7118963" y="627551"/>
            <a:ext cx="4338387" cy="2955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9D9981A-9789-4244-BBCE-5849A9EA12A2}"/>
              </a:ext>
            </a:extLst>
          </p:cNvPr>
          <p:cNvPicPr>
            <a:picLocks noChangeAspect="1"/>
          </p:cNvPicPr>
          <p:nvPr/>
        </p:nvPicPr>
        <p:blipFill>
          <a:blip r:embed="rId14"/>
          <a:stretch>
            <a:fillRect/>
          </a:stretch>
        </p:blipFill>
        <p:spPr>
          <a:xfrm>
            <a:off x="383686"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 name="driving">
            <a:hlinkClick r:id="" action="ppaction://media"/>
            <a:extLst>
              <a:ext uri="{FF2B5EF4-FFF2-40B4-BE49-F238E27FC236}">
                <a16:creationId xmlns:a16="http://schemas.microsoft.com/office/drawing/2014/main" id="{6DBBF509-3AC7-CCC5-A87C-C704BD3885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17083" y="124820"/>
            <a:ext cx="304800" cy="304800"/>
          </a:xfrm>
          <a:prstGeom prst="rect">
            <a:avLst/>
          </a:prstGeom>
        </p:spPr>
      </p:pic>
      <p:grpSp>
        <p:nvGrpSpPr>
          <p:cNvPr id="5" name="Group 4">
            <a:extLst>
              <a:ext uri="{FF2B5EF4-FFF2-40B4-BE49-F238E27FC236}">
                <a16:creationId xmlns:a16="http://schemas.microsoft.com/office/drawing/2014/main" id="{251BA108-A626-DEC9-48C7-A683CF86BEBC}"/>
              </a:ext>
            </a:extLst>
          </p:cNvPr>
          <p:cNvGrpSpPr/>
          <p:nvPr/>
        </p:nvGrpSpPr>
        <p:grpSpPr>
          <a:xfrm>
            <a:off x="3470856" y="879660"/>
            <a:ext cx="3447562" cy="2599803"/>
            <a:chOff x="3463790" y="859238"/>
            <a:chExt cx="3447562" cy="2599803"/>
          </a:xfrm>
        </p:grpSpPr>
        <p:pic>
          <p:nvPicPr>
            <p:cNvPr id="6" name="Picture 5">
              <a:extLst>
                <a:ext uri="{FF2B5EF4-FFF2-40B4-BE49-F238E27FC236}">
                  <a16:creationId xmlns:a16="http://schemas.microsoft.com/office/drawing/2014/main" id="{4F3FA2B6-252B-2F1F-82B0-B94B66FEC7F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7" name="Oval 6">
              <a:extLst>
                <a:ext uri="{FF2B5EF4-FFF2-40B4-BE49-F238E27FC236}">
                  <a16:creationId xmlns:a16="http://schemas.microsoft.com/office/drawing/2014/main" id="{7E5F7F18-13EA-C3ED-0999-B39D405E267E}"/>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4" name="Group 3">
            <a:extLst>
              <a:ext uri="{FF2B5EF4-FFF2-40B4-BE49-F238E27FC236}">
                <a16:creationId xmlns:a16="http://schemas.microsoft.com/office/drawing/2014/main" id="{97173F22-A5F3-31EE-B7BB-9197C2D35512}"/>
              </a:ext>
            </a:extLst>
          </p:cNvPr>
          <p:cNvGrpSpPr/>
          <p:nvPr/>
        </p:nvGrpSpPr>
        <p:grpSpPr>
          <a:xfrm>
            <a:off x="3491662" y="879660"/>
            <a:ext cx="3447562" cy="2599803"/>
            <a:chOff x="3463790" y="859238"/>
            <a:chExt cx="3447562" cy="2599803"/>
          </a:xfrm>
        </p:grpSpPr>
        <p:pic>
          <p:nvPicPr>
            <p:cNvPr id="9" name="Picture 8">
              <a:extLst>
                <a:ext uri="{FF2B5EF4-FFF2-40B4-BE49-F238E27FC236}">
                  <a16:creationId xmlns:a16="http://schemas.microsoft.com/office/drawing/2014/main" id="{37E47EC6-E0A9-F8ED-3518-6526C14F2F8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19" name="Oval 18">
              <a:extLst>
                <a:ext uri="{FF2B5EF4-FFF2-40B4-BE49-F238E27FC236}">
                  <a16:creationId xmlns:a16="http://schemas.microsoft.com/office/drawing/2014/main" id="{F2F77AFE-E54D-BA9B-941D-56A1B1070F12}"/>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pic>
        <p:nvPicPr>
          <p:cNvPr id="8" name="Picture 7">
            <a:extLst>
              <a:ext uri="{FF2B5EF4-FFF2-40B4-BE49-F238E27FC236}">
                <a16:creationId xmlns:a16="http://schemas.microsoft.com/office/drawing/2014/main" id="{3CFD5D4D-7916-C1C5-8AB0-EB6C79A10FFC}"/>
              </a:ext>
            </a:extLst>
          </p:cNvPr>
          <p:cNvPicPr>
            <a:picLocks noChangeAspect="1"/>
          </p:cNvPicPr>
          <p:nvPr/>
        </p:nvPicPr>
        <p:blipFill>
          <a:blip r:embed="rId13"/>
          <a:stretch>
            <a:fillRect/>
          </a:stretch>
        </p:blipFill>
        <p:spPr>
          <a:xfrm>
            <a:off x="7118963" y="519941"/>
            <a:ext cx="4486702" cy="3056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E80A416-95AB-DCB1-85D2-FF64081A352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82910" y="3197746"/>
            <a:ext cx="3254406" cy="3709013"/>
          </a:xfrm>
          <a:prstGeom prst="rect">
            <a:avLst/>
          </a:prstGeom>
        </p:spPr>
      </p:pic>
      <p:pic>
        <p:nvPicPr>
          <p:cNvPr id="14" name="Picture 4" descr="Đoạn văn kể về môn bơi lội (5 mẫu) - Phòng GD&amp;DT Sa Thầy">
            <a:extLst>
              <a:ext uri="{FF2B5EF4-FFF2-40B4-BE49-F238E27FC236}">
                <a16:creationId xmlns:a16="http://schemas.microsoft.com/office/drawing/2014/main" id="{085A3612-FF98-4701-22D6-547B42CBF0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3964" y="4494239"/>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Đoạn văn kể về môn bơi lội (5 mẫu) - Phòng GD&amp;DT Sa Thầy">
            <a:extLst>
              <a:ext uri="{FF2B5EF4-FFF2-40B4-BE49-F238E27FC236}">
                <a16:creationId xmlns:a16="http://schemas.microsoft.com/office/drawing/2014/main" id="{54C0DDE6-322D-6A9D-4120-11C47D849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62849" y="4473676"/>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1DD6B47-DA0D-0CDC-353F-8E36545437D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9950" y="3577613"/>
            <a:ext cx="2819342" cy="3217571"/>
          </a:xfrm>
          <a:prstGeom prst="rect">
            <a:avLst/>
          </a:prstGeom>
        </p:spPr>
      </p:pic>
      <p:pic>
        <p:nvPicPr>
          <p:cNvPr id="16" name="Picture 15">
            <a:extLst>
              <a:ext uri="{FF2B5EF4-FFF2-40B4-BE49-F238E27FC236}">
                <a16:creationId xmlns:a16="http://schemas.microsoft.com/office/drawing/2014/main" id="{F5BF1EE3-259E-FA58-9DF0-B657D13972C6}"/>
              </a:ext>
            </a:extLst>
          </p:cNvPr>
          <p:cNvPicPr>
            <a:picLocks noChangeAspect="1"/>
          </p:cNvPicPr>
          <p:nvPr/>
        </p:nvPicPr>
        <p:blipFill>
          <a:blip r:embed="rId14"/>
          <a:stretch>
            <a:fillRect/>
          </a:stretch>
        </p:blipFill>
        <p:spPr>
          <a:xfrm>
            <a:off x="362880"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11" name="sliding">
            <a:hlinkClick r:id="" action="ppaction://media"/>
            <a:extLst>
              <a:ext uri="{FF2B5EF4-FFF2-40B4-BE49-F238E27FC236}">
                <a16:creationId xmlns:a16="http://schemas.microsoft.com/office/drawing/2014/main" id="{A258BA3F-A589-DC2E-ECF4-D0C505578B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747581" y="722991"/>
            <a:ext cx="243804" cy="243804"/>
          </a:xfrm>
          <a:prstGeom prst="rect">
            <a:avLst/>
          </a:prstGeom>
        </p:spPr>
      </p:pic>
      <p:pic>
        <p:nvPicPr>
          <p:cNvPr id="21" name="Picture 20">
            <a:extLst>
              <a:ext uri="{FF2B5EF4-FFF2-40B4-BE49-F238E27FC236}">
                <a16:creationId xmlns:a16="http://schemas.microsoft.com/office/drawing/2014/main" id="{6E0C3B2D-A77C-7053-2368-DE7B82897E5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2841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50" presetClass="path" presetSubtype="0" repeatCount="3000" accel="50000" decel="50000" fill="hold" nodeType="clickEffect">
                                  <p:stCondLst>
                                    <p:cond delay="0"/>
                                  </p:stCondLst>
                                  <p:childTnLst>
                                    <p:animMotion origin="layout" path="M 0.01198 0.03379 L 0.00573 0.03379 C 0.00326 0.03379 -8.33333E-7 0.02407 -8.33333E-7 0.01689 L -8.33333E-7 4.07407E-6 " pathEditMode="relative" rAng="0" ptsTypes="AAAA">
                                      <p:cBhvr>
                                        <p:cTn id="13" dur="500" fill="hold"/>
                                        <p:tgtEl>
                                          <p:spTgt spid="12"/>
                                        </p:tgtEl>
                                        <p:attrNameLst>
                                          <p:attrName>ppt_x</p:attrName>
                                          <p:attrName>ppt_y</p:attrName>
                                        </p:attrNameLst>
                                      </p:cBhvr>
                                      <p:rCtr x="-599" y="-1690"/>
                                    </p:animMotion>
                                  </p:childTnLst>
                                  <p:subTnLst>
                                    <p:audio>
                                      <p:cMediaNode>
                                        <p:cTn display="0" masterRel="sameClick">
                                          <p:stCondLst>
                                            <p:cond evt="begin" delay="0">
                                              <p:tn val="12"/>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3" presetClass="entr" presetSubtype="10" repeatCount="300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linds(horizontal)">
                                      <p:cBhvr>
                                        <p:cTn id="19" dur="500"/>
                                        <p:tgtEl>
                                          <p:spTgt spid="1028"/>
                                        </p:tgtEl>
                                      </p:cBhvr>
                                    </p:animEffect>
                                  </p:childTnLst>
                                  <p:subTnLst>
                                    <p:audio>
                                      <p:cMediaNode>
                                        <p:cTn display="0" masterRel="sameClick">
                                          <p:stCondLst>
                                            <p:cond evt="begin" delay="0">
                                              <p:tn val="17"/>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repeatCount="3000" accel="50000" decel="50000" fill="hold" nodeType="clickEffect">
                                  <p:stCondLst>
                                    <p:cond delay="0"/>
                                  </p:stCondLst>
                                  <p:childTnLst>
                                    <p:animMotion origin="layout" path="M 1.875E-6 1.11022E-16 L -0.00143 -0.02685 " pathEditMode="relative" rAng="0" ptsTypes="AA">
                                      <p:cBhvr>
                                        <p:cTn id="24" dur="500" fill="hold"/>
                                        <p:tgtEl>
                                          <p:spTgt spid="15"/>
                                        </p:tgtEl>
                                        <p:attrNameLst>
                                          <p:attrName>ppt_x</p:attrName>
                                          <p:attrName>ppt_y</p:attrName>
                                        </p:attrNameLst>
                                      </p:cBhvr>
                                      <p:rCtr x="-78" y="-1343"/>
                                    </p:animMotion>
                                  </p:childTnLst>
                                  <p:subTnLst>
                                    <p:audio>
                                      <p:cMediaNode>
                                        <p:cTn display="0" masterRel="sameClick">
                                          <p:stCondLst>
                                            <p:cond evt="begin" delay="0">
                                              <p:tn val="23"/>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repeatCount="3000" accel="50000" decel="50000" fill="hold" nodeType="clickEffect">
                                  <p:stCondLst>
                                    <p:cond delay="0"/>
                                  </p:stCondLst>
                                  <p:childTnLst>
                                    <p:animMotion origin="layout" path="M 4.375E-6 4.07407E-6 L -0.0017 0.0081 C -0.00209 0.01018 -0.00248 0.01157 -0.003 0.01157 C -0.00365 0.01157 -0.00404 0.01018 -0.00443 0.0081 L -0.00573 4.07407E-6 " pathEditMode="relative" rAng="0" ptsTypes="AAAAA">
                                      <p:cBhvr>
                                        <p:cTn id="29" dur="500" fill="hold"/>
                                        <p:tgtEl>
                                          <p:spTgt spid="16"/>
                                        </p:tgtEl>
                                        <p:attrNameLst>
                                          <p:attrName>ppt_x</p:attrName>
                                          <p:attrName>ppt_y</p:attrName>
                                        </p:attrNameLst>
                                      </p:cBhvr>
                                      <p:rCtr x="-286" y="579"/>
                                    </p:animMotion>
                                  </p:childTnLst>
                                  <p:subTnLst>
                                    <p:audio>
                                      <p:cMediaNode>
                                        <p:cTn display="0" masterRel="sameClick">
                                          <p:stCondLst>
                                            <p:cond evt="begin" delay="0">
                                              <p:tn val="28"/>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6"/>
                  </p:tgtEl>
                </p:cond>
              </p:nextCondLst>
            </p:seq>
            <p:audio>
              <p:cMediaNode vol="80000">
                <p:cTn id="30" fill="hold" display="0">
                  <p:stCondLst>
                    <p:cond delay="indefinite"/>
                  </p:stCondLst>
                  <p:endCondLst>
                    <p:cond evt="onStopAudio" delay="0">
                      <p:tgtEl>
                        <p:sldTgt/>
                      </p:tgtEl>
                    </p:cond>
                  </p:endCondLst>
                </p:cTn>
                <p:tgtEl>
                  <p:spTgt spid="11"/>
                </p:tgtEl>
              </p:cMediaNode>
            </p:audio>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37" presetClass="path" presetSubtype="0" repeatCount="3000" accel="50000" decel="50000" fill="hold" nodeType="clickEffect">
                                  <p:stCondLst>
                                    <p:cond delay="0"/>
                                  </p:stCondLst>
                                  <p:childTnLst>
                                    <p:animMotion origin="layout" path="M 1.45833E-6 -1.11111E-6 L 0.00338 0.025 C 0.00417 0.03079 0.00521 0.03403 0.00625 0.03403 C 0.00768 0.03403 0.00872 0.03079 0.00937 0.025 L 0.01328 -1.11111E-6 " pathEditMode="relative" rAng="0" ptsTypes="AAAAA">
                                      <p:cBhvr>
                                        <p:cTn id="35" dur="500" fill="hold"/>
                                        <p:tgtEl>
                                          <p:spTgt spid="8"/>
                                        </p:tgtEl>
                                        <p:attrNameLst>
                                          <p:attrName>ppt_x</p:attrName>
                                          <p:attrName>ppt_y</p:attrName>
                                        </p:attrNameLst>
                                      </p:cBhvr>
                                      <p:rCtr x="664" y="1690"/>
                                    </p:animMotion>
                                  </p:childTnLst>
                                  <p:subTnLst>
                                    <p:audio>
                                      <p:cMediaNode>
                                        <p:cTn display="0" masterRel="sameClick">
                                          <p:stCondLst>
                                            <p:cond evt="begin" delay="0">
                                              <p:tn val="34"/>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37" presetClass="path" presetSubtype="0" repeatCount="3000" accel="50000" decel="50000" fill="hold" nodeType="clickEffect">
                                  <p:stCondLst>
                                    <p:cond delay="0"/>
                                  </p:stCondLst>
                                  <p:childTnLst>
                                    <p:animMotion origin="layout" path="M -4.375E-6 -4.07407E-6 L 0.00092 -0.0243 C 0.00118 -0.02963 0.00144 -0.03171 0.00183 -0.03171 C 0.00222 -0.03171 0.00248 -0.02963 0.00274 -0.0243 L 0.00378 -4.07407E-6 " pathEditMode="relative" rAng="0" ptsTypes="AAAAA">
                                      <p:cBhvr>
                                        <p:cTn id="40" dur="500" fill="hold"/>
                                        <p:tgtEl>
                                          <p:spTgt spid="4"/>
                                        </p:tgtEl>
                                        <p:attrNameLst>
                                          <p:attrName>ppt_x</p:attrName>
                                          <p:attrName>ppt_y</p:attrName>
                                        </p:attrNameLst>
                                      </p:cBhvr>
                                      <p:rCtr x="182" y="-1597"/>
                                    </p:animMotion>
                                  </p:childTnLst>
                                  <p:subTnLst>
                                    <p:audio>
                                      <p:cMediaNode>
                                        <p:cTn display="0" masterRel="sameClick">
                                          <p:stCondLst>
                                            <p:cond evt="begin" delay="0">
                                              <p:tn val="39"/>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EE7A5EF-E736-DE4F-5DB1-34092E04403E}"/>
              </a:ext>
            </a:extLst>
          </p:cNvPr>
          <p:cNvPicPr>
            <a:picLocks noChangeAspect="1"/>
          </p:cNvPicPr>
          <p:nvPr/>
        </p:nvPicPr>
        <p:blipFill>
          <a:blip r:embed="rId9"/>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ACB0E01-9D64-0F66-E114-7F3C58B1CB8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66565" y="2951938"/>
            <a:ext cx="2819342" cy="3217571"/>
          </a:xfrm>
          <a:prstGeom prst="rect">
            <a:avLst/>
          </a:prstGeom>
        </p:spPr>
      </p:pic>
      <p:pic>
        <p:nvPicPr>
          <p:cNvPr id="10" name="Picture 9">
            <a:extLst>
              <a:ext uri="{FF2B5EF4-FFF2-40B4-BE49-F238E27FC236}">
                <a16:creationId xmlns:a16="http://schemas.microsoft.com/office/drawing/2014/main" id="{EEEBC6AF-BE12-ECAF-91C5-72DCB83B359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78326" y="3231673"/>
            <a:ext cx="3254406" cy="3709013"/>
          </a:xfrm>
          <a:prstGeom prst="rect">
            <a:avLst/>
          </a:prstGeom>
        </p:spPr>
      </p:pic>
      <p:pic>
        <p:nvPicPr>
          <p:cNvPr id="17" name="driving">
            <a:hlinkClick r:id="" action="ppaction://media"/>
            <a:extLst>
              <a:ext uri="{FF2B5EF4-FFF2-40B4-BE49-F238E27FC236}">
                <a16:creationId xmlns:a16="http://schemas.microsoft.com/office/drawing/2014/main" id="{F0FD35FD-0786-135E-7A75-84B69E0AE5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81897" y="4275334"/>
            <a:ext cx="217714" cy="217714"/>
          </a:xfrm>
          <a:prstGeom prst="rect">
            <a:avLst/>
          </a:prstGeom>
        </p:spPr>
      </p:pic>
      <p:sp>
        <p:nvSpPr>
          <p:cNvPr id="18" name="Oval 17">
            <a:extLst>
              <a:ext uri="{FF2B5EF4-FFF2-40B4-BE49-F238E27FC236}">
                <a16:creationId xmlns:a16="http://schemas.microsoft.com/office/drawing/2014/main" id="{4C866CA0-F425-C5A6-1224-D39CA547011A}"/>
              </a:ext>
            </a:extLst>
          </p:cNvPr>
          <p:cNvSpPr/>
          <p:nvPr/>
        </p:nvSpPr>
        <p:spPr>
          <a:xfrm flipH="1">
            <a:off x="12586938" y="6427852"/>
            <a:ext cx="527193" cy="3048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26EDF1C-BB24-6B28-0B8E-7744E5D005AE}"/>
              </a:ext>
            </a:extLst>
          </p:cNvPr>
          <p:cNvPicPr>
            <a:picLocks noChangeAspect="1"/>
          </p:cNvPicPr>
          <p:nvPr/>
        </p:nvPicPr>
        <p:blipFill>
          <a:blip r:embed="rId13"/>
          <a:stretch>
            <a:fillRect/>
          </a:stretch>
        </p:blipFill>
        <p:spPr>
          <a:xfrm>
            <a:off x="7118963" y="512305"/>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9D9981A-9789-4244-BBCE-5849A9EA12A2}"/>
              </a:ext>
            </a:extLst>
          </p:cNvPr>
          <p:cNvPicPr>
            <a:picLocks noChangeAspect="1"/>
          </p:cNvPicPr>
          <p:nvPr/>
        </p:nvPicPr>
        <p:blipFill>
          <a:blip r:embed="rId14"/>
          <a:stretch>
            <a:fillRect/>
          </a:stretch>
        </p:blipFill>
        <p:spPr>
          <a:xfrm>
            <a:off x="383686" y="601684"/>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2" name="driving">
            <a:hlinkClick r:id="" action="ppaction://media"/>
            <a:extLst>
              <a:ext uri="{FF2B5EF4-FFF2-40B4-BE49-F238E27FC236}">
                <a16:creationId xmlns:a16="http://schemas.microsoft.com/office/drawing/2014/main" id="{6DBBF509-3AC7-CCC5-A87C-C704BD3885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6938" y="207505"/>
            <a:ext cx="304800" cy="304800"/>
          </a:xfrm>
          <a:prstGeom prst="rect">
            <a:avLst/>
          </a:prstGeom>
        </p:spPr>
      </p:pic>
      <p:grpSp>
        <p:nvGrpSpPr>
          <p:cNvPr id="5" name="Group 4">
            <a:extLst>
              <a:ext uri="{FF2B5EF4-FFF2-40B4-BE49-F238E27FC236}">
                <a16:creationId xmlns:a16="http://schemas.microsoft.com/office/drawing/2014/main" id="{251BA108-A626-DEC9-48C7-A683CF86BEBC}"/>
              </a:ext>
            </a:extLst>
          </p:cNvPr>
          <p:cNvGrpSpPr/>
          <p:nvPr/>
        </p:nvGrpSpPr>
        <p:grpSpPr>
          <a:xfrm>
            <a:off x="3470856" y="879660"/>
            <a:ext cx="3447562" cy="2599803"/>
            <a:chOff x="3463790" y="859238"/>
            <a:chExt cx="3447562" cy="2599803"/>
          </a:xfrm>
        </p:grpSpPr>
        <p:pic>
          <p:nvPicPr>
            <p:cNvPr id="6" name="Picture 5">
              <a:extLst>
                <a:ext uri="{FF2B5EF4-FFF2-40B4-BE49-F238E27FC236}">
                  <a16:creationId xmlns:a16="http://schemas.microsoft.com/office/drawing/2014/main" id="{4F3FA2B6-252B-2F1F-82B0-B94B66FEC7F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7" name="Oval 6">
              <a:extLst>
                <a:ext uri="{FF2B5EF4-FFF2-40B4-BE49-F238E27FC236}">
                  <a16:creationId xmlns:a16="http://schemas.microsoft.com/office/drawing/2014/main" id="{7E5F7F18-13EA-C3ED-0999-B39D405E267E}"/>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grpSp>
        <p:nvGrpSpPr>
          <p:cNvPr id="4" name="Group 3">
            <a:extLst>
              <a:ext uri="{FF2B5EF4-FFF2-40B4-BE49-F238E27FC236}">
                <a16:creationId xmlns:a16="http://schemas.microsoft.com/office/drawing/2014/main" id="{97173F22-A5F3-31EE-B7BB-9197C2D35512}"/>
              </a:ext>
            </a:extLst>
          </p:cNvPr>
          <p:cNvGrpSpPr/>
          <p:nvPr/>
        </p:nvGrpSpPr>
        <p:grpSpPr>
          <a:xfrm>
            <a:off x="3463790" y="912967"/>
            <a:ext cx="3447562" cy="2599803"/>
            <a:chOff x="3463790" y="859238"/>
            <a:chExt cx="3447562" cy="2599803"/>
          </a:xfrm>
        </p:grpSpPr>
        <p:pic>
          <p:nvPicPr>
            <p:cNvPr id="9" name="Picture 8">
              <a:extLst>
                <a:ext uri="{FF2B5EF4-FFF2-40B4-BE49-F238E27FC236}">
                  <a16:creationId xmlns:a16="http://schemas.microsoft.com/office/drawing/2014/main" id="{37E47EC6-E0A9-F8ED-3518-6526C14F2F8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3790" y="859238"/>
              <a:ext cx="3447562" cy="2599803"/>
            </a:xfrm>
            <a:prstGeom prst="rect">
              <a:avLst/>
            </a:prstGeom>
          </p:spPr>
        </p:pic>
        <p:sp>
          <p:nvSpPr>
            <p:cNvPr id="19" name="Oval 18">
              <a:extLst>
                <a:ext uri="{FF2B5EF4-FFF2-40B4-BE49-F238E27FC236}">
                  <a16:creationId xmlns:a16="http://schemas.microsoft.com/office/drawing/2014/main" id="{F2F77AFE-E54D-BA9B-941D-56A1B1070F12}"/>
                </a:ext>
              </a:extLst>
            </p:cNvPr>
            <p:cNvSpPr/>
            <p:nvPr/>
          </p:nvSpPr>
          <p:spPr>
            <a:xfrm flipH="1">
              <a:off x="5715983" y="2528596"/>
              <a:ext cx="540611" cy="455689"/>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grpSp>
      <p:pic>
        <p:nvPicPr>
          <p:cNvPr id="8" name="Picture 7">
            <a:extLst>
              <a:ext uri="{FF2B5EF4-FFF2-40B4-BE49-F238E27FC236}">
                <a16:creationId xmlns:a16="http://schemas.microsoft.com/office/drawing/2014/main" id="{3CFD5D4D-7916-C1C5-8AB0-EB6C79A10FFC}"/>
              </a:ext>
            </a:extLst>
          </p:cNvPr>
          <p:cNvPicPr>
            <a:picLocks noChangeAspect="1"/>
          </p:cNvPicPr>
          <p:nvPr/>
        </p:nvPicPr>
        <p:blipFill>
          <a:blip r:embed="rId13"/>
          <a:stretch>
            <a:fillRect/>
          </a:stretch>
        </p:blipFill>
        <p:spPr>
          <a:xfrm>
            <a:off x="7118962" y="455119"/>
            <a:ext cx="4507563" cy="307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E80A416-95AB-DCB1-85D2-FF64081A352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463324" y="3215432"/>
            <a:ext cx="3254406" cy="3709013"/>
          </a:xfrm>
          <a:prstGeom prst="rect">
            <a:avLst/>
          </a:prstGeom>
        </p:spPr>
      </p:pic>
      <p:pic>
        <p:nvPicPr>
          <p:cNvPr id="14" name="Picture 4" descr="Đoạn văn kể về môn bơi lội (5 mẫu) - Phòng GD&amp;DT Sa Thầy">
            <a:extLst>
              <a:ext uri="{FF2B5EF4-FFF2-40B4-BE49-F238E27FC236}">
                <a16:creationId xmlns:a16="http://schemas.microsoft.com/office/drawing/2014/main" id="{085A3612-FF98-4701-22D6-547B42CBF0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3964" y="4494239"/>
            <a:ext cx="2952750" cy="19708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Đoạn văn kể về môn bơi lội (5 mẫu) - Phòng GD&amp;DT Sa Thầy">
            <a:extLst>
              <a:ext uri="{FF2B5EF4-FFF2-40B4-BE49-F238E27FC236}">
                <a16:creationId xmlns:a16="http://schemas.microsoft.com/office/drawing/2014/main" id="{54C0DDE6-322D-6A9D-4120-11C47D849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4500" y="4384191"/>
            <a:ext cx="3105284" cy="2072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91DD6B47-DA0D-0CDC-353F-8E36545437D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64281" y="2951919"/>
            <a:ext cx="2819342" cy="3217571"/>
          </a:xfrm>
          <a:prstGeom prst="rect">
            <a:avLst/>
          </a:prstGeom>
        </p:spPr>
      </p:pic>
      <p:pic>
        <p:nvPicPr>
          <p:cNvPr id="16" name="Picture 15">
            <a:extLst>
              <a:ext uri="{FF2B5EF4-FFF2-40B4-BE49-F238E27FC236}">
                <a16:creationId xmlns:a16="http://schemas.microsoft.com/office/drawing/2014/main" id="{F5BF1EE3-259E-FA58-9DF0-B657D13972C6}"/>
              </a:ext>
            </a:extLst>
          </p:cNvPr>
          <p:cNvPicPr>
            <a:picLocks noChangeAspect="1"/>
          </p:cNvPicPr>
          <p:nvPr/>
        </p:nvPicPr>
        <p:blipFill>
          <a:blip r:embed="rId14"/>
          <a:stretch>
            <a:fillRect/>
          </a:stretch>
        </p:blipFill>
        <p:spPr>
          <a:xfrm>
            <a:off x="414045" y="571720"/>
            <a:ext cx="2409119" cy="2238449"/>
          </a:xfrm>
          <a:prstGeom prst="rect">
            <a:avLst/>
          </a:prstGeom>
          <a:ln w="88900" cap="sq" cmpd="thickThin">
            <a:solidFill>
              <a:srgbClr val="0070C0"/>
            </a:solidFill>
            <a:prstDash val="solid"/>
            <a:miter lim="800000"/>
          </a:ln>
          <a:effectLst>
            <a:innerShdw blurRad="76200">
              <a:srgbClr val="000000"/>
            </a:innerShdw>
          </a:effectLst>
        </p:spPr>
      </p:pic>
      <p:pic>
        <p:nvPicPr>
          <p:cNvPr id="11" name="riding">
            <a:hlinkClick r:id="" action="ppaction://media"/>
            <a:extLst>
              <a:ext uri="{FF2B5EF4-FFF2-40B4-BE49-F238E27FC236}">
                <a16:creationId xmlns:a16="http://schemas.microsoft.com/office/drawing/2014/main" id="{06193AB3-3EEB-E9E4-C2F4-1A030A5F3BB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901942" y="5797444"/>
            <a:ext cx="254338" cy="254338"/>
          </a:xfrm>
          <a:prstGeom prst="rect">
            <a:avLst/>
          </a:prstGeom>
        </p:spPr>
      </p:pic>
      <p:pic>
        <p:nvPicPr>
          <p:cNvPr id="21" name="Picture 20">
            <a:extLst>
              <a:ext uri="{FF2B5EF4-FFF2-40B4-BE49-F238E27FC236}">
                <a16:creationId xmlns:a16="http://schemas.microsoft.com/office/drawing/2014/main" id="{DA4FDBC9-F586-4C2C-495A-8E537EE9E86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41133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50" presetClass="path" presetSubtype="0" repeatCount="3000" accel="50000" decel="50000" fill="hold" nodeType="clickEffect">
                                  <p:stCondLst>
                                    <p:cond delay="0"/>
                                  </p:stCondLst>
                                  <p:childTnLst>
                                    <p:animMotion origin="layout" path="M -0.03411 -0.03403 L -0.01706 -0.03403 C -0.00964 -0.03403 1.11022E-16 -0.02477 1.11022E-16 -0.01783 L 1.11022E-16 2.22222E-6 " pathEditMode="relative" rAng="0" ptsTypes="AAAA">
                                      <p:cBhvr>
                                        <p:cTn id="13" dur="500" fill="hold"/>
                                        <p:tgtEl>
                                          <p:spTgt spid="8"/>
                                        </p:tgtEl>
                                        <p:attrNameLst>
                                          <p:attrName>ppt_x</p:attrName>
                                          <p:attrName>ppt_y</p:attrName>
                                        </p:attrNameLst>
                                      </p:cBhvr>
                                      <p:rCtr x="1706" y="1690"/>
                                    </p:animMotion>
                                  </p:childTnLst>
                                  <p:subTnLst>
                                    <p:audio>
                                      <p:cMediaNode>
                                        <p:cTn display="0" masterRel="sameClick">
                                          <p:stCondLst>
                                            <p:cond evt="begin" delay="0">
                                              <p:tn val="12"/>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3" presetClass="entr" presetSubtype="10" repeatCount="300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linds(horizontal)">
                                      <p:cBhvr>
                                        <p:cTn id="19" dur="500"/>
                                        <p:tgtEl>
                                          <p:spTgt spid="1028"/>
                                        </p:tgtEl>
                                      </p:cBhvr>
                                    </p:animEffect>
                                  </p:childTnLst>
                                  <p:subTnLst>
                                    <p:audio>
                                      <p:cMediaNode>
                                        <p:cTn display="0" masterRel="sameClick">
                                          <p:stCondLst>
                                            <p:cond evt="begin" delay="0">
                                              <p:tn val="17"/>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repeatCount="3000" accel="50000" decel="50000" fill="hold" nodeType="clickEffect">
                                  <p:stCondLst>
                                    <p:cond delay="0"/>
                                  </p:stCondLst>
                                  <p:childTnLst>
                                    <p:animMotion origin="layout" path="M 0.00156 0.06922 L -0.00078 -0.00509 " pathEditMode="relative" rAng="0" ptsTypes="AA">
                                      <p:cBhvr>
                                        <p:cTn id="24" dur="500" fill="hold"/>
                                        <p:tgtEl>
                                          <p:spTgt spid="15"/>
                                        </p:tgtEl>
                                        <p:attrNameLst>
                                          <p:attrName>ppt_x</p:attrName>
                                          <p:attrName>ppt_y</p:attrName>
                                        </p:attrNameLst>
                                      </p:cBhvr>
                                      <p:rCtr x="-117" y="-3727"/>
                                    </p:animMotion>
                                  </p:childTnLst>
                                  <p:subTnLst>
                                    <p:audio>
                                      <p:cMediaNode>
                                        <p:cTn display="0" masterRel="sameClick">
                                          <p:stCondLst>
                                            <p:cond evt="begin" delay="0">
                                              <p:tn val="23"/>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repeatCount="3000" accel="50000" decel="50000" fill="hold" nodeType="clickEffect">
                                  <p:stCondLst>
                                    <p:cond delay="0"/>
                                  </p:stCondLst>
                                  <p:childTnLst>
                                    <p:animMotion origin="layout" path="M -2.29167E-6 2.22222E-6 L -0.00169 0.0081 C -0.00208 0.01018 -0.00247 0.01157 -0.00299 0.01157 C -0.00364 0.01157 -0.00403 0.01018 -0.00442 0.0081 L -0.00573 2.22222E-6 " pathEditMode="relative" rAng="0" ptsTypes="AAAAA">
                                      <p:cBhvr>
                                        <p:cTn id="29" dur="500" fill="hold"/>
                                        <p:tgtEl>
                                          <p:spTgt spid="16"/>
                                        </p:tgtEl>
                                        <p:attrNameLst>
                                          <p:attrName>ppt_x</p:attrName>
                                          <p:attrName>ppt_y</p:attrName>
                                        </p:attrNameLst>
                                      </p:cBhvr>
                                      <p:rCtr x="-286" y="579"/>
                                    </p:animMotion>
                                  </p:childTnLst>
                                  <p:subTnLst>
                                    <p:audio>
                                      <p:cMediaNode>
                                        <p:cTn display="0" masterRel="sameClick">
                                          <p:stCondLst>
                                            <p:cond evt="begin" delay="0">
                                              <p:tn val="28"/>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16"/>
                  </p:tgtEl>
                </p:cond>
              </p:nextCondLst>
            </p:seq>
            <p:audio>
              <p:cMediaNode vol="80000">
                <p:cTn id="30" fill="hold" display="0">
                  <p:stCondLst>
                    <p:cond delay="indefinite"/>
                  </p:stCondLst>
                  <p:endCondLst>
                    <p:cond evt="onStopAudio" delay="0">
                      <p:tgtEl>
                        <p:sldTgt/>
                      </p:tgtEl>
                    </p:cond>
                  </p:endCondLst>
                </p:cTn>
                <p:tgtEl>
                  <p:spTgt spid="11"/>
                </p:tgtEl>
              </p:cMediaNode>
            </p:audio>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50" presetClass="path" presetSubtype="0" repeatCount="3000" accel="50000" decel="50000" fill="hold" nodeType="clickEffect">
                                  <p:stCondLst>
                                    <p:cond delay="0"/>
                                  </p:stCondLst>
                                  <p:childTnLst>
                                    <p:animMotion origin="layout" path="M 1.66667E-6 4.29344E-17 L -0.00078 0.00324 C -0.00104 0.00486 -0.00235 0.00625 -0.003 0.00532 L -0.00482 0.0044 " pathEditMode="relative" rAng="17280000" ptsTypes="AAAA">
                                      <p:cBhvr>
                                        <p:cTn id="35" dur="500" fill="hold"/>
                                        <p:tgtEl>
                                          <p:spTgt spid="12"/>
                                        </p:tgtEl>
                                        <p:attrNameLst>
                                          <p:attrName>ppt_x</p:attrName>
                                          <p:attrName>ppt_y</p:attrName>
                                        </p:attrNameLst>
                                      </p:cBhvr>
                                      <p:rCtr x="-247" y="231"/>
                                    </p:animMotion>
                                  </p:childTnLst>
                                  <p:subTnLst>
                                    <p:audio>
                                      <p:cMediaNode>
                                        <p:cTn display="0" masterRel="sameClick">
                                          <p:stCondLst>
                                            <p:cond evt="begin" delay="0">
                                              <p:tn val="34"/>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37" presetClass="path" presetSubtype="0" repeatCount="3000" accel="50000" decel="50000" fill="hold" nodeType="clickEffect">
                                  <p:stCondLst>
                                    <p:cond delay="0"/>
                                  </p:stCondLst>
                                  <p:childTnLst>
                                    <p:animMotion origin="layout" path="M 0.00378 4.81481E-6 L 0.00274 0.01828 C 0.00247 0.02245 0.00221 0.02476 0.00182 0.02476 C 0.00143 0.02476 0.00117 0.02245 0.00091 0.01828 L -8.33333E-7 4.81481E-6 " pathEditMode="relative" rAng="0" ptsTypes="AAAAA">
                                      <p:cBhvr>
                                        <p:cTn id="40" dur="500" fill="hold"/>
                                        <p:tgtEl>
                                          <p:spTgt spid="4"/>
                                        </p:tgtEl>
                                        <p:attrNameLst>
                                          <p:attrName>ppt_x</p:attrName>
                                          <p:attrName>ppt_y</p:attrName>
                                        </p:attrNameLst>
                                      </p:cBhvr>
                                      <p:rCtr x="-195" y="1227"/>
                                    </p:animMotion>
                                  </p:childTnLst>
                                  <p:subTnLst>
                                    <p:audio>
                                      <p:cMediaNode>
                                        <p:cTn display="0" masterRel="sameClick">
                                          <p:stCondLst>
                                            <p:cond evt="begin" delay="0">
                                              <p:tn val="39"/>
                                            </p:cond>
                                          </p:stCondLst>
                                          <p:endCondLst>
                                            <p:cond evt="onStopAudio" delay="0">
                                              <p:tgtEl>
                                                <p:sldTgt/>
                                              </p:tgtEl>
                                            </p:cond>
                                          </p:endCondLst>
                                        </p:cTn>
                                        <p:tgtEl>
                                          <p:sndTgt r:embed="rId7" name="wrongwav.wav"/>
                                        </p:tgtEl>
                                      </p:cMediaNode>
                                    </p:audio>
                                  </p:sub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3"/>
          <a:stretch>
            <a:fillRect/>
          </a:stretch>
        </p:blipFill>
        <p:spPr>
          <a:xfrm>
            <a:off x="0" y="-54261"/>
            <a:ext cx="12183266" cy="6867699"/>
          </a:xfrm>
          <a:prstGeom prst="rect">
            <a:avLst/>
          </a:prstGeom>
        </p:spPr>
      </p:pic>
      <p:pic>
        <p:nvPicPr>
          <p:cNvPr id="6" name="Picture 18" descr="Vintage Border, air balloon, border Texture, ai, certificate Border, floral  Border, gold Border, border Frame, border, Balloon | Anyrgb">
            <a:extLst>
              <a:ext uri="{FF2B5EF4-FFF2-40B4-BE49-F238E27FC236}">
                <a16:creationId xmlns:a16="http://schemas.microsoft.com/office/drawing/2014/main" id="{373046ED-526B-CB84-4BD6-7396EDB11C2F}"/>
              </a:ext>
            </a:extLst>
          </p:cNvPr>
          <p:cNvPicPr>
            <a:picLocks noChangeAspect="1" noChangeArrowheads="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234339" y="209932"/>
            <a:ext cx="11714587" cy="6399415"/>
          </a:xfrm>
          <a:prstGeom prst="rect">
            <a:avLst/>
          </a:prstGeom>
          <a:solidFill>
            <a:srgbClr val="0000FF"/>
          </a:solidFill>
          <a:ln w="57150">
            <a:solidFill>
              <a:srgbClr val="0000FF"/>
            </a:solidFill>
          </a:ln>
        </p:spPr>
      </p:pic>
      <p:pic>
        <p:nvPicPr>
          <p:cNvPr id="2" name="Picture 4" descr="Congratulations Gif - IceGif">
            <a:extLst>
              <a:ext uri="{FF2B5EF4-FFF2-40B4-BE49-F238E27FC236}">
                <a16:creationId xmlns:a16="http://schemas.microsoft.com/office/drawing/2014/main" id="{5769B02A-E1F3-C3D3-1A91-FE856BFDB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146" y="958095"/>
            <a:ext cx="8236864" cy="611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4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1520D6-5FAE-71AC-BE4D-0A93D7AE79B1}"/>
              </a:ext>
            </a:extLst>
          </p:cNvPr>
          <p:cNvPicPr>
            <a:picLocks noChangeAspect="1"/>
          </p:cNvPicPr>
          <p:nvPr/>
        </p:nvPicPr>
        <p:blipFill>
          <a:blip r:embed="rId2"/>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4A6B2E22-C50C-BA35-C089-5EC334AB8B1E}"/>
              </a:ext>
            </a:extLst>
          </p:cNvPr>
          <p:cNvSpPr txBox="1"/>
          <p:nvPr/>
        </p:nvSpPr>
        <p:spPr>
          <a:xfrm>
            <a:off x="1631753" y="1145761"/>
            <a:ext cx="8928494" cy="2139047"/>
          </a:xfrm>
          <a:prstGeom prst="rect">
            <a:avLst/>
          </a:prstGeom>
          <a:noFill/>
        </p:spPr>
        <p:txBody>
          <a:bodyPr wrap="square">
            <a:spAutoFit/>
          </a:bodyPr>
          <a:lstStyle/>
          <a:p>
            <a:pPr algn="ctr"/>
            <a:r>
              <a:rPr kumimoji="0" lang="vi-VN" altLang="en-GB" sz="13300" b="1" i="0" u="none" strike="noStrike" kern="1200" cap="none" spc="0" normalizeH="0" baseline="0" noProof="0" dirty="0">
                <a:ln>
                  <a:noFill/>
                </a:ln>
                <a:solidFill>
                  <a:srgbClr val="CC00CC"/>
                </a:solidFill>
                <a:effectLst/>
                <a:uLnTx/>
                <a:uFillTx/>
                <a:latin typeface="Cooper Black" panose="0208090404030B020404" charset="0"/>
                <a:ea typeface="+mj-ea"/>
                <a:cs typeface="Cooper Black" panose="0208090404030B020404" charset="0"/>
              </a:rPr>
              <a:t>Goodbye</a:t>
            </a:r>
            <a:r>
              <a:rPr kumimoji="0" lang="en-US" altLang="en-GB" sz="13300" b="1" i="0" u="none" strike="noStrike" kern="1200" cap="none" spc="0" normalizeH="0" baseline="0" noProof="0" dirty="0">
                <a:ln>
                  <a:noFill/>
                </a:ln>
                <a:solidFill>
                  <a:srgbClr val="CC00CC"/>
                </a:solidFill>
                <a:effectLst/>
                <a:uLnTx/>
                <a:uFillTx/>
                <a:latin typeface="Cooper Black" panose="0208090404030B020404" charset="0"/>
                <a:ea typeface="+mj-ea"/>
                <a:cs typeface="Cooper Black" panose="0208090404030B020404" charset="0"/>
              </a:rPr>
              <a:t>!</a:t>
            </a:r>
            <a:endParaRPr lang="en-US" sz="13300" dirty="0">
              <a:solidFill>
                <a:srgbClr val="CC00CC"/>
              </a:solidFill>
            </a:endParaRPr>
          </a:p>
        </p:txBody>
      </p:sp>
      <p:sp>
        <p:nvSpPr>
          <p:cNvPr id="5" name="Rectangle 4">
            <a:extLst>
              <a:ext uri="{FF2B5EF4-FFF2-40B4-BE49-F238E27FC236}">
                <a16:creationId xmlns:a16="http://schemas.microsoft.com/office/drawing/2014/main" id="{C46E6636-F7DF-66CC-5DCE-E499498C11DC}"/>
              </a:ext>
            </a:extLst>
          </p:cNvPr>
          <p:cNvSpPr/>
          <p:nvPr/>
        </p:nvSpPr>
        <p:spPr>
          <a:xfrm>
            <a:off x="1520260" y="2967335"/>
            <a:ext cx="9336210" cy="2277547"/>
          </a:xfrm>
          <a:prstGeom prst="rect">
            <a:avLst/>
          </a:prstGeom>
          <a:noFill/>
        </p:spPr>
        <p:txBody>
          <a:bodyPr wrap="none" lIns="91440" tIns="45720" rIns="91440" bIns="45720">
            <a:spAutoFit/>
          </a:bodyPr>
          <a:lstStyle/>
          <a:p>
            <a:pPr algn="ctr"/>
            <a:r>
              <a:rPr lang="en-US" sz="14200" b="1" cap="none" spc="0" dirty="0">
                <a:ln w="12700" cmpd="sng">
                  <a:solidFill>
                    <a:schemeClr val="accent4"/>
                  </a:solidFill>
                  <a:prstDash val="solid"/>
                </a:ln>
                <a:solidFill>
                  <a:srgbClr val="66FF33"/>
                </a:solidFill>
                <a:effectLst/>
                <a:latin typeface=".VnAristote" panose="020B7200000000000000" pitchFamily="34" charset="0"/>
              </a:rPr>
              <a:t>See</a:t>
            </a:r>
            <a:r>
              <a:rPr lang="en-US" sz="14200" b="1" cap="none" spc="0" dirty="0">
                <a:ln w="12700" cmpd="sng">
                  <a:solidFill>
                    <a:schemeClr val="accent4"/>
                  </a:solidFill>
                  <a:prstDash val="solid"/>
                </a:ln>
                <a:solidFill>
                  <a:srgbClr val="FFFF00"/>
                </a:solidFill>
                <a:effectLst/>
                <a:latin typeface=".VnAristote" panose="020B7200000000000000" pitchFamily="34" charset="0"/>
              </a:rPr>
              <a:t> </a:t>
            </a:r>
            <a:r>
              <a:rPr lang="en-US" sz="14200" b="1" cap="none" spc="0" dirty="0">
                <a:ln w="12700" cmpd="sng">
                  <a:solidFill>
                    <a:schemeClr val="accent4"/>
                  </a:solidFill>
                  <a:prstDash val="solid"/>
                </a:ln>
                <a:solidFill>
                  <a:srgbClr val="0000FF"/>
                </a:solidFill>
                <a:effectLst/>
                <a:latin typeface=".VnAristote" panose="020B7200000000000000" pitchFamily="34" charset="0"/>
              </a:rPr>
              <a:t>you</a:t>
            </a:r>
            <a:r>
              <a:rPr lang="en-US" sz="14200" b="1" cap="none" spc="0" dirty="0">
                <a:ln w="12700" cmpd="sng">
                  <a:solidFill>
                    <a:schemeClr val="accent4"/>
                  </a:solidFill>
                  <a:prstDash val="solid"/>
                </a:ln>
                <a:solidFill>
                  <a:srgbClr val="FFFF00"/>
                </a:solidFill>
                <a:effectLst/>
                <a:latin typeface=".VnAristote" panose="020B7200000000000000" pitchFamily="34" charset="0"/>
              </a:rPr>
              <a:t> </a:t>
            </a:r>
            <a:r>
              <a:rPr lang="en-US" sz="14200" b="1" cap="none" spc="0" dirty="0">
                <a:ln w="12700" cmpd="sng">
                  <a:solidFill>
                    <a:schemeClr val="accent4"/>
                  </a:solidFill>
                  <a:prstDash val="solid"/>
                </a:ln>
                <a:solidFill>
                  <a:srgbClr val="00B0F0"/>
                </a:solidFill>
                <a:effectLst/>
                <a:latin typeface=".VnAristote" panose="020B7200000000000000" pitchFamily="34" charset="0"/>
              </a:rPr>
              <a:t>soon</a:t>
            </a:r>
            <a:r>
              <a:rPr lang="en-US" sz="14200" b="1" cap="none" spc="0" dirty="0">
                <a:ln w="12700" cmpd="sng">
                  <a:solidFill>
                    <a:schemeClr val="accent4"/>
                  </a:solidFill>
                  <a:prstDash val="solid"/>
                </a:ln>
                <a:solidFill>
                  <a:srgbClr val="9966FF"/>
                </a:solidFill>
                <a:effectLst/>
                <a:latin typeface=".VnAristote" panose="020B7200000000000000" pitchFamily="34" charset="0"/>
              </a:rPr>
              <a:t>!</a:t>
            </a:r>
          </a:p>
        </p:txBody>
      </p:sp>
      <p:sp>
        <p:nvSpPr>
          <p:cNvPr id="7" name="Rectangle 6">
            <a:extLst>
              <a:ext uri="{FF2B5EF4-FFF2-40B4-BE49-F238E27FC236}">
                <a16:creationId xmlns:a16="http://schemas.microsoft.com/office/drawing/2014/main" id="{3FEC6EB9-467F-6FDB-61C6-FFC06D28564F}"/>
              </a:ext>
            </a:extLst>
          </p:cNvPr>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1" name="Freeform 2">
            <a:extLst>
              <a:ext uri="{FF2B5EF4-FFF2-40B4-BE49-F238E27FC236}">
                <a16:creationId xmlns:a16="http://schemas.microsoft.com/office/drawing/2014/main" id="{7EA4ABA1-0E49-C119-1A55-F0FC140265BC}"/>
              </a:ext>
            </a:extLst>
          </p:cNvPr>
          <p:cNvSpPr/>
          <p:nvPr/>
        </p:nvSpPr>
        <p:spPr>
          <a:xfrm>
            <a:off x="0" y="-37090"/>
            <a:ext cx="12192000" cy="752325"/>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3">
              <a:extLst>
                <a:ext uri="{96DAC541-7B7A-43D3-8B79-37D633B846F1}">
                  <asvg:svgBlip xmlns:asvg="http://schemas.microsoft.com/office/drawing/2016/SVG/main" xmlns="" r:embed="rId4"/>
                </a:ext>
              </a:extLst>
            </a:blip>
            <a:stretch>
              <a:fillRect l="-2742" b="-233598"/>
            </a:stretch>
          </a:blipFill>
        </p:spPr>
        <p:txBody>
          <a:bodyPr/>
          <a:lstStyle/>
          <a:p>
            <a:endParaRPr lang="en-US"/>
          </a:p>
        </p:txBody>
      </p:sp>
      <p:sp>
        <p:nvSpPr>
          <p:cNvPr id="12" name="Freeform 29">
            <a:extLst>
              <a:ext uri="{FF2B5EF4-FFF2-40B4-BE49-F238E27FC236}">
                <a16:creationId xmlns:a16="http://schemas.microsoft.com/office/drawing/2014/main" id="{665B5FBF-A99D-19D7-9118-63E8F8976EDE}"/>
              </a:ext>
            </a:extLst>
          </p:cNvPr>
          <p:cNvSpPr/>
          <p:nvPr/>
        </p:nvSpPr>
        <p:spPr>
          <a:xfrm rot="-1104359">
            <a:off x="577191" y="308460"/>
            <a:ext cx="1240295" cy="1065718"/>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1B5FF821-67DE-F824-1C52-C02FE2143AF9}"/>
              </a:ext>
            </a:extLst>
          </p:cNvPr>
          <p:cNvGrpSpPr/>
          <p:nvPr/>
        </p:nvGrpSpPr>
        <p:grpSpPr>
          <a:xfrm>
            <a:off x="0" y="5701675"/>
            <a:ext cx="2627519" cy="1193415"/>
            <a:chOff x="2745411" y="8177521"/>
            <a:chExt cx="3654583" cy="1767613"/>
          </a:xfrm>
        </p:grpSpPr>
        <p:sp>
          <p:nvSpPr>
            <p:cNvPr id="14" name="Freeform 30">
              <a:extLst>
                <a:ext uri="{FF2B5EF4-FFF2-40B4-BE49-F238E27FC236}">
                  <a16:creationId xmlns:a16="http://schemas.microsoft.com/office/drawing/2014/main" id="{D0B00CCB-C8F9-89F2-B4B5-BEE609C6634E}"/>
                </a:ext>
              </a:extLst>
            </p:cNvPr>
            <p:cNvSpPr/>
            <p:nvPr/>
          </p:nvSpPr>
          <p:spPr>
            <a:xfrm rot="-124341">
              <a:off x="2745411" y="8536458"/>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31">
              <a:extLst>
                <a:ext uri="{FF2B5EF4-FFF2-40B4-BE49-F238E27FC236}">
                  <a16:creationId xmlns:a16="http://schemas.microsoft.com/office/drawing/2014/main" id="{1A85865E-5E3E-A353-5940-06832D858ECD}"/>
                </a:ext>
              </a:extLst>
            </p:cNvPr>
            <p:cNvSpPr/>
            <p:nvPr/>
          </p:nvSpPr>
          <p:spPr>
            <a:xfrm rot="-10800000">
              <a:off x="5421224" y="8225146"/>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32">
              <a:extLst>
                <a:ext uri="{FF2B5EF4-FFF2-40B4-BE49-F238E27FC236}">
                  <a16:creationId xmlns:a16="http://schemas.microsoft.com/office/drawing/2014/main" id="{26D60B07-A73A-E7AA-040F-467B4223A398}"/>
                </a:ext>
              </a:extLst>
            </p:cNvPr>
            <p:cNvSpPr/>
            <p:nvPr/>
          </p:nvSpPr>
          <p:spPr>
            <a:xfrm rot="-10800000">
              <a:off x="3649825" y="8177521"/>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
        <p:nvSpPr>
          <p:cNvPr id="17" name="Freeform 33">
            <a:extLst>
              <a:ext uri="{FF2B5EF4-FFF2-40B4-BE49-F238E27FC236}">
                <a16:creationId xmlns:a16="http://schemas.microsoft.com/office/drawing/2014/main" id="{0EE335A2-88FC-44FA-792F-375B56D77890}"/>
              </a:ext>
            </a:extLst>
          </p:cNvPr>
          <p:cNvSpPr/>
          <p:nvPr/>
        </p:nvSpPr>
        <p:spPr>
          <a:xfrm rot="20868924">
            <a:off x="10378656" y="278888"/>
            <a:ext cx="1628058" cy="1060388"/>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31">
            <a:extLst>
              <a:ext uri="{FF2B5EF4-FFF2-40B4-BE49-F238E27FC236}">
                <a16:creationId xmlns:a16="http://schemas.microsoft.com/office/drawing/2014/main" id="{B330F9D5-3C73-A81E-1A93-8D73396A4534}"/>
              </a:ext>
            </a:extLst>
          </p:cNvPr>
          <p:cNvSpPr/>
          <p:nvPr/>
        </p:nvSpPr>
        <p:spPr>
          <a:xfrm rot="10800000">
            <a:off x="10986663" y="5733829"/>
            <a:ext cx="1221739" cy="1049774"/>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9EBD2E78-F8FA-14EE-B1FE-F5305D5E8DA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73160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 dur="2000" fill="hold"/>
                                        <p:tgtEl>
                                          <p:spTgt spid="5"/>
                                        </p:tgtEl>
                                        <p:attrNameLst>
                                          <p:attrName>style.color</p:attrName>
                                        </p:attrNameLst>
                                      </p:cBhvr>
                                      <p:by>
                                        <p:hsl h="7200000" s="0" l="0"/>
                                      </p:by>
                                    </p:animClr>
                                    <p:animClr clrSpc="hsl" dir="cw">
                                      <p:cBhvr>
                                        <p:cTn id="7" dur="2000" fill="hold"/>
                                        <p:tgtEl>
                                          <p:spTgt spid="5"/>
                                        </p:tgtEl>
                                        <p:attrNameLst>
                                          <p:attrName>fillcolor</p:attrName>
                                        </p:attrNameLst>
                                      </p:cBhvr>
                                      <p:by>
                                        <p:hsl h="7200000" s="0" l="0"/>
                                      </p:by>
                                    </p:animClr>
                                    <p:animClr clrSpc="hsl" dir="cw">
                                      <p:cBhvr>
                                        <p:cTn id="8" dur="2000" fill="hold"/>
                                        <p:tgtEl>
                                          <p:spTgt spid="5"/>
                                        </p:tgtEl>
                                        <p:attrNameLst>
                                          <p:attrName>stroke.color</p:attrName>
                                        </p:attrNameLst>
                                      </p:cBhvr>
                                      <p:by>
                                        <p:hsl h="7200000" s="0" l="0"/>
                                      </p:by>
                                    </p:animClr>
                                    <p:set>
                                      <p:cBhvr>
                                        <p:cTn id="9" dur="2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2"/>
          <a:stretch>
            <a:fillRect/>
          </a:stretch>
        </p:blipFill>
        <p:spPr>
          <a:xfrm>
            <a:off x="8734" y="11926"/>
            <a:ext cx="12183266" cy="6867699"/>
          </a:xfrm>
          <a:prstGeom prst="rect">
            <a:avLst/>
          </a:prstGeom>
        </p:spPr>
      </p:pic>
      <p:sp>
        <p:nvSpPr>
          <p:cNvPr id="2" name="Freeform 2"/>
          <p:cNvSpPr/>
          <p:nvPr/>
        </p:nvSpPr>
        <p:spPr>
          <a:xfrm>
            <a:off x="0" y="4406"/>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xmlns="" r:embed="rId4"/>
                </a:ext>
              </a:extLst>
            </a:blip>
            <a:stretch>
              <a:fillRect b="-77892"/>
            </a:stretch>
          </a:blipFill>
        </p:spPr>
        <p:txBody>
          <a:bodyPr/>
          <a:lstStyle/>
          <a:p>
            <a:pPr defTabSz="609630">
              <a:defRPr/>
            </a:pPr>
            <a:endParaRPr lang="en-US" sz="1200">
              <a:solidFill>
                <a:prstClr val="black"/>
              </a:solidFill>
              <a:latin typeface="Calibri"/>
            </a:endParaRPr>
          </a:p>
        </p:txBody>
      </p:sp>
      <p:grpSp>
        <p:nvGrpSpPr>
          <p:cNvPr id="3" name="Group 3"/>
          <p:cNvGrpSpPr/>
          <p:nvPr/>
        </p:nvGrpSpPr>
        <p:grpSpPr>
          <a:xfrm>
            <a:off x="5953598" y="1185757"/>
            <a:ext cx="5112043" cy="4951920"/>
            <a:chOff x="0" y="0"/>
            <a:chExt cx="1744237" cy="1689603"/>
          </a:xfrm>
        </p:grpSpPr>
        <p:sp>
          <p:nvSpPr>
            <p:cNvPr id="4"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defTabSz="609630">
                <a:defRPr/>
              </a:pPr>
              <a:endParaRPr lang="en-US" sz="1200">
                <a:solidFill>
                  <a:prstClr val="black"/>
                </a:solidFill>
                <a:latin typeface="Calibri"/>
              </a:endParaRPr>
            </a:p>
          </p:txBody>
        </p:sp>
      </p:grpSp>
      <p:sp>
        <p:nvSpPr>
          <p:cNvPr id="5" name="Freeform 5"/>
          <p:cNvSpPr/>
          <p:nvPr/>
        </p:nvSpPr>
        <p:spPr>
          <a:xfrm rot="-7680534">
            <a:off x="10143204" y="120415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6" name="Group 6"/>
          <p:cNvGrpSpPr/>
          <p:nvPr/>
        </p:nvGrpSpPr>
        <p:grpSpPr>
          <a:xfrm rot="-248097">
            <a:off x="1164356" y="1645660"/>
            <a:ext cx="4102351" cy="40073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41555" r="-4986"/>
              </a:stretch>
            </a:blipFill>
          </p:spPr>
          <p:txBody>
            <a:bodyPr/>
            <a:lstStyle/>
            <a:p>
              <a:pPr defTabSz="609630">
                <a:defRPr/>
              </a:pPr>
              <a:endParaRPr lang="en-US" sz="1200">
                <a:solidFill>
                  <a:prstClr val="black"/>
                </a:solidFill>
                <a:latin typeface="Calibri"/>
              </a:endParaRPr>
            </a:p>
          </p:txBody>
        </p:sp>
      </p:grpSp>
      <p:sp>
        <p:nvSpPr>
          <p:cNvPr id="8" name="Freeform 8"/>
          <p:cNvSpPr/>
          <p:nvPr/>
        </p:nvSpPr>
        <p:spPr>
          <a:xfrm rot="-3380424">
            <a:off x="5564703" y="4651934"/>
            <a:ext cx="777791" cy="2287622"/>
          </a:xfrm>
          <a:custGeom>
            <a:avLst/>
            <a:gdLst/>
            <a:ahLst/>
            <a:cxnLst/>
            <a:rect l="l" t="t" r="r" b="b"/>
            <a:pathLst>
              <a:path w="1166687" h="3431433">
                <a:moveTo>
                  <a:pt x="0" y="0"/>
                </a:moveTo>
                <a:lnTo>
                  <a:pt x="1166687" y="0"/>
                </a:lnTo>
                <a:lnTo>
                  <a:pt x="1166687" y="3431433"/>
                </a:lnTo>
                <a:lnTo>
                  <a:pt x="0" y="3431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rot="-508057">
            <a:off x="2154583" y="1438349"/>
            <a:ext cx="1750436" cy="448336"/>
          </a:xfrm>
          <a:custGeom>
            <a:avLst/>
            <a:gdLst/>
            <a:ahLst/>
            <a:cxnLst/>
            <a:rect l="l" t="t" r="r" b="b"/>
            <a:pathLst>
              <a:path w="2625654" h="672504">
                <a:moveTo>
                  <a:pt x="0" y="0"/>
                </a:moveTo>
                <a:lnTo>
                  <a:pt x="2625654" y="0"/>
                </a:lnTo>
                <a:lnTo>
                  <a:pt x="2625654" y="672504"/>
                </a:lnTo>
                <a:lnTo>
                  <a:pt x="0" y="6725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rot="-752723">
            <a:off x="797547" y="4383527"/>
            <a:ext cx="1381004" cy="1814492"/>
          </a:xfrm>
          <a:custGeom>
            <a:avLst/>
            <a:gdLst/>
            <a:ahLst/>
            <a:cxnLst/>
            <a:rect l="l" t="t" r="r" b="b"/>
            <a:pathLst>
              <a:path w="2071506" h="2721738">
                <a:moveTo>
                  <a:pt x="0" y="0"/>
                </a:moveTo>
                <a:lnTo>
                  <a:pt x="2071505" y="0"/>
                </a:lnTo>
                <a:lnTo>
                  <a:pt x="2071505" y="2721738"/>
                </a:lnTo>
                <a:lnTo>
                  <a:pt x="0" y="27217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1925915">
            <a:off x="10381139" y="5573086"/>
            <a:ext cx="1369003" cy="1065218"/>
          </a:xfrm>
          <a:custGeom>
            <a:avLst/>
            <a:gdLst/>
            <a:ahLst/>
            <a:cxnLst/>
            <a:rect l="l" t="t" r="r" b="b"/>
            <a:pathLst>
              <a:path w="2053504" h="1597827">
                <a:moveTo>
                  <a:pt x="0" y="0"/>
                </a:moveTo>
                <a:lnTo>
                  <a:pt x="2053504" y="0"/>
                </a:lnTo>
                <a:lnTo>
                  <a:pt x="2053504" y="1597828"/>
                </a:lnTo>
                <a:lnTo>
                  <a:pt x="0" y="15978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defRPr/>
            </a:pPr>
            <a:endParaRPr lang="en-US" sz="1200">
              <a:solidFill>
                <a:prstClr val="black"/>
              </a:solidFill>
              <a:latin typeface="Calibri"/>
            </a:endParaRPr>
          </a:p>
        </p:txBody>
      </p:sp>
      <p:sp>
        <p:nvSpPr>
          <p:cNvPr id="13" name="TextBox 13"/>
          <p:cNvSpPr txBox="1"/>
          <p:nvPr/>
        </p:nvSpPr>
        <p:spPr>
          <a:xfrm>
            <a:off x="6276319" y="1785136"/>
            <a:ext cx="4318000" cy="3139321"/>
          </a:xfrm>
          <a:prstGeom prst="rect">
            <a:avLst/>
          </a:prstGeom>
        </p:spPr>
        <p:txBody>
          <a:bodyPr wrap="square" lIns="0" tIns="0" rIns="0" bIns="0" rtlCol="0" anchor="t">
            <a:spAutoFit/>
          </a:bodyPr>
          <a:lstStyle/>
          <a:p>
            <a:pPr algn="ctr" defTabSz="609630">
              <a:defRPr/>
            </a:pPr>
            <a:r>
              <a:rPr lang="en-US" sz="4400" u="sng" dirty="0">
                <a:solidFill>
                  <a:srgbClr val="272626"/>
                </a:solidFill>
                <a:latin typeface="Congenial Black" panose="02000503040000020004" pitchFamily="2" charset="0"/>
              </a:rPr>
              <a:t>Rule 1</a:t>
            </a:r>
          </a:p>
          <a:p>
            <a:pPr algn="ctr" defTabSz="609630">
              <a:defRPr/>
            </a:pPr>
            <a:r>
              <a:rPr lang="en-US" sz="6400" dirty="0">
                <a:solidFill>
                  <a:srgbClr val="272626"/>
                </a:solidFill>
                <a:latin typeface="Abadi" panose="020B0604020104020204" pitchFamily="34" charset="0"/>
              </a:rPr>
              <a:t> </a:t>
            </a:r>
            <a:r>
              <a:rPr lang="en-US" sz="4800" dirty="0">
                <a:solidFill>
                  <a:srgbClr val="C00000"/>
                </a:solidFill>
                <a:latin typeface="Abadi" panose="020B0604020104020204" pitchFamily="34" charset="0"/>
              </a:rPr>
              <a:t>Listen to </a:t>
            </a:r>
          </a:p>
          <a:p>
            <a:pPr algn="ctr" defTabSz="609630">
              <a:defRPr/>
            </a:pPr>
            <a:r>
              <a:rPr lang="en-US" sz="4800" dirty="0">
                <a:solidFill>
                  <a:srgbClr val="C00000"/>
                </a:solidFill>
                <a:latin typeface="Abadi" panose="020B0604020104020204" pitchFamily="34" charset="0"/>
              </a:rPr>
              <a:t>your friend </a:t>
            </a:r>
          </a:p>
          <a:p>
            <a:pPr algn="ctr" defTabSz="609630">
              <a:defRPr/>
            </a:pPr>
            <a:r>
              <a:rPr lang="en-US" sz="4800" dirty="0">
                <a:solidFill>
                  <a:srgbClr val="C00000"/>
                </a:solidFill>
                <a:latin typeface="Abadi" panose="020B0604020104020204" pitchFamily="34" charset="0"/>
              </a:rPr>
              <a:t>talking in front.</a:t>
            </a:r>
          </a:p>
        </p:txBody>
      </p:sp>
      <p:pic>
        <p:nvPicPr>
          <p:cNvPr id="12" name="Picture 11">
            <a:extLst>
              <a:ext uri="{FF2B5EF4-FFF2-40B4-BE49-F238E27FC236}">
                <a16:creationId xmlns:a16="http://schemas.microsoft.com/office/drawing/2014/main" id="{9BE72054-FD93-C571-1C7E-EADA15BB840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44458"/>
            <a:ext cx="723179" cy="6051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E6D2-649D-E5FE-F4DD-D7759A1884EE}"/>
              </a:ext>
            </a:extLst>
          </p:cNvPr>
          <p:cNvPicPr>
            <a:picLocks noChangeAspect="1"/>
          </p:cNvPicPr>
          <p:nvPr/>
        </p:nvPicPr>
        <p:blipFill>
          <a:blip r:embed="rId2"/>
          <a:stretch>
            <a:fillRect/>
          </a:stretch>
        </p:blipFill>
        <p:spPr>
          <a:xfrm>
            <a:off x="0" y="-67318"/>
            <a:ext cx="12192000" cy="6925318"/>
          </a:xfrm>
          <a:prstGeom prst="rect">
            <a:avLst/>
          </a:prstGeom>
        </p:spPr>
      </p:pic>
      <p:sp>
        <p:nvSpPr>
          <p:cNvPr id="2" name="Freeform 2"/>
          <p:cNvSpPr/>
          <p:nvPr/>
        </p:nvSpPr>
        <p:spPr>
          <a:xfrm>
            <a:off x="3958250" y="685801"/>
            <a:ext cx="6796490" cy="5589219"/>
          </a:xfrm>
          <a:custGeom>
            <a:avLst/>
            <a:gdLst/>
            <a:ahLst/>
            <a:cxnLst/>
            <a:rect l="l" t="t" r="r" b="b"/>
            <a:pathLst>
              <a:path w="10194735" h="8383828">
                <a:moveTo>
                  <a:pt x="0" y="0"/>
                </a:moveTo>
                <a:lnTo>
                  <a:pt x="10194735" y="0"/>
                </a:lnTo>
                <a:lnTo>
                  <a:pt x="10194735" y="8383828"/>
                </a:lnTo>
                <a:lnTo>
                  <a:pt x="0" y="83838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4" name="TextBox 4"/>
          <p:cNvSpPr txBox="1"/>
          <p:nvPr/>
        </p:nvSpPr>
        <p:spPr>
          <a:xfrm>
            <a:off x="4566108" y="2079897"/>
            <a:ext cx="6094859" cy="2154436"/>
          </a:xfrm>
          <a:prstGeom prst="rect">
            <a:avLst/>
          </a:prstGeom>
        </p:spPr>
        <p:txBody>
          <a:bodyPr wrap="square" lIns="0" tIns="0" rIns="0" bIns="0" rtlCol="0" anchor="t">
            <a:spAutoFit/>
          </a:bodyPr>
          <a:lstStyle/>
          <a:p>
            <a:pPr algn="ctr" defTabSz="609630">
              <a:defRPr/>
            </a:pPr>
            <a:r>
              <a:rPr lang="en-US" sz="4400" u="sng" dirty="0">
                <a:solidFill>
                  <a:prstClr val="black"/>
                </a:solidFill>
                <a:latin typeface="Congenial Black" panose="02000503040000020004" pitchFamily="2" charset="0"/>
              </a:rPr>
              <a:t>Rule 2</a:t>
            </a:r>
          </a:p>
          <a:p>
            <a:pPr algn="ctr" defTabSz="609630">
              <a:defRPr/>
            </a:pPr>
            <a:r>
              <a:rPr lang="en-US" sz="4800" dirty="0">
                <a:solidFill>
                  <a:srgbClr val="C00000"/>
                </a:solidFill>
                <a:latin typeface="Abadi" panose="020B0604020104020204" pitchFamily="34" charset="0"/>
              </a:rPr>
              <a:t>Raise your hand </a:t>
            </a:r>
          </a:p>
          <a:p>
            <a:pPr algn="ctr" defTabSz="609630">
              <a:defRPr/>
            </a:pPr>
            <a:r>
              <a:rPr lang="en-US" sz="4800" dirty="0">
                <a:solidFill>
                  <a:srgbClr val="C00000"/>
                </a:solidFill>
                <a:latin typeface="Abadi" panose="020B0604020104020204" pitchFamily="34" charset="0"/>
              </a:rPr>
              <a:t>if you have a question.</a:t>
            </a:r>
          </a:p>
        </p:txBody>
      </p:sp>
      <p:sp>
        <p:nvSpPr>
          <p:cNvPr id="6" name="Freeform 6"/>
          <p:cNvSpPr/>
          <p:nvPr/>
        </p:nvSpPr>
        <p:spPr>
          <a:xfrm rot="-468955">
            <a:off x="495206" y="3415168"/>
            <a:ext cx="3945607" cy="2202366"/>
          </a:xfrm>
          <a:custGeom>
            <a:avLst/>
            <a:gdLst/>
            <a:ahLst/>
            <a:cxnLst/>
            <a:rect l="l" t="t" r="r" b="b"/>
            <a:pathLst>
              <a:path w="5918411" h="3303549">
                <a:moveTo>
                  <a:pt x="0" y="0"/>
                </a:moveTo>
                <a:lnTo>
                  <a:pt x="5918411" y="0"/>
                </a:lnTo>
                <a:lnTo>
                  <a:pt x="5918411" y="3303549"/>
                </a:lnTo>
                <a:lnTo>
                  <a:pt x="0" y="33035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7" name="Group 7"/>
          <p:cNvGrpSpPr/>
          <p:nvPr/>
        </p:nvGrpSpPr>
        <p:grpSpPr>
          <a:xfrm rot="-469889">
            <a:off x="942478" y="3587699"/>
            <a:ext cx="3175217" cy="1786037"/>
            <a:chOff x="0" y="0"/>
            <a:chExt cx="11289030" cy="6350000"/>
          </a:xfrm>
        </p:grpSpPr>
        <p:sp>
          <p:nvSpPr>
            <p:cNvPr id="8" name="Freeform 8"/>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stretch>
                <a:fillRect t="-7808" b="-10647"/>
              </a:stretch>
            </a:blipFill>
          </p:spPr>
          <p:txBody>
            <a:bodyPr/>
            <a:lstStyle/>
            <a:p>
              <a:pPr defTabSz="609630">
                <a:defRPr/>
              </a:pPr>
              <a:endParaRPr lang="en-US" sz="1200">
                <a:solidFill>
                  <a:prstClr val="black"/>
                </a:solidFill>
                <a:latin typeface="Calibri"/>
              </a:endParaRPr>
            </a:p>
          </p:txBody>
        </p:sp>
      </p:grpSp>
      <p:sp>
        <p:nvSpPr>
          <p:cNvPr id="9" name="Freeform 9"/>
          <p:cNvSpPr/>
          <p:nvPr/>
        </p:nvSpPr>
        <p:spPr>
          <a:xfrm rot="-1115936">
            <a:off x="1178197" y="1155266"/>
            <a:ext cx="1538343" cy="1663194"/>
          </a:xfrm>
          <a:custGeom>
            <a:avLst/>
            <a:gdLst/>
            <a:ahLst/>
            <a:cxnLst/>
            <a:rect l="l" t="t" r="r" b="b"/>
            <a:pathLst>
              <a:path w="2307514" h="2494791">
                <a:moveTo>
                  <a:pt x="0" y="0"/>
                </a:moveTo>
                <a:lnTo>
                  <a:pt x="2307515" y="0"/>
                </a:lnTo>
                <a:lnTo>
                  <a:pt x="2307515" y="2494791"/>
                </a:lnTo>
                <a:lnTo>
                  <a:pt x="0" y="2494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rot="789396">
            <a:off x="10219485" y="4353762"/>
            <a:ext cx="1483507" cy="2168432"/>
          </a:xfrm>
          <a:custGeom>
            <a:avLst/>
            <a:gdLst/>
            <a:ahLst/>
            <a:cxnLst/>
            <a:rect l="l" t="t" r="r" b="b"/>
            <a:pathLst>
              <a:path w="2225260" h="3252648">
                <a:moveTo>
                  <a:pt x="0" y="0"/>
                </a:moveTo>
                <a:lnTo>
                  <a:pt x="2225260" y="0"/>
                </a:lnTo>
                <a:lnTo>
                  <a:pt x="2225260" y="3252648"/>
                </a:lnTo>
                <a:lnTo>
                  <a:pt x="0" y="32526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1697473">
            <a:off x="3527599" y="1389917"/>
            <a:ext cx="821560" cy="805129"/>
          </a:xfrm>
          <a:custGeom>
            <a:avLst/>
            <a:gdLst/>
            <a:ahLst/>
            <a:cxnLst/>
            <a:rect l="l" t="t" r="r" b="b"/>
            <a:pathLst>
              <a:path w="1232340" h="1207693">
                <a:moveTo>
                  <a:pt x="0" y="0"/>
                </a:moveTo>
                <a:lnTo>
                  <a:pt x="1232340" y="0"/>
                </a:lnTo>
                <a:lnTo>
                  <a:pt x="1232340" y="1207693"/>
                </a:lnTo>
                <a:lnTo>
                  <a:pt x="0" y="12076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504696" y="3237173"/>
            <a:ext cx="597226" cy="626187"/>
          </a:xfrm>
          <a:custGeom>
            <a:avLst/>
            <a:gdLst/>
            <a:ahLst/>
            <a:cxnLst/>
            <a:rect l="l" t="t" r="r" b="b"/>
            <a:pathLst>
              <a:path w="895839" h="939281">
                <a:moveTo>
                  <a:pt x="0" y="0"/>
                </a:moveTo>
                <a:lnTo>
                  <a:pt x="895839" y="0"/>
                </a:lnTo>
                <a:lnTo>
                  <a:pt x="895839" y="939281"/>
                </a:lnTo>
                <a:lnTo>
                  <a:pt x="0" y="9392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defRPr/>
            </a:pPr>
            <a:endParaRPr lang="en-US" sz="1200">
              <a:solidFill>
                <a:prstClr val="black"/>
              </a:solidFill>
              <a:latin typeface="Calibri"/>
            </a:endParaRPr>
          </a:p>
        </p:txBody>
      </p:sp>
      <p:pic>
        <p:nvPicPr>
          <p:cNvPr id="3" name="Picture 2">
            <a:extLst>
              <a:ext uri="{FF2B5EF4-FFF2-40B4-BE49-F238E27FC236}">
                <a16:creationId xmlns:a16="http://schemas.microsoft.com/office/drawing/2014/main" id="{FBCAE3FD-2BE9-9B1F-1F41-9785F84F2962}"/>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D66C9-17F3-3EBC-3486-5D7853F97456}"/>
              </a:ext>
            </a:extLst>
          </p:cNvPr>
          <p:cNvPicPr>
            <a:picLocks noChangeAspect="1"/>
          </p:cNvPicPr>
          <p:nvPr/>
        </p:nvPicPr>
        <p:blipFill>
          <a:blip r:embed="rId2"/>
          <a:stretch>
            <a:fillRect/>
          </a:stretch>
        </p:blipFill>
        <p:spPr>
          <a:xfrm>
            <a:off x="0" y="1"/>
            <a:ext cx="12192000" cy="6857999"/>
          </a:xfrm>
          <a:prstGeom prst="rect">
            <a:avLst/>
          </a:prstGeom>
        </p:spPr>
      </p:pic>
      <p:sp>
        <p:nvSpPr>
          <p:cNvPr id="2" name="Freeform 2"/>
          <p:cNvSpPr/>
          <p:nvPr/>
        </p:nvSpPr>
        <p:spPr>
          <a:xfrm>
            <a:off x="2525768" y="685801"/>
            <a:ext cx="5979551" cy="5707753"/>
          </a:xfrm>
          <a:custGeom>
            <a:avLst/>
            <a:gdLst/>
            <a:ahLst/>
            <a:cxnLst/>
            <a:rect l="l" t="t" r="r" b="b"/>
            <a:pathLst>
              <a:path w="8969327" h="8561630">
                <a:moveTo>
                  <a:pt x="0" y="0"/>
                </a:moveTo>
                <a:lnTo>
                  <a:pt x="8969326" y="0"/>
                </a:lnTo>
                <a:lnTo>
                  <a:pt x="8969326" y="8561630"/>
                </a:lnTo>
                <a:lnTo>
                  <a:pt x="0" y="85616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3" name="TextBox 3"/>
          <p:cNvSpPr txBox="1"/>
          <p:nvPr/>
        </p:nvSpPr>
        <p:spPr>
          <a:xfrm>
            <a:off x="3158262" y="1925249"/>
            <a:ext cx="4714561" cy="2154436"/>
          </a:xfrm>
          <a:prstGeom prst="rect">
            <a:avLst/>
          </a:prstGeom>
        </p:spPr>
        <p:txBody>
          <a:bodyPr lIns="0" tIns="0" rIns="0" bIns="0" rtlCol="0" anchor="t">
            <a:spAutoFit/>
          </a:bodyPr>
          <a:lstStyle/>
          <a:p>
            <a:pPr algn="ctr" defTabSz="609630">
              <a:defRPr/>
            </a:pPr>
            <a:r>
              <a:rPr lang="en-US" sz="4400" u="sng" dirty="0">
                <a:solidFill>
                  <a:srgbClr val="272626"/>
                </a:solidFill>
                <a:latin typeface="Congenial Black" panose="02000503040000020004" pitchFamily="2" charset="0"/>
              </a:rPr>
              <a:t>Rule 3 </a:t>
            </a:r>
          </a:p>
          <a:p>
            <a:pPr algn="ctr" defTabSz="609630">
              <a:defRPr/>
            </a:pPr>
            <a:r>
              <a:rPr lang="en-US" sz="4800" dirty="0">
                <a:solidFill>
                  <a:srgbClr val="C00000"/>
                </a:solidFill>
                <a:latin typeface="Abadi" panose="020B0604020104020204" pitchFamily="34" charset="0"/>
              </a:rPr>
              <a:t>Wait for </a:t>
            </a:r>
          </a:p>
          <a:p>
            <a:pPr algn="ctr" defTabSz="609630">
              <a:defRPr/>
            </a:pPr>
            <a:r>
              <a:rPr lang="en-US" sz="4800" dirty="0">
                <a:solidFill>
                  <a:srgbClr val="C00000"/>
                </a:solidFill>
                <a:latin typeface="Abadi" panose="020B0604020104020204" pitchFamily="34" charset="0"/>
              </a:rPr>
              <a:t>your turn.</a:t>
            </a:r>
          </a:p>
        </p:txBody>
      </p:sp>
      <p:sp>
        <p:nvSpPr>
          <p:cNvPr id="7" name="Freeform 7"/>
          <p:cNvSpPr/>
          <p:nvPr/>
        </p:nvSpPr>
        <p:spPr>
          <a:xfrm rot="-4228685">
            <a:off x="7608884" y="1133686"/>
            <a:ext cx="4380031" cy="4189886"/>
          </a:xfrm>
          <a:custGeom>
            <a:avLst/>
            <a:gdLst/>
            <a:ahLst/>
            <a:cxnLst/>
            <a:rect l="l" t="t" r="r" b="b"/>
            <a:pathLst>
              <a:path w="5869803" h="5128740">
                <a:moveTo>
                  <a:pt x="0" y="0"/>
                </a:moveTo>
                <a:lnTo>
                  <a:pt x="5869803" y="0"/>
                </a:lnTo>
                <a:lnTo>
                  <a:pt x="5869803" y="5128740"/>
                </a:lnTo>
                <a:lnTo>
                  <a:pt x="0" y="5128740"/>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grpSp>
        <p:nvGrpSpPr>
          <p:cNvPr id="8" name="Group 8"/>
          <p:cNvGrpSpPr/>
          <p:nvPr/>
        </p:nvGrpSpPr>
        <p:grpSpPr>
          <a:xfrm rot="711842">
            <a:off x="8398803" y="1774780"/>
            <a:ext cx="2907131" cy="2884121"/>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t="-26534" b="-23528"/>
              </a:stretch>
            </a:blipFill>
          </p:spPr>
          <p:txBody>
            <a:bodyPr/>
            <a:lstStyle/>
            <a:p>
              <a:pPr defTabSz="609630">
                <a:defRPr/>
              </a:pPr>
              <a:endParaRPr lang="en-US" sz="1200">
                <a:solidFill>
                  <a:prstClr val="black"/>
                </a:solidFill>
                <a:latin typeface="Calibri"/>
              </a:endParaRPr>
            </a:p>
          </p:txBody>
        </p:sp>
      </p:grpSp>
      <p:sp>
        <p:nvSpPr>
          <p:cNvPr id="10" name="Freeform 10"/>
          <p:cNvSpPr/>
          <p:nvPr/>
        </p:nvSpPr>
        <p:spPr>
          <a:xfrm>
            <a:off x="9971906" y="4988456"/>
            <a:ext cx="1736919" cy="942833"/>
          </a:xfrm>
          <a:custGeom>
            <a:avLst/>
            <a:gdLst/>
            <a:ahLst/>
            <a:cxnLst/>
            <a:rect l="l" t="t" r="r" b="b"/>
            <a:pathLst>
              <a:path w="2605378" h="1414250">
                <a:moveTo>
                  <a:pt x="0" y="0"/>
                </a:moveTo>
                <a:lnTo>
                  <a:pt x="2605378" y="0"/>
                </a:lnTo>
                <a:lnTo>
                  <a:pt x="2605378" y="1414250"/>
                </a:lnTo>
                <a:lnTo>
                  <a:pt x="0" y="14142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p:nvPr/>
        </p:nvSpPr>
        <p:spPr>
          <a:xfrm rot="-651484">
            <a:off x="879908" y="5045847"/>
            <a:ext cx="1827659" cy="962829"/>
          </a:xfrm>
          <a:custGeom>
            <a:avLst/>
            <a:gdLst/>
            <a:ahLst/>
            <a:cxnLst/>
            <a:rect l="l" t="t" r="r" b="b"/>
            <a:pathLst>
              <a:path w="2741489" h="1444243">
                <a:moveTo>
                  <a:pt x="0" y="0"/>
                </a:moveTo>
                <a:lnTo>
                  <a:pt x="2741489" y="0"/>
                </a:lnTo>
                <a:lnTo>
                  <a:pt x="2741489" y="1444243"/>
                </a:lnTo>
                <a:lnTo>
                  <a:pt x="0" y="14442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897143" y="1684606"/>
            <a:ext cx="1991329" cy="1744395"/>
          </a:xfrm>
          <a:custGeom>
            <a:avLst/>
            <a:gdLst/>
            <a:ahLst/>
            <a:cxnLst/>
            <a:rect l="l" t="t" r="r" b="b"/>
            <a:pathLst>
              <a:path w="2986993" h="2616592">
                <a:moveTo>
                  <a:pt x="0" y="0"/>
                </a:moveTo>
                <a:lnTo>
                  <a:pt x="2986994" y="0"/>
                </a:lnTo>
                <a:lnTo>
                  <a:pt x="2986994" y="2616592"/>
                </a:lnTo>
                <a:lnTo>
                  <a:pt x="0" y="26165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332067" y="3741549"/>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defRPr/>
            </a:pPr>
            <a:endParaRPr lang="en-US" sz="1200">
              <a:solidFill>
                <a:prstClr val="black"/>
              </a:solidFill>
              <a:latin typeface="Calibri"/>
            </a:endParaRPr>
          </a:p>
        </p:txBody>
      </p:sp>
      <p:pic>
        <p:nvPicPr>
          <p:cNvPr id="4" name="Picture 3">
            <a:extLst>
              <a:ext uri="{FF2B5EF4-FFF2-40B4-BE49-F238E27FC236}">
                <a16:creationId xmlns:a16="http://schemas.microsoft.com/office/drawing/2014/main" id="{3E2E1415-58DF-54FE-B84F-5F07170A2C8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2065" y="6320395"/>
            <a:ext cx="723179" cy="6051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5004FF-9720-D208-0FE1-4CEF15260D6B}"/>
              </a:ext>
            </a:extLst>
          </p:cNvPr>
          <p:cNvSpPr txBox="1"/>
          <p:nvPr/>
        </p:nvSpPr>
        <p:spPr>
          <a:xfrm>
            <a:off x="2370363" y="435416"/>
            <a:ext cx="7688037" cy="1015663"/>
          </a:xfrm>
          <a:prstGeom prst="rect">
            <a:avLst/>
          </a:prstGeom>
          <a:noFill/>
        </p:spPr>
        <p:txBody>
          <a:bodyPr wrap="square" rtlCol="0">
            <a:spAutoFit/>
          </a:bodyPr>
          <a:lstStyle/>
          <a:p>
            <a:r>
              <a:rPr lang="en-US" sz="6000" b="1" dirty="0">
                <a:solidFill>
                  <a:srgbClr val="0000FF"/>
                </a:solidFill>
                <a:latin typeface="Congenial Black" panose="02000503040000020004" pitchFamily="2" charset="0"/>
              </a:rPr>
              <a:t>TABLE OF CONTENTS</a:t>
            </a:r>
          </a:p>
        </p:txBody>
      </p:sp>
      <p:sp>
        <p:nvSpPr>
          <p:cNvPr id="4" name="TextBox 3">
            <a:extLst>
              <a:ext uri="{FF2B5EF4-FFF2-40B4-BE49-F238E27FC236}">
                <a16:creationId xmlns:a16="http://schemas.microsoft.com/office/drawing/2014/main" id="{63F5CE37-F6CF-7219-E2D6-AE8C3288ABDB}"/>
              </a:ext>
            </a:extLst>
          </p:cNvPr>
          <p:cNvSpPr txBox="1"/>
          <p:nvPr/>
        </p:nvSpPr>
        <p:spPr>
          <a:xfrm>
            <a:off x="2130251" y="1379439"/>
            <a:ext cx="9909855" cy="5847755"/>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L="514350" marR="0" lvl="0" indent="-514350" defTabSz="914400" eaLnBrk="1" fontAlgn="auto" latinLnBrk="0" hangingPunct="1">
              <a:lnSpc>
                <a:spcPct val="150000"/>
              </a:lnSpc>
              <a:spcBef>
                <a:spcPts val="0"/>
              </a:spcBef>
              <a:spcAft>
                <a:spcPts val="0"/>
              </a:spcAft>
              <a:buClrTx/>
              <a:buSzTx/>
              <a:buFontTx/>
              <a:buAutoNum type="arabicPeriod"/>
              <a:tabLst/>
              <a:defRPr/>
            </a:pPr>
            <a:r>
              <a:rPr kumimoji="0" lang="en-US" sz="4400" b="0" i="0" u="none" strike="noStrike" kern="0" cap="none" spc="0" normalizeH="0" baseline="0" noProof="0" dirty="0">
                <a:ln>
                  <a:noFill/>
                </a:ln>
                <a:effectLst/>
                <a:uLnTx/>
                <a:uFillTx/>
                <a:latin typeface="Congenial" panose="02000503040000020004" pitchFamily="2" charset="0"/>
              </a:rPr>
              <a:t>Warm-up and review.</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4400" b="0" i="0" u="none" strike="noStrike" kern="0" cap="none" spc="0" normalizeH="0" baseline="0" noProof="0" dirty="0">
                <a:ln>
                  <a:noFill/>
                </a:ln>
                <a:effectLst/>
                <a:uLnTx/>
                <a:uFillTx/>
                <a:latin typeface="Congenial" panose="02000503040000020004" pitchFamily="2" charset="0"/>
              </a:rPr>
              <a:t>2. Activity </a:t>
            </a:r>
            <a:r>
              <a:rPr lang="en-US" sz="4400" b="0" kern="0" dirty="0">
                <a:latin typeface="Congenial" panose="02000503040000020004" pitchFamily="2" charset="0"/>
              </a:rPr>
              <a:t>3</a:t>
            </a:r>
            <a:r>
              <a:rPr kumimoji="0" lang="en-US" sz="4400" b="0" i="0" u="none" strike="noStrike" kern="0" cap="none" spc="0" normalizeH="0" baseline="0" noProof="0" dirty="0">
                <a:ln>
                  <a:noFill/>
                </a:ln>
                <a:effectLst/>
                <a:uLnTx/>
                <a:uFillTx/>
                <a:latin typeface="Congenial" panose="02000503040000020004" pitchFamily="2" charset="0"/>
              </a:rPr>
              <a:t>: Listen and chant.</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4400" b="0" i="0" u="none" strike="noStrike" kern="0" cap="none" spc="0" normalizeH="0" baseline="0" noProof="0" dirty="0">
                <a:ln>
                  <a:noFill/>
                </a:ln>
                <a:effectLst/>
                <a:uLnTx/>
                <a:uFillTx/>
                <a:latin typeface="Congenial" panose="02000503040000020004" pitchFamily="2" charset="0"/>
              </a:rPr>
              <a:t>3. Activity 4: Listen and tick.</a:t>
            </a:r>
          </a:p>
          <a:p>
            <a:pPr marL="0" marR="0" lvl="0" indent="0" defTabSz="914400" eaLnBrk="1" fontAlgn="auto" latinLnBrk="0" hangingPunct="1">
              <a:lnSpc>
                <a:spcPct val="150000"/>
              </a:lnSpc>
              <a:spcBef>
                <a:spcPts val="0"/>
              </a:spcBef>
              <a:spcAft>
                <a:spcPts val="0"/>
              </a:spcAft>
              <a:buClrTx/>
              <a:buSzTx/>
              <a:buFontTx/>
              <a:buNone/>
              <a:tabLst/>
              <a:defRPr/>
            </a:pPr>
            <a:r>
              <a:rPr lang="en-US" sz="4400" b="0" kern="0" dirty="0">
                <a:latin typeface="Congenial" panose="02000503040000020004" pitchFamily="2" charset="0"/>
              </a:rPr>
              <a:t>4. Activity 5: Write and say.</a:t>
            </a:r>
            <a:endParaRPr kumimoji="0" lang="en-US" sz="4400" b="0" i="0" u="none" strike="noStrike" kern="0" cap="none" spc="0" normalizeH="0" baseline="0" noProof="0" dirty="0">
              <a:ln>
                <a:noFill/>
              </a:ln>
              <a:effectLst/>
              <a:uLnTx/>
              <a:uFillTx/>
              <a:latin typeface="Congenial" panose="02000503040000020004" pitchFamily="2" charset="0"/>
            </a:endParaRPr>
          </a:p>
          <a:p>
            <a:pPr marL="0" marR="0" lvl="0" indent="0" defTabSz="914400" eaLnBrk="1" fontAlgn="auto" latinLnBrk="0" hangingPunct="1">
              <a:lnSpc>
                <a:spcPct val="150000"/>
              </a:lnSpc>
              <a:spcBef>
                <a:spcPts val="0"/>
              </a:spcBef>
              <a:spcAft>
                <a:spcPts val="0"/>
              </a:spcAft>
              <a:buClrTx/>
              <a:buSzTx/>
              <a:buFontTx/>
              <a:buNone/>
              <a:tabLst/>
              <a:defRPr/>
            </a:pPr>
            <a:r>
              <a:rPr lang="en-US" sz="4400" b="0" kern="0" dirty="0">
                <a:latin typeface="Congenial" panose="02000503040000020004" pitchFamily="2" charset="0"/>
              </a:rPr>
              <a:t>5</a:t>
            </a:r>
            <a:r>
              <a:rPr kumimoji="0" lang="en-US" sz="4400" b="0" i="0" u="none" strike="noStrike" kern="0" cap="none" spc="0" normalizeH="0" baseline="0" noProof="0" dirty="0">
                <a:ln>
                  <a:noFill/>
                </a:ln>
                <a:effectLst/>
                <a:uLnTx/>
                <a:uFillTx/>
                <a:latin typeface="Congenial" panose="02000503040000020004" pitchFamily="2" charset="0"/>
              </a:rPr>
              <a:t>. Fun corner and wrap-up.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effectLst/>
              <a:uLnTx/>
              <a:uFillTx/>
              <a:latin typeface="Comic Sans MS" panose="030F0702030302020204" pitchFamily="66" charset="0"/>
            </a:endParaRPr>
          </a:p>
        </p:txBody>
      </p:sp>
      <p:pic>
        <p:nvPicPr>
          <p:cNvPr id="5" name="Picture 4">
            <a:extLst>
              <a:ext uri="{FF2B5EF4-FFF2-40B4-BE49-F238E27FC236}">
                <a16:creationId xmlns:a16="http://schemas.microsoft.com/office/drawing/2014/main" id="{82ACB9DA-A64F-D75D-5229-096854B03B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328498592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DDA3-B24B-6F63-572D-B73B80619F10}"/>
              </a:ext>
            </a:extLst>
          </p:cNvPr>
          <p:cNvSpPr/>
          <p:nvPr/>
        </p:nvSpPr>
        <p:spPr>
          <a:xfrm>
            <a:off x="0"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8ECD56-194C-1DD2-2F4F-E8C0CFADB564}"/>
              </a:ext>
            </a:extLst>
          </p:cNvPr>
          <p:cNvSpPr txBox="1"/>
          <p:nvPr/>
        </p:nvSpPr>
        <p:spPr>
          <a:xfrm>
            <a:off x="913065" y="520642"/>
            <a:ext cx="10798628" cy="5170646"/>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13800" b="1" i="0" u="none" strike="noStrike" kern="0" cap="none" spc="0" normalizeH="0" baseline="0" noProof="0" dirty="0">
                <a:ln>
                  <a:noFill/>
                </a:ln>
                <a:solidFill>
                  <a:srgbClr val="0000FF"/>
                </a:solidFill>
                <a:effectLst/>
                <a:uLnTx/>
                <a:uFillTx/>
                <a:latin typeface="Congenial Black" panose="02000503040000020004" pitchFamily="2" charset="0"/>
              </a:rPr>
              <a:t>01</a:t>
            </a:r>
          </a:p>
          <a:p>
            <a:pPr marR="0" lvl="0" algn="ctr" defTabSz="914400" eaLnBrk="1" fontAlgn="auto" latinLnBrk="0" hangingPunct="1">
              <a:lnSpc>
                <a:spcPct val="100000"/>
              </a:lnSpc>
              <a:spcBef>
                <a:spcPts val="0"/>
              </a:spcBef>
              <a:spcAft>
                <a:spcPts val="0"/>
              </a:spcAft>
              <a:buClrTx/>
              <a:buSzTx/>
              <a:tabLst/>
              <a:defRPr/>
            </a:pPr>
            <a:r>
              <a:rPr kumimoji="0" lang="en-US" sz="9600" b="1" i="0" strike="noStrike" kern="0" cap="none" spc="0" normalizeH="0" baseline="0" noProof="0" dirty="0">
                <a:ln>
                  <a:noFill/>
                </a:ln>
                <a:effectLst/>
                <a:uLnTx/>
                <a:uFillTx/>
                <a:latin typeface="Congenial Black" panose="02000503040000020004" pitchFamily="2" charset="0"/>
              </a:rPr>
              <a:t>Warm-up</a:t>
            </a:r>
          </a:p>
          <a:p>
            <a:pPr marR="0" lvl="0" algn="ctr" defTabSz="914400" eaLnBrk="1" fontAlgn="auto" latinLnBrk="0" hangingPunct="1">
              <a:lnSpc>
                <a:spcPct val="100000"/>
              </a:lnSpc>
              <a:spcBef>
                <a:spcPts val="0"/>
              </a:spcBef>
              <a:spcAft>
                <a:spcPts val="0"/>
              </a:spcAft>
              <a:buClrTx/>
              <a:buSzTx/>
              <a:tabLst/>
              <a:defRPr/>
            </a:pPr>
            <a:r>
              <a:rPr lang="en-US" sz="9600" kern="0" dirty="0">
                <a:latin typeface="Congenial Black" panose="02000503040000020004" pitchFamily="2" charset="0"/>
              </a:rPr>
              <a:t>and r</a:t>
            </a:r>
            <a:r>
              <a:rPr kumimoji="0" lang="en-US" sz="9600" b="1" i="0" strike="noStrike" kern="0" cap="none" spc="0" normalizeH="0" baseline="0" noProof="0" dirty="0" err="1">
                <a:ln>
                  <a:noFill/>
                </a:ln>
                <a:effectLst/>
                <a:uLnTx/>
                <a:uFillTx/>
                <a:latin typeface="Congenial Black" panose="02000503040000020004" pitchFamily="2" charset="0"/>
              </a:rPr>
              <a:t>eview</a:t>
            </a:r>
            <a:r>
              <a:rPr kumimoji="0" lang="en-US" sz="9600" b="1" i="0" strike="noStrike" kern="0" cap="none" spc="0" normalizeH="0" baseline="0" noProof="0" dirty="0">
                <a:ln>
                  <a:noFill/>
                </a:ln>
                <a:effectLst/>
                <a:uLnTx/>
                <a:uFillTx/>
                <a:latin typeface="Congenial Black" panose="02000503040000020004" pitchFamily="2" charset="0"/>
              </a:rPr>
              <a:t>.</a:t>
            </a:r>
            <a:endParaRPr lang="en-US" sz="8800" kern="0" dirty="0">
              <a:latin typeface="Congenial Black" panose="02000503040000020004" pitchFamily="2" charset="0"/>
            </a:endParaRPr>
          </a:p>
        </p:txBody>
      </p:sp>
      <p:pic>
        <p:nvPicPr>
          <p:cNvPr id="2" name="Picture 1">
            <a:extLst>
              <a:ext uri="{FF2B5EF4-FFF2-40B4-BE49-F238E27FC236}">
                <a16:creationId xmlns:a16="http://schemas.microsoft.com/office/drawing/2014/main" id="{D43D4613-9D4C-5BDA-8CFF-ABCF29B136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065" y="6320395"/>
            <a:ext cx="723179" cy="605110"/>
          </a:xfrm>
          <a:prstGeom prst="rect">
            <a:avLst/>
          </a:prstGeom>
        </p:spPr>
      </p:pic>
    </p:spTree>
    <p:extLst>
      <p:ext uri="{BB962C8B-B14F-4D97-AF65-F5344CB8AC3E}">
        <p14:creationId xmlns:p14="http://schemas.microsoft.com/office/powerpoint/2010/main" val="16557129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10E8E-0C55-DAD4-BC5F-7D23F998CC03}"/>
              </a:ext>
            </a:extLst>
          </p:cNvPr>
          <p:cNvSpPr/>
          <p:nvPr/>
        </p:nvSpPr>
        <p:spPr>
          <a:xfrm>
            <a:off x="206423" y="0"/>
            <a:ext cx="12192000" cy="6858000"/>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Rose Realistic Clipart Hd PNG, Beautiful Red Rose Isolated On White  Background Realistic Gradient Mesh Vector Illustration For Valentine, S  Day, Red Rose Vector, Vector PNG Image For Free Download">
            <a:extLst>
              <a:ext uri="{FF2B5EF4-FFF2-40B4-BE49-F238E27FC236}">
                <a16:creationId xmlns:a16="http://schemas.microsoft.com/office/drawing/2014/main" id="{29A6A429-EBA7-6223-A9A2-17E63F97447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500" b="98750" l="16563" r="86875"/>
                    </a14:imgEffect>
                  </a14:imgLayer>
                </a14:imgProps>
              </a:ext>
              <a:ext uri="{28A0092B-C50C-407E-A947-70E740481C1C}">
                <a14:useLocalDpi xmlns:a14="http://schemas.microsoft.com/office/drawing/2010/main" val="0"/>
              </a:ext>
            </a:extLst>
          </a:blip>
          <a:srcRect/>
          <a:stretch>
            <a:fillRect/>
          </a:stretch>
        </p:blipFill>
        <p:spPr bwMode="auto">
          <a:xfrm rot="19590835">
            <a:off x="-244915" y="6482315"/>
            <a:ext cx="902677" cy="90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xlr-bg-result (1)">
            <a:extLst>
              <a:ext uri="{FF2B5EF4-FFF2-40B4-BE49-F238E27FC236}">
                <a16:creationId xmlns:a16="http://schemas.microsoft.com/office/drawing/2014/main" id="{F570F919-4AA8-A938-916A-53AB05E993E4}"/>
              </a:ext>
            </a:extLst>
          </p:cNvPr>
          <p:cNvPicPr>
            <a:picLocks noChangeAspect="1"/>
          </p:cNvPicPr>
          <p:nvPr/>
        </p:nvPicPr>
        <p:blipFill>
          <a:blip r:embed="rId5"/>
          <a:stretch>
            <a:fillRect/>
          </a:stretch>
        </p:blipFill>
        <p:spPr>
          <a:xfrm>
            <a:off x="7984926" y="622813"/>
            <a:ext cx="3852948" cy="4558788"/>
          </a:xfrm>
          <a:prstGeom prst="rect">
            <a:avLst/>
          </a:prstGeom>
        </p:spPr>
      </p:pic>
      <p:pic>
        <p:nvPicPr>
          <p:cNvPr id="17" name="16 Imagen"/>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500" y1="8333" x2="1042" y2="89722"/>
                        <a14:foregroundMark x1="2917" y1="2778" x2="30417" y2="1389"/>
                        <a14:foregroundMark x1="2292" y1="1667" x2="208" y2="4167"/>
                        <a14:foregroundMark x1="833" y1="11389" x2="0" y2="65556"/>
                        <a14:foregroundMark x1="31667" y1="2500" x2="77083" y2="2222"/>
                        <a14:foregroundMark x1="77083" y1="2222" x2="98750" y2="1944"/>
                        <a14:foregroundMark x1="98542" y1="2222" x2="98125" y2="56111"/>
                        <a14:foregroundMark x1="98125" y1="57778" x2="98958" y2="94444"/>
                        <a14:foregroundMark x1="2083" y1="96111" x2="7292" y2="99722"/>
                        <a14:foregroundMark x1="10000" y1="97778" x2="47500" y2="97222"/>
                        <a14:foregroundMark x1="50000" y1="98056" x2="80625" y2="96944"/>
                        <a14:foregroundMark x1="80833" y1="98333" x2="96458" y2="97778"/>
                        <a14:foregroundMark x1="3125" y1="12500" x2="3125" y2="90000"/>
                        <a14:foregroundMark x1="93750" y1="3056" x2="96875" y2="6667"/>
                        <a14:foregroundMark x1="96667" y1="7083" x2="97708" y2="13194"/>
                        <a14:backgroundMark x1="7083" y1="14444" x2="7083" y2="88056"/>
                        <a14:backgroundMark x1="11042" y1="8611" x2="90625" y2="8889"/>
                        <a14:backgroundMark x1="92708" y1="13333" x2="90625" y2="80278"/>
                        <a14:backgroundMark x1="14583" y1="29444" x2="13125" y2="76667"/>
                        <a14:backgroundMark x1="23958" y1="25278" x2="26458" y2="70000"/>
                        <a14:backgroundMark x1="30417" y1="37778" x2="68333" y2="45556"/>
                        <a14:backgroundMark x1="41042" y1="24722" x2="78125" y2="23056"/>
                        <a14:backgroundMark x1="80833" y1="37222" x2="80000" y2="73889"/>
                        <a14:backgroundMark x1="35417" y1="80833" x2="78542" y2="83333"/>
                        <a14:backgroundMark x1="19792" y1="18889" x2="37917" y2="18611"/>
                        <a14:backgroundMark x1="75833" y1="36389" x2="74792" y2="60833"/>
                        <a14:backgroundMark x1="29167" y1="88056" x2="88125" y2="87500"/>
                      </a14:backgroundRemoval>
                    </a14:imgEffect>
                  </a14:imgLayer>
                </a14:imgProps>
              </a:ext>
              <a:ext uri="{28A0092B-C50C-407E-A947-70E740481C1C}">
                <a14:useLocalDpi xmlns:a14="http://schemas.microsoft.com/office/drawing/2010/main" val="0"/>
              </a:ext>
            </a:extLst>
          </a:blip>
          <a:srcRect l="4" r="-10"/>
          <a:stretch/>
        </p:blipFill>
        <p:spPr>
          <a:xfrm>
            <a:off x="0" y="0"/>
            <a:ext cx="12387713" cy="6858000"/>
          </a:xfrm>
          <a:prstGeom prst="rect">
            <a:avLst/>
          </a:prstGeom>
          <a:effectLst>
            <a:outerShdw blurRad="50800" dist="38100" dir="2700000" algn="tl" rotWithShape="0">
              <a:prstClr val="black">
                <a:alpha val="40000"/>
              </a:prstClr>
            </a:outerShdw>
          </a:effectLst>
        </p:spPr>
      </p:pic>
      <p:sp>
        <p:nvSpPr>
          <p:cNvPr id="5" name="Cloud 4">
            <a:extLst>
              <a:ext uri="{FF2B5EF4-FFF2-40B4-BE49-F238E27FC236}">
                <a16:creationId xmlns:a16="http://schemas.microsoft.com/office/drawing/2014/main" id="{3183631D-5D55-9390-4C33-FEED9A5DBD06}"/>
              </a:ext>
            </a:extLst>
          </p:cNvPr>
          <p:cNvSpPr/>
          <p:nvPr/>
        </p:nvSpPr>
        <p:spPr>
          <a:xfrm>
            <a:off x="1904013" y="622813"/>
            <a:ext cx="2456330" cy="889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206;p34">
            <a:extLst>
              <a:ext uri="{FF2B5EF4-FFF2-40B4-BE49-F238E27FC236}">
                <a16:creationId xmlns:a16="http://schemas.microsoft.com/office/drawing/2014/main" id="{95613EC3-E4C0-CBB5-8D78-24789AFF5F93}"/>
              </a:ext>
            </a:extLst>
          </p:cNvPr>
          <p:cNvSpPr txBox="1">
            <a:spLocks/>
          </p:cNvSpPr>
          <p:nvPr/>
        </p:nvSpPr>
        <p:spPr>
          <a:xfrm>
            <a:off x="2163054" y="622813"/>
            <a:ext cx="1938248" cy="67069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vi-VN" altLang="en-GB" sz="4800" b="1" dirty="0">
                <a:solidFill>
                  <a:schemeClr val="accent1">
                    <a:lumMod val="50000"/>
                  </a:schemeClr>
                </a:solidFill>
              </a:rPr>
              <a:t>Game</a:t>
            </a:r>
          </a:p>
        </p:txBody>
      </p:sp>
      <p:sp>
        <p:nvSpPr>
          <p:cNvPr id="12" name="TextBox 11">
            <a:extLst>
              <a:ext uri="{FF2B5EF4-FFF2-40B4-BE49-F238E27FC236}">
                <a16:creationId xmlns:a16="http://schemas.microsoft.com/office/drawing/2014/main" id="{808E1642-7D02-ACE2-32C6-22EE8F5863D7}"/>
              </a:ext>
            </a:extLst>
          </p:cNvPr>
          <p:cNvSpPr txBox="1"/>
          <p:nvPr/>
        </p:nvSpPr>
        <p:spPr>
          <a:xfrm>
            <a:off x="1125619" y="2293676"/>
            <a:ext cx="6756096" cy="3046988"/>
          </a:xfrm>
          <a:prstGeom prst="rect">
            <a:avLst/>
          </a:prstGeom>
          <a:noFill/>
        </p:spPr>
        <p:txBody>
          <a:bodyPr wrap="square" rtlCol="0">
            <a:spAutoFit/>
          </a:bodyPr>
          <a:lstStyle>
            <a:defPPr>
              <a:defRPr lang="en-US"/>
            </a:defPPr>
            <a:lvl1pPr>
              <a:defRPr sz="3000" b="1">
                <a:latin typeface="Comic Sans MS" panose="030F0702030302020204" pitchFamily="66" charset="0"/>
              </a:defRPr>
            </a:lvl1pPr>
          </a:lstStyle>
          <a:p>
            <a:pPr marR="0" lvl="0" algn="ctr" defTabSz="914400" eaLnBrk="1" fontAlgn="auto" latinLnBrk="0" hangingPunct="1">
              <a:lnSpc>
                <a:spcPct val="100000"/>
              </a:lnSpc>
              <a:spcBef>
                <a:spcPts val="0"/>
              </a:spcBef>
              <a:spcAft>
                <a:spcPts val="0"/>
              </a:spcAft>
              <a:buClrTx/>
              <a:buSzTx/>
              <a:tabLst/>
              <a:defRPr/>
            </a:pPr>
            <a:r>
              <a:rPr kumimoji="0" lang="en-US" sz="9600" b="1" i="0" u="none" strike="noStrike" kern="0" cap="none" spc="0" normalizeH="0" baseline="0" noProof="0" dirty="0">
                <a:ln>
                  <a:noFill/>
                </a:ln>
                <a:solidFill>
                  <a:srgbClr val="0000FF"/>
                </a:solidFill>
                <a:effectLst/>
                <a:uLnTx/>
                <a:uFillTx/>
                <a:latin typeface="Congenial Black" panose="02000503040000020004" pitchFamily="2" charset="0"/>
              </a:rPr>
              <a:t>Matching Game</a:t>
            </a:r>
          </a:p>
        </p:txBody>
      </p:sp>
    </p:spTree>
    <p:extLst>
      <p:ext uri="{BB962C8B-B14F-4D97-AF65-F5344CB8AC3E}">
        <p14:creationId xmlns:p14="http://schemas.microsoft.com/office/powerpoint/2010/main" val="17047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p:bldP spid="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2293</TotalTime>
  <Words>413</Words>
  <Application>Microsoft Office PowerPoint</Application>
  <PresentationFormat>Widescreen</PresentationFormat>
  <Paragraphs>125</Paragraphs>
  <Slides>38</Slides>
  <Notes>23</Notes>
  <HiddenSlides>0</HiddenSlides>
  <MMClips>52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.VnAristote</vt:lpstr>
      <vt:lpstr>.VnBodoni</vt:lpstr>
      <vt:lpstr>.VnTime</vt:lpstr>
      <vt:lpstr>Abadi</vt:lpstr>
      <vt:lpstr>Arial</vt:lpstr>
      <vt:lpstr>Calibri</vt:lpstr>
      <vt:lpstr>Calibri Light</vt:lpstr>
      <vt:lpstr>Comic Sans MS</vt:lpstr>
      <vt:lpstr>Congenial</vt:lpstr>
      <vt:lpstr>Congenial Black</vt:lpstr>
      <vt:lpstr>Cooper Black</vt:lpstr>
      <vt:lpstr>HP001 4 hang 1 ô ly</vt:lpstr>
      <vt:lpstr>HP001 5 hàng 1 ô ly</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 Rose</dc:creator>
  <cp:lastModifiedBy>DELL</cp:lastModifiedBy>
  <cp:revision>104</cp:revision>
  <dcterms:created xsi:type="dcterms:W3CDTF">2023-09-24T06:09:17Z</dcterms:created>
  <dcterms:modified xsi:type="dcterms:W3CDTF">2025-04-08T15:06:04Z</dcterms:modified>
</cp:coreProperties>
</file>