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36" r:id="rId2"/>
    <p:sldId id="272" r:id="rId3"/>
    <p:sldId id="271" r:id="rId4"/>
    <p:sldId id="256" r:id="rId5"/>
    <p:sldId id="317" r:id="rId6"/>
    <p:sldId id="335" r:id="rId7"/>
    <p:sldId id="320" r:id="rId8"/>
    <p:sldId id="273" r:id="rId9"/>
    <p:sldId id="284" r:id="rId10"/>
    <p:sldId id="323" r:id="rId11"/>
    <p:sldId id="322" r:id="rId12"/>
    <p:sldId id="324" r:id="rId13"/>
    <p:sldId id="275" r:id="rId14"/>
    <p:sldId id="294" r:id="rId15"/>
    <p:sldId id="327" r:id="rId16"/>
    <p:sldId id="328" r:id="rId17"/>
    <p:sldId id="329" r:id="rId18"/>
    <p:sldId id="316" r:id="rId19"/>
    <p:sldId id="330" r:id="rId20"/>
    <p:sldId id="331" r:id="rId21"/>
    <p:sldId id="332" r:id="rId22"/>
    <p:sldId id="333" r:id="rId23"/>
    <p:sldId id="276" r:id="rId24"/>
    <p:sldId id="334" r:id="rId25"/>
  </p:sldIdLst>
  <p:sldSz cx="18288000" cy="10287000"/>
  <p:notesSz cx="6858000" cy="9144000"/>
  <p:embeddedFontLst>
    <p:embeddedFont>
      <p:font typeface="Berlin Sans FB Demi" panose="020E0802020502020306" pitchFamily="34" charset="0"/>
      <p:bold r:id="rId27"/>
    </p:embeddedFont>
    <p:embeddedFont>
      <p:font typeface="Forte" panose="03060902040502070203" pitchFamily="66" charset="0"/>
      <p:regular r:id="rId28"/>
    </p:embeddedFont>
    <p:embeddedFont>
      <p:font typeface="Broadway" panose="04040905080B02020502" pitchFamily="8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Bodoni MT Black" panose="02070A03080606020203" pitchFamily="18" charset="0"/>
      <p:bold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318" autoAdjust="0"/>
  </p:normalViewPr>
  <p:slideViewPr>
    <p:cSldViewPr>
      <p:cViewPr varScale="1">
        <p:scale>
          <a:sx n="43" d="100"/>
          <a:sy n="43" d="100"/>
        </p:scale>
        <p:origin x="2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</a:t>
            </a:r>
            <a:r>
              <a:rPr lang="en-US" baseline="0" dirty="0"/>
              <a:t> in two teams.</a:t>
            </a:r>
            <a:endParaRPr lang="en-US" dirty="0"/>
          </a:p>
          <a:p>
            <a:r>
              <a:rPr lang="en-US" dirty="0"/>
              <a:t>Click number 1, 2, 3 to show the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58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95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0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48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3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5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30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5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49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61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3.png"/><Relationship Id="rId10" Type="http://schemas.openxmlformats.org/officeDocument/2006/relationships/image" Target="../media/image88.svg"/><Relationship Id="rId4" Type="http://schemas.openxmlformats.org/officeDocument/2006/relationships/image" Target="../media/image80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5.png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5.png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2.sv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90.svg"/><Relationship Id="rId5" Type="http://schemas.microsoft.com/office/2007/relationships/media" Target="../media/media9.mp3"/><Relationship Id="rId10" Type="http://schemas.openxmlformats.org/officeDocument/2006/relationships/image" Target="../media/image64.png"/><Relationship Id="rId4" Type="http://schemas.openxmlformats.org/officeDocument/2006/relationships/audio" Target="../media/media8.mp3"/><Relationship Id="rId9" Type="http://schemas.openxmlformats.org/officeDocument/2006/relationships/image" Target="../media/image63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svg"/><Relationship Id="rId17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24.svg"/><Relationship Id="rId19" Type="http://schemas.openxmlformats.org/officeDocument/2006/relationships/image" Target="../media/image27.png"/><Relationship Id="rId4" Type="http://schemas.openxmlformats.org/officeDocument/2006/relationships/image" Target="../media/image18.svg"/><Relationship Id="rId9" Type="http://schemas.openxmlformats.org/officeDocument/2006/relationships/image" Target="../media/image20.pn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0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" Type="http://schemas.openxmlformats.org/officeDocument/2006/relationships/image" Target="../media/image35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55.svg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2" Type="http://schemas.openxmlformats.org/officeDocument/2006/relationships/image" Target="../media/image34.pn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39.png"/><Relationship Id="rId24" Type="http://schemas.openxmlformats.org/officeDocument/2006/relationships/image" Target="../media/image67.sv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10" Type="http://schemas.openxmlformats.org/officeDocument/2006/relationships/image" Target="../media/image53.svg"/><Relationship Id="rId19" Type="http://schemas.openxmlformats.org/officeDocument/2006/relationships/image" Target="../media/image43.png"/><Relationship Id="rId4" Type="http://schemas.openxmlformats.org/officeDocument/2006/relationships/image" Target="../media/image47.svg"/><Relationship Id="rId9" Type="http://schemas.openxmlformats.org/officeDocument/2006/relationships/image" Target="../media/image38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63.svg"/><Relationship Id="rId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6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12" Type="http://schemas.openxmlformats.org/officeDocument/2006/relationships/image" Target="../media/image7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59.svg"/><Relationship Id="rId4" Type="http://schemas.openxmlformats.org/officeDocument/2006/relationships/image" Target="../media/image61.sv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9514" y="1475907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06237" y="3915018"/>
            <a:ext cx="137541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0000" b="1" u="none" smtClean="0">
                <a:solidFill>
                  <a:srgbClr val="C00000"/>
                </a:solidFill>
                <a:latin typeface="Berlin Sans FB Demi" panose="020E0802020502020306" pitchFamily="34" charset="0"/>
              </a:rPr>
              <a:t>HELLO AND WELCOME TO MY ENGLISH CLASS</a:t>
            </a:r>
            <a:endParaRPr lang="en-US" sz="10000" b="1" u="non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0" y="216644"/>
            <a:ext cx="3536256" cy="6753266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962677" y="6492994"/>
            <a:ext cx="3296623" cy="4111435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58261" y="988904"/>
            <a:ext cx="8171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UBND QUẬN DƯƠNG KINH</a:t>
            </a:r>
          </a:p>
          <a:p>
            <a:pPr algn="ctr"/>
            <a:r>
              <a:rPr lang="en-US" sz="4000" b="1" u="sng" smtClean="0"/>
              <a:t>TRƯỜNG TIỂU HỌC ANH DŨNG</a:t>
            </a:r>
            <a:endParaRPr lang="en-US" sz="4000" b="1" u="sng"/>
          </a:p>
        </p:txBody>
      </p:sp>
    </p:spTree>
    <p:extLst>
      <p:ext uri="{BB962C8B-B14F-4D97-AF65-F5344CB8AC3E}">
        <p14:creationId xmlns:p14="http://schemas.microsoft.com/office/powerpoint/2010/main" val="878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67778" r="56250"/>
          <a:stretch/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638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video.</a:t>
            </a:r>
          </a:p>
        </p:txBody>
      </p:sp>
      <p:pic>
        <p:nvPicPr>
          <p:cNvPr id="2" name="VIDEO HOẠT HÌNH LỚP 2 - Unit 12 - At the café - Ch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097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EA269CC-1C89-457B-AE97-38EE27580BBB}"/>
              </a:ext>
            </a:extLst>
          </p:cNvPr>
          <p:cNvSpPr txBox="1"/>
          <p:nvPr/>
        </p:nvSpPr>
        <p:spPr>
          <a:xfrm>
            <a:off x="1295400" y="1584207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A48750-BA0E-4C55-842A-39C885BDEEDF}"/>
              </a:ext>
            </a:extLst>
          </p:cNvPr>
          <p:cNvSpPr txBox="1"/>
          <p:nvPr/>
        </p:nvSpPr>
        <p:spPr>
          <a:xfrm>
            <a:off x="1273835" y="4331686"/>
            <a:ext cx="4937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2AE148-22C3-45D9-A647-DBDE3EF39681}"/>
              </a:ext>
            </a:extLst>
          </p:cNvPr>
          <p:cNvSpPr txBox="1"/>
          <p:nvPr/>
        </p:nvSpPr>
        <p:spPr>
          <a:xfrm>
            <a:off x="1295399" y="507289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62C4B59-5EF0-4351-9367-21F8E08CC16D}"/>
              </a:ext>
            </a:extLst>
          </p:cNvPr>
          <p:cNvSpPr txBox="1"/>
          <p:nvPr/>
        </p:nvSpPr>
        <p:spPr>
          <a:xfrm>
            <a:off x="1295399" y="2326704"/>
            <a:ext cx="2829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DFC1AC-6604-44D3-9D3E-E408055A7000}"/>
              </a:ext>
            </a:extLst>
          </p:cNvPr>
          <p:cNvSpPr txBox="1"/>
          <p:nvPr/>
        </p:nvSpPr>
        <p:spPr>
          <a:xfrm>
            <a:off x="1273835" y="3138123"/>
            <a:ext cx="4936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5817A0-C484-4C87-B9E8-EAC1191D3145}"/>
              </a:ext>
            </a:extLst>
          </p:cNvPr>
          <p:cNvSpPr txBox="1"/>
          <p:nvPr/>
        </p:nvSpPr>
        <p:spPr>
          <a:xfrm>
            <a:off x="1272536" y="5904881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992181-8220-4D55-857E-E3461C369B11}"/>
              </a:ext>
            </a:extLst>
          </p:cNvPr>
          <p:cNvSpPr txBox="1"/>
          <p:nvPr/>
        </p:nvSpPr>
        <p:spPr>
          <a:xfrm>
            <a:off x="1295400" y="1583255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BB0446-66ED-4B2E-8430-75E7D9E71492}"/>
              </a:ext>
            </a:extLst>
          </p:cNvPr>
          <p:cNvSpPr txBox="1"/>
          <p:nvPr/>
        </p:nvSpPr>
        <p:spPr>
          <a:xfrm>
            <a:off x="1295401" y="2324417"/>
            <a:ext cx="3425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042FFB-E023-45A5-B5FD-D11BFA2E8840}"/>
              </a:ext>
            </a:extLst>
          </p:cNvPr>
          <p:cNvSpPr txBox="1"/>
          <p:nvPr/>
        </p:nvSpPr>
        <p:spPr>
          <a:xfrm>
            <a:off x="1273835" y="3136679"/>
            <a:ext cx="4959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B56CA4-8141-47EB-A9AE-1EC6BDE649CD}"/>
              </a:ext>
            </a:extLst>
          </p:cNvPr>
          <p:cNvSpPr txBox="1"/>
          <p:nvPr/>
        </p:nvSpPr>
        <p:spPr>
          <a:xfrm>
            <a:off x="1295399" y="507288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259176-3D75-4E22-85EA-F9E24876A278}"/>
              </a:ext>
            </a:extLst>
          </p:cNvPr>
          <p:cNvSpPr txBox="1"/>
          <p:nvPr/>
        </p:nvSpPr>
        <p:spPr>
          <a:xfrm>
            <a:off x="1273835" y="4327887"/>
            <a:ext cx="35877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2B0068-36B6-4C46-95E7-BA038EA201C4}"/>
              </a:ext>
            </a:extLst>
          </p:cNvPr>
          <p:cNvSpPr txBox="1"/>
          <p:nvPr/>
        </p:nvSpPr>
        <p:spPr>
          <a:xfrm>
            <a:off x="1273833" y="5905074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406D87-C9EC-4F1C-B909-A319DEE19B5A}"/>
              </a:ext>
            </a:extLst>
          </p:cNvPr>
          <p:cNvSpPr txBox="1"/>
          <p:nvPr/>
        </p:nvSpPr>
        <p:spPr>
          <a:xfrm>
            <a:off x="1295400" y="1586346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B0F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2617A1-298F-4482-A2F3-C82F76850C04}"/>
              </a:ext>
            </a:extLst>
          </p:cNvPr>
          <p:cNvSpPr txBox="1"/>
          <p:nvPr/>
        </p:nvSpPr>
        <p:spPr>
          <a:xfrm>
            <a:off x="1295399" y="2324417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B0F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5D2593-D3D8-4EF4-8BC9-7FBD1487835F}"/>
              </a:ext>
            </a:extLst>
          </p:cNvPr>
          <p:cNvSpPr txBox="1"/>
          <p:nvPr/>
        </p:nvSpPr>
        <p:spPr>
          <a:xfrm>
            <a:off x="1275542" y="3140214"/>
            <a:ext cx="49360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having a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893337-E47D-45FC-8627-488B34EBAFB2}"/>
              </a:ext>
            </a:extLst>
          </p:cNvPr>
          <p:cNvSpPr txBox="1"/>
          <p:nvPr/>
        </p:nvSpPr>
        <p:spPr>
          <a:xfrm>
            <a:off x="1273835" y="4328954"/>
            <a:ext cx="3446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CAA4A6-6287-4A85-A29E-75A77B55ADF2}"/>
              </a:ext>
            </a:extLst>
          </p:cNvPr>
          <p:cNvSpPr txBox="1"/>
          <p:nvPr/>
        </p:nvSpPr>
        <p:spPr>
          <a:xfrm>
            <a:off x="1295399" y="507289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DC1109-875F-4380-ACEB-92257A4400BF}"/>
              </a:ext>
            </a:extLst>
          </p:cNvPr>
          <p:cNvSpPr txBox="1"/>
          <p:nvPr/>
        </p:nvSpPr>
        <p:spPr>
          <a:xfrm>
            <a:off x="1272536" y="5905620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690B62-BFDD-41B6-A39D-59DEF0EF3071}"/>
              </a:ext>
            </a:extLst>
          </p:cNvPr>
          <p:cNvSpPr txBox="1"/>
          <p:nvPr/>
        </p:nvSpPr>
        <p:spPr>
          <a:xfrm>
            <a:off x="1295400" y="1583255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A2C256-1C13-41C0-8CEB-66ACBF1F2265}"/>
              </a:ext>
            </a:extLst>
          </p:cNvPr>
          <p:cNvSpPr txBox="1"/>
          <p:nvPr/>
        </p:nvSpPr>
        <p:spPr>
          <a:xfrm>
            <a:off x="1295399" y="2324417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098B68-9036-4911-91A0-F2727F1C0536}"/>
              </a:ext>
            </a:extLst>
          </p:cNvPr>
          <p:cNvSpPr txBox="1"/>
          <p:nvPr/>
        </p:nvSpPr>
        <p:spPr>
          <a:xfrm>
            <a:off x="1273835" y="3139380"/>
            <a:ext cx="4937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49F60B-9BCB-419B-B6D9-984ABD03C565}"/>
              </a:ext>
            </a:extLst>
          </p:cNvPr>
          <p:cNvSpPr txBox="1"/>
          <p:nvPr/>
        </p:nvSpPr>
        <p:spPr>
          <a:xfrm>
            <a:off x="1273835" y="4330004"/>
            <a:ext cx="35877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B5DEED-FD5B-4831-90CF-296E6B129B30}"/>
              </a:ext>
            </a:extLst>
          </p:cNvPr>
          <p:cNvSpPr txBox="1"/>
          <p:nvPr/>
        </p:nvSpPr>
        <p:spPr>
          <a:xfrm>
            <a:off x="1295399" y="507288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F4729A-8FE5-485F-AD97-EB92946B24B7}"/>
              </a:ext>
            </a:extLst>
          </p:cNvPr>
          <p:cNvSpPr txBox="1"/>
          <p:nvPr/>
        </p:nvSpPr>
        <p:spPr>
          <a:xfrm>
            <a:off x="1273833" y="5904881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0" y="0"/>
            <a:ext cx="7391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3. Listen and chant.</a:t>
            </a:r>
          </a:p>
        </p:txBody>
      </p:sp>
      <p:pic>
        <p:nvPicPr>
          <p:cNvPr id="29" name="Track 064">
            <a:hlinkClick r:id="" action="ppaction://media"/>
            <a:extLst>
              <a:ext uri="{FF2B5EF4-FFF2-40B4-BE49-F238E27FC236}">
                <a16:creationId xmlns:a16="http://schemas.microsoft.com/office/drawing/2014/main" id="{8829B319-86FB-46ED-8F64-AAB5BE65C6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07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61616" y="1"/>
            <a:ext cx="731045" cy="731045"/>
          </a:xfrm>
          <a:prstGeom prst="rect">
            <a:avLst/>
          </a:prstGeom>
        </p:spPr>
      </p:pic>
      <p:pic>
        <p:nvPicPr>
          <p:cNvPr id="30" name="Track 064">
            <a:hlinkClick r:id="" action="ppaction://media"/>
            <a:extLst>
              <a:ext uri="{FF2B5EF4-FFF2-40B4-BE49-F238E27FC236}">
                <a16:creationId xmlns:a16="http://schemas.microsoft.com/office/drawing/2014/main" id="{0E74AACD-A805-4873-9865-D2AEFDEA9A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0" end="262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61616" y="923527"/>
            <a:ext cx="731045" cy="731045"/>
          </a:xfrm>
          <a:prstGeom prst="rect">
            <a:avLst/>
          </a:prstGeom>
        </p:spPr>
      </p:pic>
      <p:pic>
        <p:nvPicPr>
          <p:cNvPr id="31" name="Track 064">
            <a:hlinkClick r:id="" action="ppaction://media"/>
            <a:extLst>
              <a:ext uri="{FF2B5EF4-FFF2-40B4-BE49-F238E27FC236}">
                <a16:creationId xmlns:a16="http://schemas.microsoft.com/office/drawing/2014/main" id="{72164441-5083-441D-8068-256F20BA88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00" end="220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62450" y="1847053"/>
            <a:ext cx="731045" cy="731045"/>
          </a:xfrm>
          <a:prstGeom prst="rect">
            <a:avLst/>
          </a:prstGeom>
        </p:spPr>
      </p:pic>
      <p:pic>
        <p:nvPicPr>
          <p:cNvPr id="34" name="Track 064">
            <a:hlinkClick r:id="" action="ppaction://media"/>
            <a:extLst>
              <a:ext uri="{FF2B5EF4-FFF2-40B4-BE49-F238E27FC236}">
                <a16:creationId xmlns:a16="http://schemas.microsoft.com/office/drawing/2014/main" id="{0ACCA200-E00F-4D2E-A421-AF748180F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0" end="175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1632" y="2772401"/>
            <a:ext cx="731045" cy="731045"/>
          </a:xfrm>
          <a:prstGeom prst="rect">
            <a:avLst/>
          </a:prstGeom>
        </p:spPr>
      </p:pic>
      <p:pic>
        <p:nvPicPr>
          <p:cNvPr id="35" name="Track 064">
            <a:hlinkClick r:id="" action="ppaction://media"/>
            <a:extLst>
              <a:ext uri="{FF2B5EF4-FFF2-40B4-BE49-F238E27FC236}">
                <a16:creationId xmlns:a16="http://schemas.microsoft.com/office/drawing/2014/main" id="{B01B1F0F-6A3D-49A6-BD01-6899D0C13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132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1632" y="3635537"/>
            <a:ext cx="731045" cy="731045"/>
          </a:xfrm>
          <a:prstGeom prst="rect">
            <a:avLst/>
          </a:prstGeom>
        </p:spPr>
      </p:pic>
      <p:pic>
        <p:nvPicPr>
          <p:cNvPr id="36" name="Track 064">
            <a:hlinkClick r:id="" action="ppaction://media"/>
            <a:extLst>
              <a:ext uri="{FF2B5EF4-FFF2-40B4-BE49-F238E27FC236}">
                <a16:creationId xmlns:a16="http://schemas.microsoft.com/office/drawing/2014/main" id="{A17397B0-436E-45ED-8DF4-D045644E93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0" end="85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15844" y="4498673"/>
            <a:ext cx="731045" cy="731045"/>
          </a:xfrm>
          <a:prstGeom prst="rect">
            <a:avLst/>
          </a:prstGeom>
        </p:spPr>
      </p:pic>
      <p:pic>
        <p:nvPicPr>
          <p:cNvPr id="3" name="Track 064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400" y="89535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501596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00"/>
                            </p:stCondLst>
                            <p:childTnLst>
                              <p:par>
                                <p:cTn id="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8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8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800"/>
                            </p:stCondLst>
                            <p:childTnLst>
                              <p:par>
                                <p:cTn id="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1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1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5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  <p:bldP spid="51" grpId="0"/>
      <p:bldP spid="51" grpId="1"/>
      <p:bldP spid="53" grpId="0"/>
      <p:bldP spid="53" grpId="1"/>
      <p:bldP spid="55" grpId="0"/>
      <p:bldP spid="55" grpId="1"/>
      <p:bldP spid="48" grpId="0"/>
      <p:bldP spid="48" grpId="1"/>
      <p:bldP spid="49" grpId="0"/>
      <p:bldP spid="49" grpId="1"/>
      <p:bldP spid="50" grpId="0"/>
      <p:bldP spid="50" grpId="1"/>
      <p:bldP spid="52" grpId="0"/>
      <p:bldP spid="52" grpId="1"/>
      <p:bldP spid="54" grpId="0"/>
      <p:bldP spid="54" grpId="1"/>
      <p:bldP spid="56" grpId="0"/>
      <p:bldP spid="5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EA269CC-1C89-457B-AE97-38EE27580BBB}"/>
              </a:ext>
            </a:extLst>
          </p:cNvPr>
          <p:cNvSpPr txBox="1"/>
          <p:nvPr/>
        </p:nvSpPr>
        <p:spPr>
          <a:xfrm>
            <a:off x="1295400" y="1584207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A48750-BA0E-4C55-842A-39C885BDEEDF}"/>
              </a:ext>
            </a:extLst>
          </p:cNvPr>
          <p:cNvSpPr txBox="1"/>
          <p:nvPr/>
        </p:nvSpPr>
        <p:spPr>
          <a:xfrm>
            <a:off x="1273835" y="4331686"/>
            <a:ext cx="4937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2AE148-22C3-45D9-A647-DBDE3EF39681}"/>
              </a:ext>
            </a:extLst>
          </p:cNvPr>
          <p:cNvSpPr txBox="1"/>
          <p:nvPr/>
        </p:nvSpPr>
        <p:spPr>
          <a:xfrm>
            <a:off x="1295399" y="507289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62C4B59-5EF0-4351-9367-21F8E08CC16D}"/>
              </a:ext>
            </a:extLst>
          </p:cNvPr>
          <p:cNvSpPr txBox="1"/>
          <p:nvPr/>
        </p:nvSpPr>
        <p:spPr>
          <a:xfrm>
            <a:off x="1295399" y="2326704"/>
            <a:ext cx="2829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DFC1AC-6604-44D3-9D3E-E408055A7000}"/>
              </a:ext>
            </a:extLst>
          </p:cNvPr>
          <p:cNvSpPr txBox="1"/>
          <p:nvPr/>
        </p:nvSpPr>
        <p:spPr>
          <a:xfrm>
            <a:off x="1273835" y="3138123"/>
            <a:ext cx="4936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5817A0-C484-4C87-B9E8-EAC1191D3145}"/>
              </a:ext>
            </a:extLst>
          </p:cNvPr>
          <p:cNvSpPr txBox="1"/>
          <p:nvPr/>
        </p:nvSpPr>
        <p:spPr>
          <a:xfrm>
            <a:off x="1272536" y="5904881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0" y="0"/>
            <a:ext cx="10210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It’s time to chant together.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992181-8220-4D55-857E-E3461C369B11}"/>
              </a:ext>
            </a:extLst>
          </p:cNvPr>
          <p:cNvSpPr txBox="1"/>
          <p:nvPr/>
        </p:nvSpPr>
        <p:spPr>
          <a:xfrm>
            <a:off x="1295400" y="1583255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BB0446-66ED-4B2E-8430-75E7D9E71492}"/>
              </a:ext>
            </a:extLst>
          </p:cNvPr>
          <p:cNvSpPr txBox="1"/>
          <p:nvPr/>
        </p:nvSpPr>
        <p:spPr>
          <a:xfrm>
            <a:off x="1295401" y="2324417"/>
            <a:ext cx="3425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042FFB-E023-45A5-B5FD-D11BFA2E8840}"/>
              </a:ext>
            </a:extLst>
          </p:cNvPr>
          <p:cNvSpPr txBox="1"/>
          <p:nvPr/>
        </p:nvSpPr>
        <p:spPr>
          <a:xfrm>
            <a:off x="1273835" y="3136679"/>
            <a:ext cx="4959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B56CA4-8141-47EB-A9AE-1EC6BDE649CD}"/>
              </a:ext>
            </a:extLst>
          </p:cNvPr>
          <p:cNvSpPr txBox="1"/>
          <p:nvPr/>
        </p:nvSpPr>
        <p:spPr>
          <a:xfrm>
            <a:off x="1295399" y="507288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406D87-C9EC-4F1C-B909-A319DEE19B5A}"/>
              </a:ext>
            </a:extLst>
          </p:cNvPr>
          <p:cNvSpPr txBox="1"/>
          <p:nvPr/>
        </p:nvSpPr>
        <p:spPr>
          <a:xfrm>
            <a:off x="1295400" y="1586346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2617A1-298F-4482-A2F3-C82F76850C04}"/>
              </a:ext>
            </a:extLst>
          </p:cNvPr>
          <p:cNvSpPr txBox="1"/>
          <p:nvPr/>
        </p:nvSpPr>
        <p:spPr>
          <a:xfrm>
            <a:off x="1295399" y="2324417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5D2593-D3D8-4EF4-8BC9-7FBD1487835F}"/>
              </a:ext>
            </a:extLst>
          </p:cNvPr>
          <p:cNvSpPr txBox="1"/>
          <p:nvPr/>
        </p:nvSpPr>
        <p:spPr>
          <a:xfrm>
            <a:off x="1275542" y="3140214"/>
            <a:ext cx="49360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having a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259176-3D75-4E22-85EA-F9E24876A278}"/>
              </a:ext>
            </a:extLst>
          </p:cNvPr>
          <p:cNvSpPr txBox="1"/>
          <p:nvPr/>
        </p:nvSpPr>
        <p:spPr>
          <a:xfrm>
            <a:off x="1273835" y="4327887"/>
            <a:ext cx="35877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2B0068-36B6-4C46-95E7-BA038EA201C4}"/>
              </a:ext>
            </a:extLst>
          </p:cNvPr>
          <p:cNvSpPr txBox="1"/>
          <p:nvPr/>
        </p:nvSpPr>
        <p:spPr>
          <a:xfrm>
            <a:off x="1273833" y="5905074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690B62-BFDD-41B6-A39D-59DEF0EF3071}"/>
              </a:ext>
            </a:extLst>
          </p:cNvPr>
          <p:cNvSpPr txBox="1"/>
          <p:nvPr/>
        </p:nvSpPr>
        <p:spPr>
          <a:xfrm>
            <a:off x="1295400" y="1583255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A2C256-1C13-41C0-8CEB-66ACBF1F2265}"/>
              </a:ext>
            </a:extLst>
          </p:cNvPr>
          <p:cNvSpPr txBox="1"/>
          <p:nvPr/>
        </p:nvSpPr>
        <p:spPr>
          <a:xfrm>
            <a:off x="1295399" y="2324417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098B68-9036-4911-91A0-F2727F1C0536}"/>
              </a:ext>
            </a:extLst>
          </p:cNvPr>
          <p:cNvSpPr txBox="1"/>
          <p:nvPr/>
        </p:nvSpPr>
        <p:spPr>
          <a:xfrm>
            <a:off x="1273835" y="3139380"/>
            <a:ext cx="4937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893337-E47D-45FC-8627-488B34EBAFB2}"/>
              </a:ext>
            </a:extLst>
          </p:cNvPr>
          <p:cNvSpPr txBox="1"/>
          <p:nvPr/>
        </p:nvSpPr>
        <p:spPr>
          <a:xfrm>
            <a:off x="1273835" y="4328954"/>
            <a:ext cx="3446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49F60B-9BCB-419B-B6D9-984ABD03C565}"/>
              </a:ext>
            </a:extLst>
          </p:cNvPr>
          <p:cNvSpPr txBox="1"/>
          <p:nvPr/>
        </p:nvSpPr>
        <p:spPr>
          <a:xfrm>
            <a:off x="1273835" y="4330004"/>
            <a:ext cx="35877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CAA4A6-6287-4A85-A29E-75A77B55ADF2}"/>
              </a:ext>
            </a:extLst>
          </p:cNvPr>
          <p:cNvSpPr txBox="1"/>
          <p:nvPr/>
        </p:nvSpPr>
        <p:spPr>
          <a:xfrm>
            <a:off x="1295399" y="507289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B5DEED-FD5B-4831-90CF-296E6B129B30}"/>
              </a:ext>
            </a:extLst>
          </p:cNvPr>
          <p:cNvSpPr txBox="1"/>
          <p:nvPr/>
        </p:nvSpPr>
        <p:spPr>
          <a:xfrm>
            <a:off x="1295399" y="507288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DC1109-875F-4380-ACEB-92257A4400BF}"/>
              </a:ext>
            </a:extLst>
          </p:cNvPr>
          <p:cNvSpPr txBox="1"/>
          <p:nvPr/>
        </p:nvSpPr>
        <p:spPr>
          <a:xfrm>
            <a:off x="1272536" y="5905620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F4729A-8FE5-485F-AD97-EB92946B24B7}"/>
              </a:ext>
            </a:extLst>
          </p:cNvPr>
          <p:cNvSpPr txBox="1"/>
          <p:nvPr/>
        </p:nvSpPr>
        <p:spPr>
          <a:xfrm>
            <a:off x="1273833" y="5904881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pic>
        <p:nvPicPr>
          <p:cNvPr id="29" name="Track 064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400" y="89535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858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Listen and circle.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1999130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9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2799497"/>
            <a:ext cx="16230600" cy="4688006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 flipH="1">
            <a:off x="15637770" y="652017"/>
            <a:ext cx="3264408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1"/>
          <p:cNvSpPr/>
          <p:nvPr/>
        </p:nvSpPr>
        <p:spPr>
          <a:xfrm rot="1266315">
            <a:off x="16175247" y="8407248"/>
            <a:ext cx="1721332" cy="1575467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38223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7696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4. Listen and circle.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2799497"/>
            <a:ext cx="16230600" cy="4688006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 flipH="1">
            <a:off x="15637770" y="652017"/>
            <a:ext cx="3264408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1"/>
          <p:cNvSpPr/>
          <p:nvPr/>
        </p:nvSpPr>
        <p:spPr>
          <a:xfrm rot="1266315">
            <a:off x="16175247" y="8407248"/>
            <a:ext cx="1721332" cy="1575467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rack 065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189837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7696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 flipH="1">
            <a:off x="15637770" y="652017"/>
            <a:ext cx="3264408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1"/>
          <p:cNvSpPr/>
          <p:nvPr/>
        </p:nvSpPr>
        <p:spPr>
          <a:xfrm rot="1266315">
            <a:off x="16175247" y="8407248"/>
            <a:ext cx="1721332" cy="1575467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r="50867"/>
          <a:stretch/>
        </p:blipFill>
        <p:spPr>
          <a:xfrm>
            <a:off x="3660996" y="2167636"/>
            <a:ext cx="10966009" cy="5951729"/>
          </a:xfrm>
          <a:prstGeom prst="rect">
            <a:avLst/>
          </a:prstGeom>
        </p:spPr>
      </p:pic>
      <p:pic>
        <p:nvPicPr>
          <p:cNvPr id="2" name="Track 065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BF6A2E4-C301-4082-8453-383099E35179}"/>
              </a:ext>
            </a:extLst>
          </p:cNvPr>
          <p:cNvSpPr/>
          <p:nvPr/>
        </p:nvSpPr>
        <p:spPr>
          <a:xfrm>
            <a:off x="6172200" y="6665657"/>
            <a:ext cx="1173804" cy="11738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069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7696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 flipH="1">
            <a:off x="15637770" y="652017"/>
            <a:ext cx="3264408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1"/>
          <p:cNvSpPr/>
          <p:nvPr/>
        </p:nvSpPr>
        <p:spPr>
          <a:xfrm rot="1266315">
            <a:off x="16175247" y="8407248"/>
            <a:ext cx="1721332" cy="1575467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50713" r="-559"/>
          <a:stretch/>
        </p:blipFill>
        <p:spPr>
          <a:xfrm>
            <a:off x="3581400" y="2167636"/>
            <a:ext cx="11125200" cy="5951729"/>
          </a:xfrm>
          <a:prstGeom prst="rect">
            <a:avLst/>
          </a:prstGeom>
        </p:spPr>
      </p:pic>
      <p:pic>
        <p:nvPicPr>
          <p:cNvPr id="2" name="Track 065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BF6A2E4-C301-4082-8453-383099E35179}"/>
              </a:ext>
            </a:extLst>
          </p:cNvPr>
          <p:cNvSpPr/>
          <p:nvPr/>
        </p:nvSpPr>
        <p:spPr>
          <a:xfrm>
            <a:off x="6622042" y="6674449"/>
            <a:ext cx="1173804" cy="11738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89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Write and say.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2002536" cy="22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38" y="2628549"/>
            <a:ext cx="12889124" cy="5029902"/>
          </a:xfrm>
          <a:prstGeom prst="rect">
            <a:avLst/>
          </a:prstGeom>
        </p:spPr>
      </p:pic>
      <p:sp>
        <p:nvSpPr>
          <p:cNvPr id="9" name="Freeform 6"/>
          <p:cNvSpPr/>
          <p:nvPr/>
        </p:nvSpPr>
        <p:spPr>
          <a:xfrm rot="-2792075">
            <a:off x="15924075" y="271158"/>
            <a:ext cx="2055820" cy="1749160"/>
          </a:xfrm>
          <a:custGeom>
            <a:avLst/>
            <a:gdLst/>
            <a:ahLst/>
            <a:cxnLst/>
            <a:rect l="l" t="t" r="r" b="b"/>
            <a:pathLst>
              <a:path w="3004330" h="2556184">
                <a:moveTo>
                  <a:pt x="0" y="0"/>
                </a:moveTo>
                <a:lnTo>
                  <a:pt x="3004330" y="0"/>
                </a:lnTo>
                <a:lnTo>
                  <a:pt x="3004330" y="2556184"/>
                </a:lnTo>
                <a:lnTo>
                  <a:pt x="0" y="255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/>
          <p:cNvSpPr/>
          <p:nvPr/>
        </p:nvSpPr>
        <p:spPr>
          <a:xfrm flipH="1">
            <a:off x="-5863" y="7934012"/>
            <a:ext cx="1581716" cy="2314888"/>
          </a:xfrm>
          <a:custGeom>
            <a:avLst/>
            <a:gdLst/>
            <a:ahLst/>
            <a:cxnLst/>
            <a:rect l="l" t="t" r="r" b="b"/>
            <a:pathLst>
              <a:path w="1942605" h="3011790">
                <a:moveTo>
                  <a:pt x="0" y="0"/>
                </a:moveTo>
                <a:lnTo>
                  <a:pt x="1942605" y="0"/>
                </a:lnTo>
                <a:lnTo>
                  <a:pt x="1942605" y="3011790"/>
                </a:lnTo>
                <a:lnTo>
                  <a:pt x="0" y="3011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8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8268" y="2204617"/>
            <a:ext cx="8736325" cy="70536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9040210"/>
            <a:ext cx="18288000" cy="2272284"/>
          </a:xfrm>
          <a:custGeom>
            <a:avLst/>
            <a:gdLst/>
            <a:ahLst/>
            <a:cxnLst/>
            <a:rect l="l" t="t" r="r" b="b"/>
            <a:pathLst>
              <a:path w="18288000" h="2272284">
                <a:moveTo>
                  <a:pt x="0" y="0"/>
                </a:moveTo>
                <a:lnTo>
                  <a:pt x="18288000" y="0"/>
                </a:lnTo>
                <a:lnTo>
                  <a:pt x="18288000" y="2272284"/>
                </a:lnTo>
                <a:lnTo>
                  <a:pt x="0" y="227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6845" y="6102685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83871" y="5096477"/>
            <a:ext cx="1675134" cy="4161823"/>
          </a:xfrm>
          <a:custGeom>
            <a:avLst/>
            <a:gdLst/>
            <a:ahLst/>
            <a:cxnLst/>
            <a:rect l="l" t="t" r="r" b="b"/>
            <a:pathLst>
              <a:path w="1675134" h="4161823">
                <a:moveTo>
                  <a:pt x="0" y="0"/>
                </a:moveTo>
                <a:lnTo>
                  <a:pt x="1675134" y="0"/>
                </a:lnTo>
                <a:lnTo>
                  <a:pt x="1675134" y="4161823"/>
                </a:lnTo>
                <a:lnTo>
                  <a:pt x="0" y="4161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30409" y="5731040"/>
            <a:ext cx="1248637" cy="967694"/>
          </a:xfrm>
          <a:custGeom>
            <a:avLst/>
            <a:gdLst/>
            <a:ahLst/>
            <a:cxnLst/>
            <a:rect l="l" t="t" r="r" b="b"/>
            <a:pathLst>
              <a:path w="1248637" h="967694">
                <a:moveTo>
                  <a:pt x="0" y="0"/>
                </a:moveTo>
                <a:lnTo>
                  <a:pt x="1248637" y="0"/>
                </a:lnTo>
                <a:lnTo>
                  <a:pt x="1248637" y="967694"/>
                </a:lnTo>
                <a:lnTo>
                  <a:pt x="0" y="967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18114" y="7871512"/>
            <a:ext cx="1399245" cy="1608328"/>
          </a:xfrm>
          <a:custGeom>
            <a:avLst/>
            <a:gdLst/>
            <a:ahLst/>
            <a:cxnLst/>
            <a:rect l="l" t="t" r="r" b="b"/>
            <a:pathLst>
              <a:path w="1399245" h="1608328">
                <a:moveTo>
                  <a:pt x="1399245" y="0"/>
                </a:moveTo>
                <a:lnTo>
                  <a:pt x="0" y="0"/>
                </a:lnTo>
                <a:lnTo>
                  <a:pt x="0" y="1608328"/>
                </a:lnTo>
                <a:lnTo>
                  <a:pt x="1399245" y="1608328"/>
                </a:lnTo>
                <a:lnTo>
                  <a:pt x="139924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74438" y="7783196"/>
            <a:ext cx="1822566" cy="1696644"/>
          </a:xfrm>
          <a:custGeom>
            <a:avLst/>
            <a:gdLst/>
            <a:ahLst/>
            <a:cxnLst/>
            <a:rect l="l" t="t" r="r" b="b"/>
            <a:pathLst>
              <a:path w="1822566" h="1696644">
                <a:moveTo>
                  <a:pt x="0" y="0"/>
                </a:moveTo>
                <a:lnTo>
                  <a:pt x="1822566" y="0"/>
                </a:lnTo>
                <a:lnTo>
                  <a:pt x="1822566" y="1696644"/>
                </a:lnTo>
                <a:lnTo>
                  <a:pt x="0" y="16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1719" y="6112210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21095" y="6122506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7"/>
                </a:lnTo>
                <a:lnTo>
                  <a:pt x="0" y="119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33905" y="-3253759"/>
            <a:ext cx="16230600" cy="5457539"/>
          </a:xfrm>
          <a:custGeom>
            <a:avLst/>
            <a:gdLst/>
            <a:ahLst/>
            <a:cxnLst/>
            <a:rect l="l" t="t" r="r" b="b"/>
            <a:pathLst>
              <a:path w="16230600" h="5457539">
                <a:moveTo>
                  <a:pt x="0" y="0"/>
                </a:moveTo>
                <a:lnTo>
                  <a:pt x="16230600" y="0"/>
                </a:lnTo>
                <a:lnTo>
                  <a:pt x="16230600" y="5457539"/>
                </a:lnTo>
                <a:lnTo>
                  <a:pt x="0" y="5457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11565" y="7108143"/>
            <a:ext cx="4348110" cy="2371696"/>
          </a:xfrm>
          <a:custGeom>
            <a:avLst/>
            <a:gdLst/>
            <a:ahLst/>
            <a:cxnLst/>
            <a:rect l="l" t="t" r="r" b="b"/>
            <a:pathLst>
              <a:path w="4348110" h="2371696">
                <a:moveTo>
                  <a:pt x="0" y="0"/>
                </a:moveTo>
                <a:lnTo>
                  <a:pt x="4348110" y="0"/>
                </a:lnTo>
                <a:lnTo>
                  <a:pt x="4348110" y="2371697"/>
                </a:lnTo>
                <a:lnTo>
                  <a:pt x="0" y="2371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240590" y="2392027"/>
            <a:ext cx="8675023" cy="169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042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At the café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8240590" y="4686300"/>
            <a:ext cx="867502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Bodoni MT Black" panose="02070A03080606020203" pitchFamily="18" charset="0"/>
              </a:rPr>
              <a:t>Lesson 2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10863601" y="68900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12:</a:t>
            </a:r>
          </a:p>
        </p:txBody>
      </p:sp>
    </p:spTree>
    <p:extLst>
      <p:ext uri="{BB962C8B-B14F-4D97-AF65-F5344CB8AC3E}">
        <p14:creationId xmlns:p14="http://schemas.microsoft.com/office/powerpoint/2010/main" val="320147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5. Write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38" y="2628549"/>
            <a:ext cx="12889124" cy="5029902"/>
          </a:xfrm>
          <a:prstGeom prst="rect">
            <a:avLst/>
          </a:prstGeom>
        </p:spPr>
      </p:pic>
      <p:sp>
        <p:nvSpPr>
          <p:cNvPr id="9" name="Freeform 6"/>
          <p:cNvSpPr/>
          <p:nvPr/>
        </p:nvSpPr>
        <p:spPr>
          <a:xfrm rot="-2792075">
            <a:off x="15924075" y="271158"/>
            <a:ext cx="2055820" cy="1749160"/>
          </a:xfrm>
          <a:custGeom>
            <a:avLst/>
            <a:gdLst/>
            <a:ahLst/>
            <a:cxnLst/>
            <a:rect l="l" t="t" r="r" b="b"/>
            <a:pathLst>
              <a:path w="3004330" h="2556184">
                <a:moveTo>
                  <a:pt x="0" y="0"/>
                </a:moveTo>
                <a:lnTo>
                  <a:pt x="3004330" y="0"/>
                </a:lnTo>
                <a:lnTo>
                  <a:pt x="3004330" y="2556184"/>
                </a:lnTo>
                <a:lnTo>
                  <a:pt x="0" y="255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/>
          <p:cNvSpPr/>
          <p:nvPr/>
        </p:nvSpPr>
        <p:spPr>
          <a:xfrm flipH="1">
            <a:off x="-5863" y="7934012"/>
            <a:ext cx="1581716" cy="2314888"/>
          </a:xfrm>
          <a:custGeom>
            <a:avLst/>
            <a:gdLst/>
            <a:ahLst/>
            <a:cxnLst/>
            <a:rect l="l" t="t" r="r" b="b"/>
            <a:pathLst>
              <a:path w="1942605" h="3011790">
                <a:moveTo>
                  <a:pt x="0" y="0"/>
                </a:moveTo>
                <a:lnTo>
                  <a:pt x="1942605" y="0"/>
                </a:lnTo>
                <a:lnTo>
                  <a:pt x="1942605" y="3011790"/>
                </a:lnTo>
                <a:lnTo>
                  <a:pt x="0" y="3011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858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438" y="2628549"/>
            <a:ext cx="12889124" cy="5029902"/>
          </a:xfrm>
          <a:prstGeom prst="rect">
            <a:avLst/>
          </a:prstGeom>
        </p:spPr>
      </p:pic>
      <p:sp>
        <p:nvSpPr>
          <p:cNvPr id="9" name="Freeform 6"/>
          <p:cNvSpPr/>
          <p:nvPr/>
        </p:nvSpPr>
        <p:spPr>
          <a:xfrm rot="-2792075">
            <a:off x="15924075" y="271158"/>
            <a:ext cx="2055820" cy="1749160"/>
          </a:xfrm>
          <a:custGeom>
            <a:avLst/>
            <a:gdLst/>
            <a:ahLst/>
            <a:cxnLst/>
            <a:rect l="l" t="t" r="r" b="b"/>
            <a:pathLst>
              <a:path w="3004330" h="2556184">
                <a:moveTo>
                  <a:pt x="0" y="0"/>
                </a:moveTo>
                <a:lnTo>
                  <a:pt x="3004330" y="0"/>
                </a:lnTo>
                <a:lnTo>
                  <a:pt x="3004330" y="2556184"/>
                </a:lnTo>
                <a:lnTo>
                  <a:pt x="0" y="2556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/>
          <p:cNvSpPr/>
          <p:nvPr/>
        </p:nvSpPr>
        <p:spPr>
          <a:xfrm flipH="1">
            <a:off x="-5863" y="7934012"/>
            <a:ext cx="1581716" cy="2314888"/>
          </a:xfrm>
          <a:custGeom>
            <a:avLst/>
            <a:gdLst/>
            <a:ahLst/>
            <a:cxnLst/>
            <a:rect l="l" t="t" r="r" b="b"/>
            <a:pathLst>
              <a:path w="1942605" h="3011790">
                <a:moveTo>
                  <a:pt x="0" y="0"/>
                </a:moveTo>
                <a:lnTo>
                  <a:pt x="1942605" y="0"/>
                </a:lnTo>
                <a:lnTo>
                  <a:pt x="1942605" y="3011790"/>
                </a:lnTo>
                <a:lnTo>
                  <a:pt x="0" y="3011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C8D08-C208-4276-B6DA-FBA3D907DDD5}"/>
              </a:ext>
            </a:extLst>
          </p:cNvPr>
          <p:cNvSpPr txBox="1"/>
          <p:nvPr/>
        </p:nvSpPr>
        <p:spPr>
          <a:xfrm>
            <a:off x="4550216" y="6350976"/>
            <a:ext cx="420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28978-6638-4EC6-9880-05718F1DFAAF}"/>
              </a:ext>
            </a:extLst>
          </p:cNvPr>
          <p:cNvSpPr txBox="1"/>
          <p:nvPr/>
        </p:nvSpPr>
        <p:spPr>
          <a:xfrm>
            <a:off x="9261230" y="6348045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493816-25DA-45CA-AEA1-52DDC4811AE6}"/>
              </a:ext>
            </a:extLst>
          </p:cNvPr>
          <p:cNvSpPr txBox="1"/>
          <p:nvPr/>
        </p:nvSpPr>
        <p:spPr>
          <a:xfrm>
            <a:off x="13428278" y="6304084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362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858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Say the words.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38" y="2628549"/>
            <a:ext cx="12889124" cy="5029902"/>
          </a:xfrm>
          <a:prstGeom prst="rect">
            <a:avLst/>
          </a:prstGeom>
        </p:spPr>
      </p:pic>
      <p:sp>
        <p:nvSpPr>
          <p:cNvPr id="9" name="Freeform 6"/>
          <p:cNvSpPr/>
          <p:nvPr/>
        </p:nvSpPr>
        <p:spPr>
          <a:xfrm rot="-2792075">
            <a:off x="15924075" y="271158"/>
            <a:ext cx="2055820" cy="1749160"/>
          </a:xfrm>
          <a:custGeom>
            <a:avLst/>
            <a:gdLst/>
            <a:ahLst/>
            <a:cxnLst/>
            <a:rect l="l" t="t" r="r" b="b"/>
            <a:pathLst>
              <a:path w="3004330" h="2556184">
                <a:moveTo>
                  <a:pt x="0" y="0"/>
                </a:moveTo>
                <a:lnTo>
                  <a:pt x="3004330" y="0"/>
                </a:lnTo>
                <a:lnTo>
                  <a:pt x="3004330" y="2556184"/>
                </a:lnTo>
                <a:lnTo>
                  <a:pt x="0" y="255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/>
          <p:cNvSpPr/>
          <p:nvPr/>
        </p:nvSpPr>
        <p:spPr>
          <a:xfrm flipH="1">
            <a:off x="-5863" y="7934012"/>
            <a:ext cx="1581716" cy="2314888"/>
          </a:xfrm>
          <a:custGeom>
            <a:avLst/>
            <a:gdLst/>
            <a:ahLst/>
            <a:cxnLst/>
            <a:rect l="l" t="t" r="r" b="b"/>
            <a:pathLst>
              <a:path w="1942605" h="3011790">
                <a:moveTo>
                  <a:pt x="0" y="0"/>
                </a:moveTo>
                <a:lnTo>
                  <a:pt x="1942605" y="0"/>
                </a:lnTo>
                <a:lnTo>
                  <a:pt x="1942605" y="3011790"/>
                </a:lnTo>
                <a:lnTo>
                  <a:pt x="0" y="3011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C8D08-C208-4276-B6DA-FBA3D907DDD5}"/>
              </a:ext>
            </a:extLst>
          </p:cNvPr>
          <p:cNvSpPr txBox="1"/>
          <p:nvPr/>
        </p:nvSpPr>
        <p:spPr>
          <a:xfrm>
            <a:off x="4550216" y="6350976"/>
            <a:ext cx="420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28978-6638-4EC6-9880-05718F1DFAAF}"/>
              </a:ext>
            </a:extLst>
          </p:cNvPr>
          <p:cNvSpPr txBox="1"/>
          <p:nvPr/>
        </p:nvSpPr>
        <p:spPr>
          <a:xfrm>
            <a:off x="9261230" y="6348045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493816-25DA-45CA-AEA1-52DDC4811AE6}"/>
              </a:ext>
            </a:extLst>
          </p:cNvPr>
          <p:cNvSpPr txBox="1"/>
          <p:nvPr/>
        </p:nvSpPr>
        <p:spPr>
          <a:xfrm>
            <a:off x="13428278" y="6304084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308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298743" y="4466392"/>
            <a:ext cx="1369051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Fun corner and wrap-up.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8997" y="1624689"/>
            <a:ext cx="2150007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6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8449112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430221" y="5402674"/>
            <a:ext cx="6071634" cy="4690337"/>
          </a:xfrm>
          <a:custGeom>
            <a:avLst/>
            <a:gdLst/>
            <a:ahLst/>
            <a:cxnLst/>
            <a:rect l="l" t="t" r="r" b="b"/>
            <a:pathLst>
              <a:path w="6071634" h="4690337">
                <a:moveTo>
                  <a:pt x="0" y="0"/>
                </a:moveTo>
                <a:lnTo>
                  <a:pt x="6071634" y="0"/>
                </a:lnTo>
                <a:lnTo>
                  <a:pt x="6071634" y="4690337"/>
                </a:lnTo>
                <a:lnTo>
                  <a:pt x="0" y="4690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5239" y="505558"/>
            <a:ext cx="2048115" cy="204811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DA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57400" y="2324100"/>
            <a:ext cx="12294656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Forte" panose="03060902040502070203" pitchFamily="66" charset="0"/>
              </a:rPr>
              <a:t>Apple Passing Game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403933" y="6746041"/>
            <a:ext cx="2048115" cy="20481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3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72292" y="505558"/>
            <a:ext cx="793746" cy="79374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8F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66038" y="1132742"/>
            <a:ext cx="793746" cy="79374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3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882662" y="1529615"/>
            <a:ext cx="1344731" cy="134473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DA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479015" y="3023334"/>
            <a:ext cx="1344731" cy="134473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8F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744977" y="-211700"/>
            <a:ext cx="1741315" cy="17413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44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452048" y="4400586"/>
            <a:ext cx="793746" cy="79374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8F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1148626">
            <a:off x="15245794" y="5027771"/>
            <a:ext cx="793746" cy="79374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DA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74566" y="4057943"/>
            <a:ext cx="1344731" cy="134473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44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94196" y="7408098"/>
            <a:ext cx="1850202" cy="1850202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8F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7265185" y="4715654"/>
            <a:ext cx="1031247" cy="1054984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6" y="0"/>
                </a:lnTo>
                <a:lnTo>
                  <a:pt x="4022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OldMacdonaldHadAFarm-Twins-4820446 (1)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13627" y="894134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0" name="BabySharkDance-VA-583775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726664" y="8941340"/>
            <a:ext cx="914400" cy="9144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1" name="ARamSamSam-GascaZurli-5582607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670145" y="8941340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967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3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84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54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3168226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11756" y="1315350"/>
            <a:ext cx="15093188" cy="7656299"/>
            <a:chOff x="0" y="0"/>
            <a:chExt cx="11734158" cy="595236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1711298" cy="5924429"/>
            </a:xfrm>
            <a:custGeom>
              <a:avLst/>
              <a:gdLst/>
              <a:ahLst/>
              <a:cxnLst/>
              <a:rect l="l" t="t" r="r" b="b"/>
              <a:pathLst>
                <a:path w="11711298" h="5924429">
                  <a:moveTo>
                    <a:pt x="11711298" y="5924429"/>
                  </a:moveTo>
                  <a:lnTo>
                    <a:pt x="0" y="5916809"/>
                  </a:lnTo>
                  <a:lnTo>
                    <a:pt x="0" y="2067974"/>
                  </a:lnTo>
                  <a:lnTo>
                    <a:pt x="17780" y="19050"/>
                  </a:lnTo>
                  <a:lnTo>
                    <a:pt x="5838314" y="0"/>
                  </a:lnTo>
                  <a:lnTo>
                    <a:pt x="1169224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11740508" cy="5951099"/>
            </a:xfrm>
            <a:custGeom>
              <a:avLst/>
              <a:gdLst/>
              <a:ahLst/>
              <a:cxnLst/>
              <a:rect l="l" t="t" r="r" b="b"/>
              <a:pathLst>
                <a:path w="11740508" h="5951099">
                  <a:moveTo>
                    <a:pt x="11706218" y="21590"/>
                  </a:moveTo>
                  <a:cubicBezTo>
                    <a:pt x="11707489" y="34290"/>
                    <a:pt x="11707489" y="44450"/>
                    <a:pt x="11708758" y="54610"/>
                  </a:cubicBezTo>
                  <a:cubicBezTo>
                    <a:pt x="11711298" y="154472"/>
                    <a:pt x="11712568" y="285004"/>
                    <a:pt x="11715108" y="410875"/>
                  </a:cubicBezTo>
                  <a:cubicBezTo>
                    <a:pt x="11715108" y="592687"/>
                    <a:pt x="11727808" y="4177661"/>
                    <a:pt x="11734158" y="4359473"/>
                  </a:cubicBezTo>
                  <a:cubicBezTo>
                    <a:pt x="11740508" y="4634523"/>
                    <a:pt x="11736698" y="4914235"/>
                    <a:pt x="11736698" y="5189284"/>
                  </a:cubicBezTo>
                  <a:cubicBezTo>
                    <a:pt x="11736698" y="5431701"/>
                    <a:pt x="11737968" y="5655471"/>
                    <a:pt x="11739239" y="5890139"/>
                  </a:cubicBezTo>
                  <a:cubicBezTo>
                    <a:pt x="11739239" y="5911729"/>
                    <a:pt x="11739239" y="5925699"/>
                    <a:pt x="11739239" y="5949829"/>
                  </a:cubicBezTo>
                  <a:cubicBezTo>
                    <a:pt x="11716379" y="5949829"/>
                    <a:pt x="11696058" y="5951099"/>
                    <a:pt x="11643219" y="5949829"/>
                  </a:cubicBezTo>
                  <a:cubicBezTo>
                    <a:pt x="11043838" y="5944749"/>
                    <a:pt x="10435237" y="5951099"/>
                    <a:pt x="9835857" y="5946019"/>
                  </a:cubicBezTo>
                  <a:cubicBezTo>
                    <a:pt x="9476229" y="5942209"/>
                    <a:pt x="9125822" y="5944749"/>
                    <a:pt x="8766194" y="5942209"/>
                  </a:cubicBezTo>
                  <a:cubicBezTo>
                    <a:pt x="8600212" y="5940939"/>
                    <a:pt x="8434230" y="5939669"/>
                    <a:pt x="8268247" y="5938399"/>
                  </a:cubicBezTo>
                  <a:cubicBezTo>
                    <a:pt x="8166814" y="5938399"/>
                    <a:pt x="8074601" y="5939669"/>
                    <a:pt x="7973167" y="5939669"/>
                  </a:cubicBezTo>
                  <a:cubicBezTo>
                    <a:pt x="7714973" y="5938399"/>
                    <a:pt x="7004938" y="5939669"/>
                    <a:pt x="6746743" y="5938399"/>
                  </a:cubicBezTo>
                  <a:cubicBezTo>
                    <a:pt x="6562319" y="5937129"/>
                    <a:pt x="2873826" y="5946019"/>
                    <a:pt x="2689401" y="5944749"/>
                  </a:cubicBezTo>
                  <a:cubicBezTo>
                    <a:pt x="2643295" y="5944749"/>
                    <a:pt x="2587967" y="5946019"/>
                    <a:pt x="2541861" y="5946019"/>
                  </a:cubicBezTo>
                  <a:cubicBezTo>
                    <a:pt x="2431206" y="5946019"/>
                    <a:pt x="2329773" y="5947289"/>
                    <a:pt x="2219118" y="5947289"/>
                  </a:cubicBezTo>
                  <a:cubicBezTo>
                    <a:pt x="1942481" y="5947289"/>
                    <a:pt x="1675065" y="5946019"/>
                    <a:pt x="1398428" y="5944749"/>
                  </a:cubicBezTo>
                  <a:cubicBezTo>
                    <a:pt x="1232446" y="5943479"/>
                    <a:pt x="1066464" y="5942209"/>
                    <a:pt x="909703" y="5940939"/>
                  </a:cubicBezTo>
                  <a:cubicBezTo>
                    <a:pt x="614623" y="5939669"/>
                    <a:pt x="319544" y="5938399"/>
                    <a:pt x="48260" y="5938399"/>
                  </a:cubicBezTo>
                  <a:cubicBezTo>
                    <a:pt x="38100" y="5938399"/>
                    <a:pt x="29210" y="5938399"/>
                    <a:pt x="19050" y="5937129"/>
                  </a:cubicBezTo>
                  <a:cubicBezTo>
                    <a:pt x="10160" y="5935859"/>
                    <a:pt x="5080" y="5929509"/>
                    <a:pt x="7620" y="5920619"/>
                  </a:cubicBezTo>
                  <a:cubicBezTo>
                    <a:pt x="16510" y="5888564"/>
                    <a:pt x="12700" y="5772018"/>
                    <a:pt x="11430" y="5650809"/>
                  </a:cubicBezTo>
                  <a:cubicBezTo>
                    <a:pt x="10160" y="5403730"/>
                    <a:pt x="6350" y="5161313"/>
                    <a:pt x="7620" y="4914235"/>
                  </a:cubicBezTo>
                  <a:cubicBezTo>
                    <a:pt x="5080" y="4606552"/>
                    <a:pt x="0" y="797809"/>
                    <a:pt x="7620" y="485464"/>
                  </a:cubicBezTo>
                  <a:cubicBezTo>
                    <a:pt x="8890" y="424860"/>
                    <a:pt x="7620" y="359594"/>
                    <a:pt x="8890" y="298990"/>
                  </a:cubicBezTo>
                  <a:cubicBezTo>
                    <a:pt x="10160" y="201091"/>
                    <a:pt x="12700" y="938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9013" y="30480"/>
                    <a:pt x="236553" y="29210"/>
                  </a:cubicBezTo>
                  <a:cubicBezTo>
                    <a:pt x="485526" y="25400"/>
                    <a:pt x="734500" y="22860"/>
                    <a:pt x="992694" y="20320"/>
                  </a:cubicBezTo>
                  <a:cubicBezTo>
                    <a:pt x="1167897" y="17780"/>
                    <a:pt x="1343101" y="16510"/>
                    <a:pt x="1509083" y="13970"/>
                  </a:cubicBezTo>
                  <a:cubicBezTo>
                    <a:pt x="1675065" y="11430"/>
                    <a:pt x="1850269" y="8890"/>
                    <a:pt x="2016251" y="8890"/>
                  </a:cubicBezTo>
                  <a:cubicBezTo>
                    <a:pt x="2200676" y="7620"/>
                    <a:pt x="2385100" y="10160"/>
                    <a:pt x="2569525" y="8890"/>
                  </a:cubicBezTo>
                  <a:cubicBezTo>
                    <a:pt x="2800056" y="8890"/>
                    <a:pt x="6977274" y="6350"/>
                    <a:pt x="7207805" y="5080"/>
                  </a:cubicBezTo>
                  <a:cubicBezTo>
                    <a:pt x="7429115" y="3810"/>
                    <a:pt x="7650425" y="2540"/>
                    <a:pt x="7880956" y="2540"/>
                  </a:cubicBezTo>
                  <a:cubicBezTo>
                    <a:pt x="8259026" y="1270"/>
                    <a:pt x="8627876" y="0"/>
                    <a:pt x="9005946" y="0"/>
                  </a:cubicBezTo>
                  <a:cubicBezTo>
                    <a:pt x="9162708" y="0"/>
                    <a:pt x="9328689" y="2540"/>
                    <a:pt x="9485450" y="2540"/>
                  </a:cubicBezTo>
                  <a:cubicBezTo>
                    <a:pt x="9918848" y="3810"/>
                    <a:pt x="10361467" y="5080"/>
                    <a:pt x="10794865" y="7620"/>
                  </a:cubicBezTo>
                  <a:cubicBezTo>
                    <a:pt x="11025396" y="8890"/>
                    <a:pt x="11255927" y="12700"/>
                    <a:pt x="11486458" y="16510"/>
                  </a:cubicBezTo>
                  <a:cubicBezTo>
                    <a:pt x="11541785" y="16510"/>
                    <a:pt x="11597113" y="16510"/>
                    <a:pt x="11643219" y="16510"/>
                  </a:cubicBezTo>
                  <a:cubicBezTo>
                    <a:pt x="11687168" y="17780"/>
                    <a:pt x="11696058" y="20320"/>
                    <a:pt x="11706218" y="21590"/>
                  </a:cubicBezTo>
                  <a:close/>
                  <a:moveTo>
                    <a:pt x="11716379" y="5933319"/>
                  </a:moveTo>
                  <a:cubicBezTo>
                    <a:pt x="11717648" y="5916809"/>
                    <a:pt x="11718918" y="5904109"/>
                    <a:pt x="11718918" y="5891409"/>
                  </a:cubicBezTo>
                  <a:cubicBezTo>
                    <a:pt x="11717648" y="5632162"/>
                    <a:pt x="11716379" y="5385083"/>
                    <a:pt x="11716379" y="5119357"/>
                  </a:cubicBezTo>
                  <a:cubicBezTo>
                    <a:pt x="11716379" y="4998148"/>
                    <a:pt x="11718918" y="4876940"/>
                    <a:pt x="11717648" y="4755731"/>
                  </a:cubicBezTo>
                  <a:cubicBezTo>
                    <a:pt x="11717648" y="4643846"/>
                    <a:pt x="11716379" y="4527300"/>
                    <a:pt x="11715108" y="4415415"/>
                  </a:cubicBezTo>
                  <a:cubicBezTo>
                    <a:pt x="11710029" y="4242926"/>
                    <a:pt x="11698598" y="671939"/>
                    <a:pt x="11698598" y="499450"/>
                  </a:cubicBezTo>
                  <a:cubicBezTo>
                    <a:pt x="11696058" y="354932"/>
                    <a:pt x="11693518" y="205753"/>
                    <a:pt x="11690979" y="63500"/>
                  </a:cubicBezTo>
                  <a:cubicBezTo>
                    <a:pt x="11689708" y="44450"/>
                    <a:pt x="11688439" y="43180"/>
                    <a:pt x="11615555" y="41910"/>
                  </a:cubicBezTo>
                  <a:cubicBezTo>
                    <a:pt x="11587891" y="41910"/>
                    <a:pt x="11569449" y="41910"/>
                    <a:pt x="11541785" y="40640"/>
                  </a:cubicBezTo>
                  <a:cubicBezTo>
                    <a:pt x="11311255" y="36830"/>
                    <a:pt x="11071503" y="31750"/>
                    <a:pt x="10840972" y="30480"/>
                  </a:cubicBezTo>
                  <a:cubicBezTo>
                    <a:pt x="10278477" y="26670"/>
                    <a:pt x="9706760" y="25400"/>
                    <a:pt x="9144265" y="22860"/>
                  </a:cubicBezTo>
                  <a:cubicBezTo>
                    <a:pt x="9061274" y="22860"/>
                    <a:pt x="8969061" y="22860"/>
                    <a:pt x="8886070" y="22860"/>
                  </a:cubicBezTo>
                  <a:cubicBezTo>
                    <a:pt x="8747751" y="22860"/>
                    <a:pt x="8609434" y="22860"/>
                    <a:pt x="8480336" y="22860"/>
                  </a:cubicBezTo>
                  <a:cubicBezTo>
                    <a:pt x="8185256" y="22860"/>
                    <a:pt x="7890177" y="22860"/>
                    <a:pt x="7604319" y="24130"/>
                  </a:cubicBezTo>
                  <a:cubicBezTo>
                    <a:pt x="7355345" y="25400"/>
                    <a:pt x="3159684" y="29210"/>
                    <a:pt x="2910711" y="29210"/>
                  </a:cubicBezTo>
                  <a:cubicBezTo>
                    <a:pt x="2504977" y="29210"/>
                    <a:pt x="2099242" y="26670"/>
                    <a:pt x="1693508" y="33020"/>
                  </a:cubicBezTo>
                  <a:cubicBezTo>
                    <a:pt x="1481419" y="36830"/>
                    <a:pt x="1278552" y="36830"/>
                    <a:pt x="1075685" y="38100"/>
                  </a:cubicBezTo>
                  <a:cubicBezTo>
                    <a:pt x="725278" y="41910"/>
                    <a:pt x="374871" y="45720"/>
                    <a:pt x="49530" y="50800"/>
                  </a:cubicBezTo>
                  <a:cubicBezTo>
                    <a:pt x="36830" y="50800"/>
                    <a:pt x="34290" y="53340"/>
                    <a:pt x="33020" y="79882"/>
                  </a:cubicBezTo>
                  <a:cubicBezTo>
                    <a:pt x="31750" y="163796"/>
                    <a:pt x="31750" y="247709"/>
                    <a:pt x="30480" y="331623"/>
                  </a:cubicBezTo>
                  <a:cubicBezTo>
                    <a:pt x="29210" y="471479"/>
                    <a:pt x="26670" y="606673"/>
                    <a:pt x="25400" y="746529"/>
                  </a:cubicBezTo>
                  <a:cubicBezTo>
                    <a:pt x="20320" y="895708"/>
                    <a:pt x="26670" y="4541286"/>
                    <a:pt x="29210" y="4690465"/>
                  </a:cubicBezTo>
                  <a:cubicBezTo>
                    <a:pt x="29210" y="4848968"/>
                    <a:pt x="29210" y="5012134"/>
                    <a:pt x="30480" y="5170637"/>
                  </a:cubicBezTo>
                  <a:cubicBezTo>
                    <a:pt x="30480" y="5287184"/>
                    <a:pt x="33020" y="5403730"/>
                    <a:pt x="33020" y="5520277"/>
                  </a:cubicBezTo>
                  <a:cubicBezTo>
                    <a:pt x="33020" y="5646147"/>
                    <a:pt x="33020" y="5772018"/>
                    <a:pt x="31750" y="5891409"/>
                  </a:cubicBezTo>
                  <a:cubicBezTo>
                    <a:pt x="31750" y="5895219"/>
                    <a:pt x="31750" y="5897759"/>
                    <a:pt x="31750" y="5901569"/>
                  </a:cubicBezTo>
                  <a:cubicBezTo>
                    <a:pt x="31750" y="5911729"/>
                    <a:pt x="35560" y="5915539"/>
                    <a:pt x="44450" y="5915539"/>
                  </a:cubicBezTo>
                  <a:cubicBezTo>
                    <a:pt x="107456" y="5915539"/>
                    <a:pt x="236553" y="5916809"/>
                    <a:pt x="356429" y="5916809"/>
                  </a:cubicBezTo>
                  <a:cubicBezTo>
                    <a:pt x="531632" y="5916809"/>
                    <a:pt x="716057" y="5914269"/>
                    <a:pt x="891260" y="5916809"/>
                  </a:cubicBezTo>
                  <a:cubicBezTo>
                    <a:pt x="1177119" y="5920619"/>
                    <a:pt x="1462977" y="5923159"/>
                    <a:pt x="1748835" y="5921889"/>
                  </a:cubicBezTo>
                  <a:cubicBezTo>
                    <a:pt x="1933260" y="5920619"/>
                    <a:pt x="2108463" y="5923159"/>
                    <a:pt x="2292888" y="5923159"/>
                  </a:cubicBezTo>
                  <a:cubicBezTo>
                    <a:pt x="2560304" y="5923159"/>
                    <a:pt x="2827720" y="5921889"/>
                    <a:pt x="3095135" y="5923159"/>
                  </a:cubicBezTo>
                  <a:cubicBezTo>
                    <a:pt x="3491648" y="5924429"/>
                    <a:pt x="7844071" y="5914269"/>
                    <a:pt x="8249805" y="5916809"/>
                  </a:cubicBezTo>
                  <a:cubicBezTo>
                    <a:pt x="8425008" y="5918079"/>
                    <a:pt x="8600212" y="5919349"/>
                    <a:pt x="8766194" y="5919349"/>
                  </a:cubicBezTo>
                  <a:cubicBezTo>
                    <a:pt x="9070495" y="5921889"/>
                    <a:pt x="9365574" y="5918079"/>
                    <a:pt x="9669875" y="5921889"/>
                  </a:cubicBezTo>
                  <a:cubicBezTo>
                    <a:pt x="9918848" y="5924429"/>
                    <a:pt x="10167821" y="5924429"/>
                    <a:pt x="10416795" y="5926969"/>
                  </a:cubicBezTo>
                  <a:cubicBezTo>
                    <a:pt x="10785644" y="5930779"/>
                    <a:pt x="11154494" y="5933319"/>
                    <a:pt x="11523343" y="5934589"/>
                  </a:cubicBezTo>
                  <a:cubicBezTo>
                    <a:pt x="11661661" y="5934589"/>
                    <a:pt x="11696058" y="5933319"/>
                    <a:pt x="11716379" y="593331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89169" y="1426418"/>
            <a:ext cx="9738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7000" u="none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28640" y="2705100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Warm-up and review.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Freeform 29"/>
          <p:cNvSpPr/>
          <p:nvPr/>
        </p:nvSpPr>
        <p:spPr>
          <a:xfrm rot="-1104359">
            <a:off x="1227954" y="547792"/>
            <a:ext cx="1725110" cy="1578476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17898" y="7636955"/>
            <a:ext cx="3654583" cy="1767613"/>
            <a:chOff x="2745411" y="8177521"/>
            <a:chExt cx="3654583" cy="1767613"/>
          </a:xfrm>
        </p:grpSpPr>
        <p:sp>
          <p:nvSpPr>
            <p:cNvPr id="30" name="Freeform 30"/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 rot="20868924">
            <a:off x="15883316" y="320880"/>
            <a:ext cx="2264445" cy="1570581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2570486"/>
            <a:ext cx="951058" cy="1194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712" y="3898015"/>
            <a:ext cx="957155" cy="12010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2521" y="5231640"/>
            <a:ext cx="969348" cy="1194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9523" y="6559169"/>
            <a:ext cx="1042506" cy="1194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19684" y="7886700"/>
            <a:ext cx="1042506" cy="1188823"/>
          </a:xfrm>
          <a:prstGeom prst="rect">
            <a:avLst/>
          </a:prstGeom>
        </p:spPr>
      </p:pic>
      <p:sp>
        <p:nvSpPr>
          <p:cNvPr id="45" name="TextBox 8"/>
          <p:cNvSpPr txBox="1"/>
          <p:nvPr/>
        </p:nvSpPr>
        <p:spPr>
          <a:xfrm>
            <a:off x="5247352" y="4035677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Listen and chant.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5872161" y="5366254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Listen and circle.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7219324" y="8018265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Freeform 31"/>
          <p:cNvSpPr/>
          <p:nvPr/>
        </p:nvSpPr>
        <p:spPr>
          <a:xfrm rot="10800000">
            <a:off x="16240998" y="7972370"/>
            <a:ext cx="1699301" cy="1554861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8"/>
          <p:cNvSpPr txBox="1"/>
          <p:nvPr/>
        </p:nvSpPr>
        <p:spPr>
          <a:xfrm>
            <a:off x="6509163" y="6693783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Write and say.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5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614218" y="4466392"/>
            <a:ext cx="1505956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Warm-up and Review.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3295" y="1624689"/>
            <a:ext cx="1961410" cy="24643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83" y="0"/>
            <a:ext cx="18300283" cy="106299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971225" y="175789"/>
            <a:ext cx="4905155" cy="1528827"/>
          </a:xfrm>
          <a:custGeom>
            <a:avLst/>
            <a:gdLst/>
            <a:ahLst/>
            <a:cxnLst/>
            <a:rect l="l" t="t" r="r" b="b"/>
            <a:pathLst>
              <a:path w="6496375" h="2151924">
                <a:moveTo>
                  <a:pt x="0" y="0"/>
                </a:moveTo>
                <a:lnTo>
                  <a:pt x="6496375" y="0"/>
                </a:lnTo>
                <a:lnTo>
                  <a:pt x="6496375" y="2151924"/>
                </a:lnTo>
                <a:lnTo>
                  <a:pt x="0" y="215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154389" y="2388900"/>
            <a:ext cx="11389346" cy="550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900" dirty="0">
                <a:solidFill>
                  <a:srgbClr val="002060"/>
                </a:solidFill>
                <a:latin typeface="Berlin Sans FB Demi" panose="020E0802020502020306" pitchFamily="34" charset="0"/>
              </a:rPr>
              <a:t>Crossword Puzzle</a:t>
            </a:r>
          </a:p>
        </p:txBody>
      </p:sp>
      <p:sp>
        <p:nvSpPr>
          <p:cNvPr id="3" name="Freeform 3"/>
          <p:cNvSpPr/>
          <p:nvPr/>
        </p:nvSpPr>
        <p:spPr>
          <a:xfrm rot="-2548624">
            <a:off x="11414063" y="719613"/>
            <a:ext cx="786747" cy="1456940"/>
          </a:xfrm>
          <a:custGeom>
            <a:avLst/>
            <a:gdLst/>
            <a:ahLst/>
            <a:cxnLst/>
            <a:rect l="l" t="t" r="r" b="b"/>
            <a:pathLst>
              <a:path w="786747" h="1456940">
                <a:moveTo>
                  <a:pt x="0" y="0"/>
                </a:moveTo>
                <a:lnTo>
                  <a:pt x="786747" y="0"/>
                </a:lnTo>
                <a:lnTo>
                  <a:pt x="786747" y="1456940"/>
                </a:lnTo>
                <a:lnTo>
                  <a:pt x="0" y="14569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770641" y="8222763"/>
            <a:ext cx="1067313" cy="1116144"/>
          </a:xfrm>
          <a:custGeom>
            <a:avLst/>
            <a:gdLst/>
            <a:ahLst/>
            <a:cxnLst/>
            <a:rect l="l" t="t" r="r" b="b"/>
            <a:pathLst>
              <a:path w="1067313" h="1116144">
                <a:moveTo>
                  <a:pt x="0" y="0"/>
                </a:moveTo>
                <a:lnTo>
                  <a:pt x="1067313" y="0"/>
                </a:lnTo>
                <a:lnTo>
                  <a:pt x="1067313" y="1116144"/>
                </a:lnTo>
                <a:lnTo>
                  <a:pt x="0" y="1116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398045">
            <a:off x="6600918" y="5156090"/>
            <a:ext cx="654557" cy="1722517"/>
          </a:xfrm>
          <a:custGeom>
            <a:avLst/>
            <a:gdLst/>
            <a:ahLst/>
            <a:cxnLst/>
            <a:rect l="l" t="t" r="r" b="b"/>
            <a:pathLst>
              <a:path w="654557" h="1722517">
                <a:moveTo>
                  <a:pt x="0" y="0"/>
                </a:moveTo>
                <a:lnTo>
                  <a:pt x="654557" y="0"/>
                </a:lnTo>
                <a:lnTo>
                  <a:pt x="654557" y="1722517"/>
                </a:lnTo>
                <a:lnTo>
                  <a:pt x="0" y="1722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473067">
            <a:off x="538547" y="379757"/>
            <a:ext cx="885582" cy="815843"/>
          </a:xfrm>
          <a:custGeom>
            <a:avLst/>
            <a:gdLst/>
            <a:ahLst/>
            <a:cxnLst/>
            <a:rect l="l" t="t" r="r" b="b"/>
            <a:pathLst>
              <a:path w="885582" h="815843">
                <a:moveTo>
                  <a:pt x="0" y="0"/>
                </a:moveTo>
                <a:lnTo>
                  <a:pt x="885582" y="0"/>
                </a:lnTo>
                <a:lnTo>
                  <a:pt x="885582" y="815843"/>
                </a:lnTo>
                <a:lnTo>
                  <a:pt x="0" y="8158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289268">
            <a:off x="636026" y="3226203"/>
            <a:ext cx="817232" cy="1252464"/>
          </a:xfrm>
          <a:custGeom>
            <a:avLst/>
            <a:gdLst/>
            <a:ahLst/>
            <a:cxnLst/>
            <a:rect l="l" t="t" r="r" b="b"/>
            <a:pathLst>
              <a:path w="817232" h="1252464">
                <a:moveTo>
                  <a:pt x="0" y="0"/>
                </a:moveTo>
                <a:lnTo>
                  <a:pt x="817233" y="0"/>
                </a:lnTo>
                <a:lnTo>
                  <a:pt x="817233" y="1252464"/>
                </a:lnTo>
                <a:lnTo>
                  <a:pt x="0" y="12524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29892">
            <a:off x="5824417" y="1968291"/>
            <a:ext cx="497139" cy="470625"/>
          </a:xfrm>
          <a:custGeom>
            <a:avLst/>
            <a:gdLst/>
            <a:ahLst/>
            <a:cxnLst/>
            <a:rect l="l" t="t" r="r" b="b"/>
            <a:pathLst>
              <a:path w="497139" h="470625">
                <a:moveTo>
                  <a:pt x="0" y="0"/>
                </a:moveTo>
                <a:lnTo>
                  <a:pt x="497139" y="0"/>
                </a:lnTo>
                <a:lnTo>
                  <a:pt x="497139" y="470625"/>
                </a:lnTo>
                <a:lnTo>
                  <a:pt x="0" y="4706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29892">
            <a:off x="4481670" y="8184043"/>
            <a:ext cx="497139" cy="470625"/>
          </a:xfrm>
          <a:custGeom>
            <a:avLst/>
            <a:gdLst/>
            <a:ahLst/>
            <a:cxnLst/>
            <a:rect l="l" t="t" r="r" b="b"/>
            <a:pathLst>
              <a:path w="497139" h="470625">
                <a:moveTo>
                  <a:pt x="0" y="0"/>
                </a:moveTo>
                <a:lnTo>
                  <a:pt x="497139" y="0"/>
                </a:lnTo>
                <a:lnTo>
                  <a:pt x="497139" y="470625"/>
                </a:lnTo>
                <a:lnTo>
                  <a:pt x="0" y="4706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29892">
            <a:off x="7962437" y="5590292"/>
            <a:ext cx="362580" cy="343242"/>
          </a:xfrm>
          <a:custGeom>
            <a:avLst/>
            <a:gdLst/>
            <a:ahLst/>
            <a:cxnLst/>
            <a:rect l="l" t="t" r="r" b="b"/>
            <a:pathLst>
              <a:path w="362580" h="343242">
                <a:moveTo>
                  <a:pt x="0" y="0"/>
                </a:moveTo>
                <a:lnTo>
                  <a:pt x="362580" y="0"/>
                </a:lnTo>
                <a:lnTo>
                  <a:pt x="362580" y="343243"/>
                </a:lnTo>
                <a:lnTo>
                  <a:pt x="0" y="3432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3041074" y="9683985"/>
            <a:ext cx="21126450" cy="1267587"/>
          </a:xfrm>
          <a:custGeom>
            <a:avLst/>
            <a:gdLst/>
            <a:ahLst/>
            <a:cxnLst/>
            <a:rect l="l" t="t" r="r" b="b"/>
            <a:pathLst>
              <a:path w="21126450" h="1267587">
                <a:moveTo>
                  <a:pt x="0" y="0"/>
                </a:moveTo>
                <a:lnTo>
                  <a:pt x="21126450" y="0"/>
                </a:lnTo>
                <a:lnTo>
                  <a:pt x="21126450" y="1267587"/>
                </a:lnTo>
                <a:lnTo>
                  <a:pt x="0" y="12675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574609" y="9169635"/>
            <a:ext cx="5928080" cy="1864650"/>
          </a:xfrm>
          <a:custGeom>
            <a:avLst/>
            <a:gdLst/>
            <a:ahLst/>
            <a:cxnLst/>
            <a:rect l="l" t="t" r="r" b="b"/>
            <a:pathLst>
              <a:path w="5928080" h="1864650">
                <a:moveTo>
                  <a:pt x="0" y="0"/>
                </a:moveTo>
                <a:lnTo>
                  <a:pt x="5928079" y="0"/>
                </a:lnTo>
                <a:lnTo>
                  <a:pt x="5928079" y="1864650"/>
                </a:lnTo>
                <a:lnTo>
                  <a:pt x="0" y="18646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582398" y="9169635"/>
            <a:ext cx="5797952" cy="1823719"/>
          </a:xfrm>
          <a:custGeom>
            <a:avLst/>
            <a:gdLst/>
            <a:ahLst/>
            <a:cxnLst/>
            <a:rect l="l" t="t" r="r" b="b"/>
            <a:pathLst>
              <a:path w="5797952" h="1823719">
                <a:moveTo>
                  <a:pt x="0" y="0"/>
                </a:moveTo>
                <a:lnTo>
                  <a:pt x="5797952" y="0"/>
                </a:lnTo>
                <a:lnTo>
                  <a:pt x="5797952" y="1823719"/>
                </a:lnTo>
                <a:lnTo>
                  <a:pt x="0" y="182371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52842" y="2828310"/>
            <a:ext cx="5209668" cy="5754074"/>
          </a:xfrm>
          <a:custGeom>
            <a:avLst/>
            <a:gdLst/>
            <a:ahLst/>
            <a:cxnLst/>
            <a:rect l="l" t="t" r="r" b="b"/>
            <a:pathLst>
              <a:path w="4588874" h="5754074">
                <a:moveTo>
                  <a:pt x="0" y="0"/>
                </a:moveTo>
                <a:lnTo>
                  <a:pt x="4588874" y="0"/>
                </a:lnTo>
                <a:lnTo>
                  <a:pt x="4588874" y="5754074"/>
                </a:lnTo>
                <a:lnTo>
                  <a:pt x="0" y="57540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982331" y="376499"/>
            <a:ext cx="1543818" cy="1617333"/>
          </a:xfrm>
          <a:custGeom>
            <a:avLst/>
            <a:gdLst/>
            <a:ahLst/>
            <a:cxnLst/>
            <a:rect l="l" t="t" r="r" b="b"/>
            <a:pathLst>
              <a:path w="1543818" h="1617333">
                <a:moveTo>
                  <a:pt x="0" y="0"/>
                </a:moveTo>
                <a:lnTo>
                  <a:pt x="1543818" y="0"/>
                </a:lnTo>
                <a:lnTo>
                  <a:pt x="1543818" y="1617334"/>
                </a:lnTo>
                <a:lnTo>
                  <a:pt x="0" y="16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7"/>
          <p:cNvSpPr/>
          <p:nvPr/>
        </p:nvSpPr>
        <p:spPr>
          <a:xfrm>
            <a:off x="15982331" y="7147265"/>
            <a:ext cx="1722234" cy="1700706"/>
          </a:xfrm>
          <a:custGeom>
            <a:avLst/>
            <a:gdLst/>
            <a:ahLst/>
            <a:cxnLst/>
            <a:rect l="l" t="t" r="r" b="b"/>
            <a:pathLst>
              <a:path w="1722234" h="1700706">
                <a:moveTo>
                  <a:pt x="0" y="0"/>
                </a:moveTo>
                <a:lnTo>
                  <a:pt x="1722234" y="0"/>
                </a:lnTo>
                <a:lnTo>
                  <a:pt x="1722234" y="1700706"/>
                </a:lnTo>
                <a:lnTo>
                  <a:pt x="0" y="170070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2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83" y="0"/>
            <a:ext cx="18300283" cy="1062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22943">
            <a:off x="12046138" y="6171719"/>
            <a:ext cx="3258086" cy="3519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099" y="6920012"/>
            <a:ext cx="2879549" cy="2570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7686" y="1840470"/>
            <a:ext cx="1827692" cy="197027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493431" y="9653206"/>
            <a:ext cx="21126450" cy="1267587"/>
          </a:xfrm>
          <a:custGeom>
            <a:avLst/>
            <a:gdLst/>
            <a:ahLst/>
            <a:cxnLst/>
            <a:rect l="l" t="t" r="r" b="b"/>
            <a:pathLst>
              <a:path w="21126450" h="1267587">
                <a:moveTo>
                  <a:pt x="0" y="0"/>
                </a:moveTo>
                <a:lnTo>
                  <a:pt x="21126450" y="0"/>
                </a:lnTo>
                <a:lnTo>
                  <a:pt x="21126450" y="1267588"/>
                </a:lnTo>
                <a:lnTo>
                  <a:pt x="0" y="1267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582398" y="9169635"/>
            <a:ext cx="5797952" cy="1823719"/>
          </a:xfrm>
          <a:custGeom>
            <a:avLst/>
            <a:gdLst/>
            <a:ahLst/>
            <a:cxnLst/>
            <a:rect l="l" t="t" r="r" b="b"/>
            <a:pathLst>
              <a:path w="5797952" h="1823719">
                <a:moveTo>
                  <a:pt x="0" y="0"/>
                </a:moveTo>
                <a:lnTo>
                  <a:pt x="5797952" y="0"/>
                </a:lnTo>
                <a:lnTo>
                  <a:pt x="5797952" y="1823719"/>
                </a:lnTo>
                <a:lnTo>
                  <a:pt x="0" y="1823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7788" y="947074"/>
            <a:ext cx="6172425" cy="8692226"/>
          </a:xfrm>
          <a:prstGeom prst="rect">
            <a:avLst/>
          </a:prstGeom>
        </p:spPr>
      </p:pic>
      <p:sp>
        <p:nvSpPr>
          <p:cNvPr id="42" name="TextBox 16"/>
          <p:cNvSpPr txBox="1"/>
          <p:nvPr/>
        </p:nvSpPr>
        <p:spPr>
          <a:xfrm>
            <a:off x="0" y="0"/>
            <a:ext cx="923801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Crossword Puzzle</a:t>
            </a:r>
          </a:p>
        </p:txBody>
      </p:sp>
      <p:sp>
        <p:nvSpPr>
          <p:cNvPr id="44" name="Oval 43"/>
          <p:cNvSpPr/>
          <p:nvPr/>
        </p:nvSpPr>
        <p:spPr>
          <a:xfrm>
            <a:off x="5151855" y="6125525"/>
            <a:ext cx="762000" cy="76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7532076" y="3824654"/>
            <a:ext cx="762000" cy="76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46" name="Oval 45"/>
          <p:cNvSpPr/>
          <p:nvPr/>
        </p:nvSpPr>
        <p:spPr>
          <a:xfrm>
            <a:off x="11186861" y="135133"/>
            <a:ext cx="762000" cy="76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365172" y="6005719"/>
            <a:ext cx="5902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553843" y="6005719"/>
            <a:ext cx="7184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110369" y="6005719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322019" y="6005719"/>
            <a:ext cx="6190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805378" y="6005719"/>
            <a:ext cx="6767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581094" y="4762500"/>
            <a:ext cx="6639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C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568270" y="7254702"/>
            <a:ext cx="6896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K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603536" y="8519746"/>
            <a:ext cx="6190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1265914" y="1032266"/>
            <a:ext cx="7312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1293966" y="2247900"/>
            <a:ext cx="6751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272326" y="3518237"/>
            <a:ext cx="7184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1288356" y="4787532"/>
            <a:ext cx="6864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P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1379727" y="7252037"/>
            <a:ext cx="5036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105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83" y="0"/>
            <a:ext cx="18300283" cy="106299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3041074" y="9683985"/>
            <a:ext cx="21126450" cy="1267587"/>
          </a:xfrm>
          <a:custGeom>
            <a:avLst/>
            <a:gdLst/>
            <a:ahLst/>
            <a:cxnLst/>
            <a:rect l="l" t="t" r="r" b="b"/>
            <a:pathLst>
              <a:path w="21126450" h="1267587">
                <a:moveTo>
                  <a:pt x="0" y="0"/>
                </a:moveTo>
                <a:lnTo>
                  <a:pt x="21126450" y="0"/>
                </a:lnTo>
                <a:lnTo>
                  <a:pt x="21126450" y="1267587"/>
                </a:lnTo>
                <a:lnTo>
                  <a:pt x="0" y="12675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574609" y="9169635"/>
            <a:ext cx="5928080" cy="1864650"/>
          </a:xfrm>
          <a:custGeom>
            <a:avLst/>
            <a:gdLst/>
            <a:ahLst/>
            <a:cxnLst/>
            <a:rect l="l" t="t" r="r" b="b"/>
            <a:pathLst>
              <a:path w="5928080" h="1864650">
                <a:moveTo>
                  <a:pt x="0" y="0"/>
                </a:moveTo>
                <a:lnTo>
                  <a:pt x="5928079" y="0"/>
                </a:lnTo>
                <a:lnTo>
                  <a:pt x="5928079" y="1864650"/>
                </a:lnTo>
                <a:lnTo>
                  <a:pt x="0" y="1864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82398" y="9169635"/>
            <a:ext cx="5797952" cy="1823719"/>
          </a:xfrm>
          <a:custGeom>
            <a:avLst/>
            <a:gdLst/>
            <a:ahLst/>
            <a:cxnLst/>
            <a:rect l="l" t="t" r="r" b="b"/>
            <a:pathLst>
              <a:path w="5797952" h="1823719">
                <a:moveTo>
                  <a:pt x="0" y="0"/>
                </a:moveTo>
                <a:lnTo>
                  <a:pt x="5797952" y="0"/>
                </a:lnTo>
                <a:lnTo>
                  <a:pt x="5797952" y="1823719"/>
                </a:lnTo>
                <a:lnTo>
                  <a:pt x="0" y="1823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297339" y="1300140"/>
            <a:ext cx="9693322" cy="7686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100" b="1" dirty="0">
                <a:solidFill>
                  <a:srgbClr val="002060"/>
                </a:solidFill>
                <a:latin typeface="Berlin Sans FB Demi" panose="020E0802020502020306" pitchFamily="34" charset="0"/>
              </a:rPr>
              <a:t>THANK YOU</a:t>
            </a:r>
          </a:p>
          <a:p>
            <a:pPr algn="ctr">
              <a:lnSpc>
                <a:spcPct val="150000"/>
              </a:lnSpc>
            </a:pPr>
            <a:r>
              <a:rPr lang="en-US" sz="11100" b="1" dirty="0">
                <a:solidFill>
                  <a:srgbClr val="002060"/>
                </a:solidFill>
                <a:latin typeface="Berlin Sans FB Demi" panose="020E0802020502020306" pitchFamily="34" charset="0"/>
              </a:rPr>
              <a:t>FOR </a:t>
            </a:r>
          </a:p>
          <a:p>
            <a:pPr algn="ctr">
              <a:lnSpc>
                <a:spcPct val="150000"/>
              </a:lnSpc>
            </a:pPr>
            <a:r>
              <a:rPr lang="en-US" sz="11100" b="1" dirty="0">
                <a:solidFill>
                  <a:srgbClr val="002060"/>
                </a:solidFill>
                <a:latin typeface="Berlin Sans FB Demi" panose="020E0802020502020306" pitchFamily="34" charset="0"/>
              </a:rPr>
              <a:t>PLAYING!</a:t>
            </a:r>
          </a:p>
        </p:txBody>
      </p:sp>
      <p:sp>
        <p:nvSpPr>
          <p:cNvPr id="12" name="Freeform 12"/>
          <p:cNvSpPr/>
          <p:nvPr/>
        </p:nvSpPr>
        <p:spPr>
          <a:xfrm rot="5204162" flipH="1">
            <a:off x="1055805" y="2156627"/>
            <a:ext cx="943447" cy="869150"/>
          </a:xfrm>
          <a:custGeom>
            <a:avLst/>
            <a:gdLst/>
            <a:ahLst/>
            <a:cxnLst/>
            <a:rect l="l" t="t" r="r" b="b"/>
            <a:pathLst>
              <a:path w="943447" h="869150">
                <a:moveTo>
                  <a:pt x="943447" y="0"/>
                </a:moveTo>
                <a:lnTo>
                  <a:pt x="0" y="0"/>
                </a:lnTo>
                <a:lnTo>
                  <a:pt x="0" y="869151"/>
                </a:lnTo>
                <a:lnTo>
                  <a:pt x="943447" y="869151"/>
                </a:lnTo>
                <a:lnTo>
                  <a:pt x="94344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204162" flipV="1">
            <a:off x="16676806" y="367989"/>
            <a:ext cx="943447" cy="869150"/>
          </a:xfrm>
          <a:custGeom>
            <a:avLst/>
            <a:gdLst/>
            <a:ahLst/>
            <a:cxnLst/>
            <a:rect l="l" t="t" r="r" b="b"/>
            <a:pathLst>
              <a:path w="943447" h="869150">
                <a:moveTo>
                  <a:pt x="0" y="869150"/>
                </a:moveTo>
                <a:lnTo>
                  <a:pt x="943447" y="869150"/>
                </a:lnTo>
                <a:lnTo>
                  <a:pt x="943447" y="0"/>
                </a:lnTo>
                <a:lnTo>
                  <a:pt x="0" y="0"/>
                </a:lnTo>
                <a:lnTo>
                  <a:pt x="0" y="86915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9892">
            <a:off x="2673768" y="7297257"/>
            <a:ext cx="386271" cy="365670"/>
          </a:xfrm>
          <a:custGeom>
            <a:avLst/>
            <a:gdLst/>
            <a:ahLst/>
            <a:cxnLst/>
            <a:rect l="l" t="t" r="r" b="b"/>
            <a:pathLst>
              <a:path w="386271" h="365670">
                <a:moveTo>
                  <a:pt x="0" y="0"/>
                </a:moveTo>
                <a:lnTo>
                  <a:pt x="386271" y="0"/>
                </a:lnTo>
                <a:lnTo>
                  <a:pt x="386271" y="365670"/>
                </a:lnTo>
                <a:lnTo>
                  <a:pt x="0" y="365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29892">
            <a:off x="14942981" y="2475688"/>
            <a:ext cx="571076" cy="540619"/>
          </a:xfrm>
          <a:custGeom>
            <a:avLst/>
            <a:gdLst/>
            <a:ahLst/>
            <a:cxnLst/>
            <a:rect l="l" t="t" r="r" b="b"/>
            <a:pathLst>
              <a:path w="571076" h="540619">
                <a:moveTo>
                  <a:pt x="0" y="0"/>
                </a:moveTo>
                <a:lnTo>
                  <a:pt x="571076" y="0"/>
                </a:lnTo>
                <a:lnTo>
                  <a:pt x="571076" y="540619"/>
                </a:lnTo>
                <a:lnTo>
                  <a:pt x="0" y="540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4273682" y="5225304"/>
            <a:ext cx="3080389" cy="3757611"/>
          </a:xfrm>
          <a:custGeom>
            <a:avLst/>
            <a:gdLst/>
            <a:ahLst/>
            <a:cxnLst/>
            <a:rect l="l" t="t" r="r" b="b"/>
            <a:pathLst>
              <a:path w="3860197" h="4114800">
                <a:moveTo>
                  <a:pt x="0" y="0"/>
                </a:moveTo>
                <a:lnTo>
                  <a:pt x="3860196" y="0"/>
                </a:lnTo>
                <a:lnTo>
                  <a:pt x="38601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>
            <a:off x="1126235" y="3143917"/>
            <a:ext cx="3081528" cy="3757611"/>
          </a:xfrm>
          <a:custGeom>
            <a:avLst/>
            <a:gdLst/>
            <a:ahLst/>
            <a:cxnLst/>
            <a:rect l="l" t="t" r="r" b="b"/>
            <a:pathLst>
              <a:path w="3860197" h="4114800">
                <a:moveTo>
                  <a:pt x="0" y="0"/>
                </a:moveTo>
                <a:lnTo>
                  <a:pt x="3860196" y="0"/>
                </a:lnTo>
                <a:lnTo>
                  <a:pt x="38601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82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Listen and chant.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7009" y="1622321"/>
            <a:ext cx="1973983" cy="24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7999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452</Words>
  <Application>Microsoft Office PowerPoint</Application>
  <PresentationFormat>Custom</PresentationFormat>
  <Paragraphs>120</Paragraphs>
  <Slides>24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Berlin Sans FB Demi</vt:lpstr>
      <vt:lpstr>Forte</vt:lpstr>
      <vt:lpstr>Broadway</vt:lpstr>
      <vt:lpstr>Arial</vt:lpstr>
      <vt:lpstr>Calibri</vt:lpstr>
      <vt:lpstr>Bodoni MT Black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DELL</cp:lastModifiedBy>
  <cp:revision>212</cp:revision>
  <dcterms:created xsi:type="dcterms:W3CDTF">2006-08-16T00:00:00Z</dcterms:created>
  <dcterms:modified xsi:type="dcterms:W3CDTF">2025-04-08T15:09:21Z</dcterms:modified>
  <dc:identifier>DAF4-axjRKU</dc:identifier>
</cp:coreProperties>
</file>