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12" r:id="rId2"/>
    <p:sldMasterId id="2147483837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  <p:sldMasterId id="2147483981" r:id="rId15"/>
    <p:sldMasterId id="2147483993" r:id="rId16"/>
    <p:sldMasterId id="2147484005" r:id="rId17"/>
    <p:sldMasterId id="2147484017" r:id="rId18"/>
    <p:sldMasterId id="2147484069" r:id="rId19"/>
  </p:sldMasterIdLst>
  <p:notesMasterIdLst>
    <p:notesMasterId r:id="rId63"/>
  </p:notesMasterIdLst>
  <p:sldIdLst>
    <p:sldId id="371" r:id="rId20"/>
    <p:sldId id="292" r:id="rId21"/>
    <p:sldId id="293" r:id="rId22"/>
    <p:sldId id="354" r:id="rId23"/>
    <p:sldId id="320" r:id="rId24"/>
    <p:sldId id="305" r:id="rId25"/>
    <p:sldId id="311" r:id="rId26"/>
    <p:sldId id="312" r:id="rId27"/>
    <p:sldId id="318" r:id="rId28"/>
    <p:sldId id="319" r:id="rId29"/>
    <p:sldId id="317" r:id="rId30"/>
    <p:sldId id="321" r:id="rId31"/>
    <p:sldId id="296" r:id="rId32"/>
    <p:sldId id="315" r:id="rId33"/>
    <p:sldId id="322" r:id="rId34"/>
    <p:sldId id="297" r:id="rId35"/>
    <p:sldId id="260" r:id="rId36"/>
    <p:sldId id="285" r:id="rId37"/>
    <p:sldId id="287" r:id="rId38"/>
    <p:sldId id="303" r:id="rId39"/>
    <p:sldId id="347" r:id="rId40"/>
    <p:sldId id="348" r:id="rId41"/>
    <p:sldId id="263" r:id="rId42"/>
    <p:sldId id="370" r:id="rId43"/>
    <p:sldId id="298" r:id="rId44"/>
    <p:sldId id="306" r:id="rId45"/>
    <p:sldId id="307" r:id="rId46"/>
    <p:sldId id="308" r:id="rId47"/>
    <p:sldId id="309" r:id="rId48"/>
    <p:sldId id="310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29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CC9900"/>
    <a:srgbClr val="FFFF99"/>
    <a:srgbClr val="66FF66"/>
    <a:srgbClr val="FF3399"/>
    <a:srgbClr val="FFECE0"/>
    <a:srgbClr val="90C12A"/>
    <a:srgbClr val="F172AC"/>
    <a:srgbClr val="5D43AF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9292" autoAdjust="0"/>
  </p:normalViewPr>
  <p:slideViewPr>
    <p:cSldViewPr snapToGrid="0" showGuides="1">
      <p:cViewPr varScale="1">
        <p:scale>
          <a:sx n="65" d="100"/>
          <a:sy n="65" d="100"/>
        </p:scale>
        <p:origin x="3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14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lớp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dirty="0"/>
              <a:t>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bằng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.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t</a:t>
            </a:r>
            <a:r>
              <a:rPr lang="vi-VN" baseline="0" dirty="0"/>
              <a:t>ư</a:t>
            </a:r>
            <a:r>
              <a:rPr lang="en-US" baseline="0" dirty="0" err="1"/>
              <a:t>ợng</a:t>
            </a:r>
            <a:r>
              <a:rPr lang="en-US" baseline="0" dirty="0"/>
              <a:t> t</a:t>
            </a:r>
            <a:r>
              <a:rPr lang="vi-VN" baseline="0" dirty="0"/>
              <a:t>ư</a:t>
            </a:r>
            <a:r>
              <a:rPr lang="en-US" baseline="0" dirty="0" err="1"/>
              <a:t>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bằng</a:t>
            </a:r>
            <a:r>
              <a:rPr lang="en-US" baseline="0" dirty="0"/>
              <a:t> </a:t>
            </a:r>
            <a:r>
              <a:rPr lang="en-US" baseline="0" dirty="0" err="1"/>
              <a:t>cách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con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con </a:t>
            </a:r>
            <a:r>
              <a:rPr lang="en-US" baseline="0" dirty="0" err="1"/>
              <a:t>hổ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nhảy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.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sẽ </a:t>
            </a:r>
            <a:r>
              <a:rPr lang="en-US" baseline="0" dirty="0" err="1"/>
              <a:t>thắng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506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baseline="0" dirty="0" err="1"/>
              <a:t>vựng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sẽ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sẽ </a:t>
            </a:r>
            <a:r>
              <a:rPr lang="en-US" baseline="0" dirty="0" err="1"/>
              <a:t>nhảy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8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3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bật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9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mơ</a:t>
            </a:r>
            <a:r>
              <a:rPr lang="en-US" baseline="0" dirty="0"/>
              <a:t>̉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banh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2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3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3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9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5955351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03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509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196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69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349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375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7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04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721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9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6293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0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319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759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78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128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829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239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95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39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8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50420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475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19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195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467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084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22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844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97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70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7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2627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914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46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286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147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499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978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775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025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974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3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70132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306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780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9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951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110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316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633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48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44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6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8598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94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743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31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516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431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618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348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752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997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9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23417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20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103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002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72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986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188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93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597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336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4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03379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20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928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3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0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036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49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225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961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554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8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92120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337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69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182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92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49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86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524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895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138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1302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62870"/>
      </p:ext>
    </p:extLst>
  </p:cSld>
  <p:clrMapOvr>
    <a:masterClrMapping/>
  </p:clrMapOvr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1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58233"/>
      </p:ext>
    </p:extLst>
  </p:cSld>
  <p:clrMapOvr>
    <a:masterClrMapping/>
  </p:clrMapOvr>
  <p:hf sldNum="0"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05139"/>
      </p:ext>
    </p:extLst>
  </p:cSld>
  <p:clrMapOvr>
    <a:masterClrMapping/>
  </p:clrMapOvr>
  <p:hf sldNum="0"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88871"/>
      </p:ext>
    </p:extLst>
  </p:cSld>
  <p:clrMapOvr>
    <a:masterClrMapping/>
  </p:clrMapOvr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007"/>
      </p:ext>
    </p:extLst>
  </p:cSld>
  <p:clrMapOvr>
    <a:masterClrMapping/>
  </p:clrMapOvr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46622"/>
      </p:ext>
    </p:extLst>
  </p:cSld>
  <p:clrMapOvr>
    <a:masterClrMapping/>
  </p:clrMapOvr>
  <p:hf sldNum="0"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04870"/>
      </p:ext>
    </p:extLst>
  </p:cSld>
  <p:clrMapOvr>
    <a:masterClrMapping/>
  </p:clrMapOvr>
  <p:hf sldNum="0" hdr="0" ft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9435"/>
      </p:ext>
    </p:extLst>
  </p:cSld>
  <p:clrMapOvr>
    <a:masterClrMapping/>
  </p:clrMapOvr>
  <p:hf sldNum="0" hdr="0" ft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4969"/>
      </p:ext>
    </p:extLst>
  </p:cSld>
  <p:clrMapOvr>
    <a:masterClrMapping/>
  </p:clrMapOvr>
  <p:hf sldNum="0"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637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33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3130"/>
      </p:ext>
    </p:extLst>
  </p:cSld>
  <p:clrMapOvr>
    <a:masterClrMapping/>
  </p:clrMapOvr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9776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908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1280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7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679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881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26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84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1824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7649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969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579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5539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0001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2749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3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4227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3194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3090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175112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311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70209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6279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0058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1729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0728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3628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508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721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965067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1116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344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70451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327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0930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812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2505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4148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172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68266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006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856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6544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4850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0596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8419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8944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5374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6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01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42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5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84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34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52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40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63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4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493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8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4999643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30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011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55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94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05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61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56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93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76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5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39061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787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9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2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64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47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41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87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674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125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2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452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0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0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8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9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5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5783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034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53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1591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32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94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722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6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6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6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2.gif"/><Relationship Id="rId5" Type="http://schemas.openxmlformats.org/officeDocument/2006/relationships/image" Target="../media/image31.png"/><Relationship Id="rId4" Type="http://schemas.openxmlformats.org/officeDocument/2006/relationships/image" Target="../media/image41.jpe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audio" Target="../media/audio3.wav"/><Relationship Id="rId7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0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53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6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gif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65.png"/><Relationship Id="rId5" Type="http://schemas.openxmlformats.org/officeDocument/2006/relationships/image" Target="../media/image73.png"/><Relationship Id="rId10" Type="http://schemas.openxmlformats.org/officeDocument/2006/relationships/image" Target="../media/image64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0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8.gif"/><Relationship Id="rId5" Type="http://schemas.openxmlformats.org/officeDocument/2006/relationships/image" Target="../media/image31.png"/><Relationship Id="rId10" Type="http://schemas.openxmlformats.org/officeDocument/2006/relationships/slide" Target="slide31.xml"/><Relationship Id="rId4" Type="http://schemas.openxmlformats.org/officeDocument/2006/relationships/audio" Target="../media/audio7.wav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slide" Target="slide3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gif"/><Relationship Id="rId12" Type="http://schemas.openxmlformats.org/officeDocument/2006/relationships/slide" Target="slide2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1.jpg"/><Relationship Id="rId11" Type="http://schemas.openxmlformats.org/officeDocument/2006/relationships/slide" Target="slide28.xml"/><Relationship Id="rId5" Type="http://schemas.openxmlformats.org/officeDocument/2006/relationships/image" Target="../media/image80.gif"/><Relationship Id="rId15" Type="http://schemas.microsoft.com/office/2007/relationships/hdphoto" Target="../media/hdphoto14.wdp"/><Relationship Id="rId10" Type="http://schemas.openxmlformats.org/officeDocument/2006/relationships/slide" Target="slide27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Relationship Id="rId1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11" Type="http://schemas.microsoft.com/office/2007/relationships/hdphoto" Target="../media/hdphoto16.wdp"/><Relationship Id="rId5" Type="http://schemas.openxmlformats.org/officeDocument/2006/relationships/image" Target="../media/image85.jpe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7.xml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microsoft.com/office/2007/relationships/hdphoto" Target="../media/hdphoto16.wdp"/><Relationship Id="rId5" Type="http://schemas.openxmlformats.org/officeDocument/2006/relationships/image" Target="../media/image85.jpe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8.xml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11" Type="http://schemas.microsoft.com/office/2007/relationships/hdphoto" Target="../media/hdphoto16.wdp"/><Relationship Id="rId5" Type="http://schemas.openxmlformats.org/officeDocument/2006/relationships/image" Target="../media/image85.jpe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9.xml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1.png"/><Relationship Id="rId5" Type="http://schemas.openxmlformats.org/officeDocument/2006/relationships/image" Target="../media/image38.gif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gif"/><Relationship Id="rId18" Type="http://schemas.openxmlformats.org/officeDocument/2006/relationships/slide" Target="slide34.xml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69.xml"/><Relationship Id="rId21" Type="http://schemas.openxmlformats.org/officeDocument/2006/relationships/slide" Target="slide37.xml"/><Relationship Id="rId7" Type="http://schemas.openxmlformats.org/officeDocument/2006/relationships/audio" Target="../media/audio9.wav"/><Relationship Id="rId12" Type="http://schemas.openxmlformats.org/officeDocument/2006/relationships/image" Target="../media/image94.gif"/><Relationship Id="rId17" Type="http://schemas.openxmlformats.org/officeDocument/2006/relationships/slide" Target="slide33.xml"/><Relationship Id="rId25" Type="http://schemas.openxmlformats.org/officeDocument/2006/relationships/slide" Target="slide41.xml"/><Relationship Id="rId2" Type="http://schemas.openxmlformats.org/officeDocument/2006/relationships/audio" Target="../media/media14.wav"/><Relationship Id="rId16" Type="http://schemas.openxmlformats.org/officeDocument/2006/relationships/slide" Target="slide32.xml"/><Relationship Id="rId20" Type="http://schemas.openxmlformats.org/officeDocument/2006/relationships/slide" Target="slide36.xml"/><Relationship Id="rId29" Type="http://schemas.openxmlformats.org/officeDocument/2006/relationships/image" Target="../media/image100.png"/><Relationship Id="rId1" Type="http://schemas.microsoft.com/office/2007/relationships/media" Target="../media/media14.wav"/><Relationship Id="rId6" Type="http://schemas.openxmlformats.org/officeDocument/2006/relationships/audio" Target="../media/audio1.wav"/><Relationship Id="rId11" Type="http://schemas.openxmlformats.org/officeDocument/2006/relationships/image" Target="../media/image93.jpeg"/><Relationship Id="rId24" Type="http://schemas.openxmlformats.org/officeDocument/2006/relationships/slide" Target="slide40.xml"/><Relationship Id="rId5" Type="http://schemas.openxmlformats.org/officeDocument/2006/relationships/audio" Target="../media/audio8.wav"/><Relationship Id="rId15" Type="http://schemas.openxmlformats.org/officeDocument/2006/relationships/image" Target="../media/image97.gif"/><Relationship Id="rId23" Type="http://schemas.openxmlformats.org/officeDocument/2006/relationships/slide" Target="slide39.xml"/><Relationship Id="rId28" Type="http://schemas.openxmlformats.org/officeDocument/2006/relationships/image" Target="../media/image99.gif"/><Relationship Id="rId10" Type="http://schemas.microsoft.com/office/2007/relationships/hdphoto" Target="../media/hdphoto19.wdp"/><Relationship Id="rId19" Type="http://schemas.openxmlformats.org/officeDocument/2006/relationships/slide" Target="slide35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2.png"/><Relationship Id="rId14" Type="http://schemas.openxmlformats.org/officeDocument/2006/relationships/image" Target="../media/image96.gif"/><Relationship Id="rId22" Type="http://schemas.openxmlformats.org/officeDocument/2006/relationships/slide" Target="slide38.xml"/><Relationship Id="rId27" Type="http://schemas.openxmlformats.org/officeDocument/2006/relationships/image" Target="../media/image98.gif"/><Relationship Id="rId30" Type="http://schemas.openxmlformats.org/officeDocument/2006/relationships/image" Target="../media/image101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0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31.xml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Layout" Target="../slideLayouts/slideLayout146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Layout" Target="../slideLayouts/slideLayout168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2.png"/><Relationship Id="rId5" Type="http://schemas.openxmlformats.org/officeDocument/2006/relationships/slide" Target="slide31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1.png"/><Relationship Id="rId5" Type="http://schemas.openxmlformats.org/officeDocument/2006/relationships/image" Target="../media/image38.gif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90.xml"/><Relationship Id="rId7" Type="http://schemas.openxmlformats.org/officeDocument/2006/relationships/image" Target="../media/image7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audio" Target="../media/audio7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microsoft.com/office/2007/relationships/hdphoto" Target="../media/hdphoto8.wdp"/><Relationship Id="rId10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NULL" TargetMode="Externa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9.wdp"/><Relationship Id="rId4" Type="http://schemas.microsoft.com/office/2007/relationships/media" Target="../media/media3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gif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gif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7417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45978" y="5475804"/>
            <a:ext cx="110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9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408" y="4306691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ox STICKER | Animal illustration art, Fox background, Animal illustr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57" y="1787747"/>
            <a:ext cx="6433413" cy="32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073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0897" y="5934670"/>
            <a:ext cx="1265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4100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4553" y="3835637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gic Box Package Sticker by Have A Nice Day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37" y="154963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1" y="0"/>
            <a:chExt cx="9644097" cy="6858000"/>
          </a:xfrm>
        </p:grpSpPr>
        <p:pic>
          <p:nvPicPr>
            <p:cNvPr id="11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71" y="0"/>
              <a:ext cx="4959927" cy="685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0423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236535" y="3088591"/>
            <a:ext cx="6118983" cy="18620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Good Job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971">
            <a:off x="233690" y="254035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224" flipH="1">
            <a:off x="7809180" y="2540357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0497">
            <a:off x="-219479" y="-14404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5372">
            <a:off x="7517527" y="-212026"/>
            <a:ext cx="480413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291" y="298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6" y="1284232"/>
            <a:ext cx="545737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02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3 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chant.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81" y="4247356"/>
            <a:ext cx="2124520" cy="11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223710"/>
            <a:ext cx="12288982" cy="8081710"/>
            <a:chOff x="-53861" y="-1223710"/>
            <a:chExt cx="9322551" cy="8081710"/>
          </a:xfrm>
        </p:grpSpPr>
        <p:sp>
          <p:nvSpPr>
            <p:cNvPr id="9" name="Rectangle 8"/>
            <p:cNvSpPr/>
            <p:nvPr/>
          </p:nvSpPr>
          <p:spPr>
            <a:xfrm>
              <a:off x="-53861" y="6291515"/>
              <a:ext cx="9322551" cy="566485"/>
            </a:xfrm>
            <a:prstGeom prst="rect">
              <a:avLst/>
            </a:prstGeom>
            <a:solidFill>
              <a:srgbClr val="90C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pic>
          <p:nvPicPr>
            <p:cNvPr id="1034" name="Picture 10" descr="https://i.pinimg.com/564x/68/91/c7/6891c7dde611bfda8f3b53a664f5f34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61" y="-1223710"/>
              <a:ext cx="9322551" cy="751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ndara" panose="020E0502030303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</p:grpSp>
      <p:pic>
        <p:nvPicPr>
          <p:cNvPr id="2" name="Track 031">
            <a:hlinkClick r:id="" action="ppaction://media"/>
            <a:extLst>
              <a:ext uri="{FF2B5EF4-FFF2-40B4-BE49-F238E27FC236}">
                <a16:creationId xmlns:a16="http://schemas.microsoft.com/office/drawing/2014/main" id="{BA06AAF8-EC0D-407C-8D4C-A83174646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32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9144"/>
            <a:ext cx="487363" cy="487363"/>
          </a:xfrm>
          <a:prstGeom prst="rect">
            <a:avLst/>
          </a:prstGeom>
        </p:spPr>
      </p:pic>
      <p:pic>
        <p:nvPicPr>
          <p:cNvPr id="21" name="Track 031">
            <a:hlinkClick r:id="" action="ppaction://media"/>
            <a:extLst>
              <a:ext uri="{FF2B5EF4-FFF2-40B4-BE49-F238E27FC236}">
                <a16:creationId xmlns:a16="http://schemas.microsoft.com/office/drawing/2014/main" id="{EF6F376D-61AA-4002-A807-B9E7A3D51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496507"/>
            <a:ext cx="487363" cy="487363"/>
          </a:xfrm>
          <a:prstGeom prst="rect">
            <a:avLst/>
          </a:prstGeom>
        </p:spPr>
      </p:pic>
      <p:pic>
        <p:nvPicPr>
          <p:cNvPr id="22" name="Track 031">
            <a:hlinkClick r:id="" action="ppaction://media"/>
            <a:extLst>
              <a:ext uri="{FF2B5EF4-FFF2-40B4-BE49-F238E27FC236}">
                <a16:creationId xmlns:a16="http://schemas.microsoft.com/office/drawing/2014/main" id="{69350D05-9D18-4B5D-B0AC-13D19BF37A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35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983870"/>
            <a:ext cx="487363" cy="487363"/>
          </a:xfrm>
          <a:prstGeom prst="rect">
            <a:avLst/>
          </a:prstGeom>
        </p:spPr>
      </p:pic>
      <p:pic>
        <p:nvPicPr>
          <p:cNvPr id="23" name="Track 031">
            <a:hlinkClick r:id="" action="ppaction://media"/>
            <a:extLst>
              <a:ext uri="{FF2B5EF4-FFF2-40B4-BE49-F238E27FC236}">
                <a16:creationId xmlns:a16="http://schemas.microsoft.com/office/drawing/2014/main" id="{1B2717AD-DD69-484F-A34B-046FA5090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00" end="18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487820"/>
            <a:ext cx="487363" cy="487363"/>
          </a:xfrm>
          <a:prstGeom prst="rect">
            <a:avLst/>
          </a:prstGeom>
        </p:spPr>
      </p:pic>
      <p:pic>
        <p:nvPicPr>
          <p:cNvPr id="24" name="Track 031">
            <a:hlinkClick r:id="" action="ppaction://media"/>
            <a:extLst>
              <a:ext uri="{FF2B5EF4-FFF2-40B4-BE49-F238E27FC236}">
                <a16:creationId xmlns:a16="http://schemas.microsoft.com/office/drawing/2014/main" id="{6A539315-5D99-45FF-8305-5BB3F2ED26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4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993195"/>
            <a:ext cx="487363" cy="487363"/>
          </a:xfrm>
          <a:prstGeom prst="rect">
            <a:avLst/>
          </a:prstGeom>
        </p:spPr>
      </p:pic>
      <p:pic>
        <p:nvPicPr>
          <p:cNvPr id="25" name="Track 031">
            <a:hlinkClick r:id="" action="ppaction://media"/>
            <a:extLst>
              <a:ext uri="{FF2B5EF4-FFF2-40B4-BE49-F238E27FC236}">
                <a16:creationId xmlns:a16="http://schemas.microsoft.com/office/drawing/2014/main" id="{D3B8B4F5-0676-4E9B-957E-DD2A9EAA1F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10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207" y="2490566"/>
            <a:ext cx="487363" cy="487363"/>
          </a:xfrm>
          <a:prstGeom prst="rect">
            <a:avLst/>
          </a:prstGeom>
        </p:spPr>
      </p:pic>
      <p:pic>
        <p:nvPicPr>
          <p:cNvPr id="26" name="Track 031">
            <a:hlinkClick r:id="" action="ppaction://media"/>
            <a:extLst>
              <a:ext uri="{FF2B5EF4-FFF2-40B4-BE49-F238E27FC236}">
                <a16:creationId xmlns:a16="http://schemas.microsoft.com/office/drawing/2014/main" id="{5092DF56-80E1-49DD-91DA-D7CF81CD8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750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4092" y="2979644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63F75B-8C38-4272-8552-5DE3E24BA0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D2370-A72E-4667-BAE5-7BC5A06AFF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561CCB-AB59-4D6F-B822-4C2264B58421}"/>
              </a:ext>
            </a:extLst>
          </p:cNvPr>
          <p:cNvSpPr txBox="1"/>
          <p:nvPr/>
        </p:nvSpPr>
        <p:spPr>
          <a:xfrm>
            <a:off x="1989059" y="177263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71104-2BFB-47A2-ACE3-C01EF33C4E14}"/>
              </a:ext>
            </a:extLst>
          </p:cNvPr>
          <p:cNvSpPr txBox="1"/>
          <p:nvPr/>
        </p:nvSpPr>
        <p:spPr>
          <a:xfrm>
            <a:off x="1990151" y="176899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8821DE-F398-4398-82E1-F90DA7A19F7A}"/>
              </a:ext>
            </a:extLst>
          </p:cNvPr>
          <p:cNvSpPr txBox="1"/>
          <p:nvPr/>
        </p:nvSpPr>
        <p:spPr>
          <a:xfrm>
            <a:off x="1945777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box on the farm.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B2B68-C2DF-4F0D-90F5-103FEB3AE86C}"/>
              </a:ext>
            </a:extLst>
          </p:cNvPr>
          <p:cNvSpPr txBox="1"/>
          <p:nvPr/>
        </p:nvSpPr>
        <p:spPr>
          <a:xfrm>
            <a:off x="1945776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4CAAF9-5FA5-40CB-A240-56809CD918A6}"/>
              </a:ext>
            </a:extLst>
          </p:cNvPr>
          <p:cNvSpPr txBox="1"/>
          <p:nvPr/>
        </p:nvSpPr>
        <p:spPr>
          <a:xfrm>
            <a:off x="1945776" y="2274036"/>
            <a:ext cx="495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 </a:t>
            </a:r>
            <a:r>
              <a:rPr lang="en-US" sz="3200" dirty="0"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EB3E39-9B36-4E67-BCBE-26126D45FADB}"/>
              </a:ext>
            </a:extLst>
          </p:cNvPr>
          <p:cNvSpPr txBox="1"/>
          <p:nvPr/>
        </p:nvSpPr>
        <p:spPr>
          <a:xfrm>
            <a:off x="1945776" y="2272236"/>
            <a:ext cx="497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B3A013-67CB-4E13-81D4-1F98C015F159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o</a:t>
            </a:r>
            <a:r>
              <a:rPr lang="en-US" sz="3200" dirty="0">
                <a:latin typeface="Candara" panose="020E0502030303020204" pitchFamily="34" charset="0"/>
              </a:rPr>
              <a:t>x.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870ECB-EA6A-4C03-BE03-160F800231D2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D12D32-B3DA-460F-A7CF-F4C121A0D1AD}"/>
              </a:ext>
            </a:extLst>
          </p:cNvPr>
          <p:cNvSpPr txBox="1"/>
          <p:nvPr/>
        </p:nvSpPr>
        <p:spPr>
          <a:xfrm>
            <a:off x="1998127" y="298177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D93497-EAAA-49F6-8F11-7E7DF1B3C902}"/>
              </a:ext>
            </a:extLst>
          </p:cNvPr>
          <p:cNvSpPr txBox="1"/>
          <p:nvPr/>
        </p:nvSpPr>
        <p:spPr>
          <a:xfrm>
            <a:off x="1999219" y="298321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5E47E6-B6D8-424D-B544-10F168691E37}"/>
              </a:ext>
            </a:extLst>
          </p:cNvPr>
          <p:cNvSpPr txBox="1"/>
          <p:nvPr/>
        </p:nvSpPr>
        <p:spPr>
          <a:xfrm>
            <a:off x="1945776" y="34884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0FFF84-E70D-4430-AD9A-02C5EE9E989E}"/>
              </a:ext>
            </a:extLst>
          </p:cNvPr>
          <p:cNvSpPr txBox="1"/>
          <p:nvPr/>
        </p:nvSpPr>
        <p:spPr>
          <a:xfrm>
            <a:off x="1945775" y="3488429"/>
            <a:ext cx="495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AA80BB-5269-4E54-8D8C-97073BA41CA3}"/>
              </a:ext>
            </a:extLst>
          </p:cNvPr>
          <p:cNvSpPr txBox="1"/>
          <p:nvPr/>
        </p:nvSpPr>
        <p:spPr>
          <a:xfrm>
            <a:off x="1945775" y="3488429"/>
            <a:ext cx="495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5B3831-E1C4-4437-BCBD-F938A0986969}"/>
              </a:ext>
            </a:extLst>
          </p:cNvPr>
          <p:cNvSpPr txBox="1"/>
          <p:nvPr/>
        </p:nvSpPr>
        <p:spPr>
          <a:xfrm>
            <a:off x="1945775" y="34866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E1590E-7765-429D-9EAC-01B535F31F38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D7CF56-8334-4E48-8E25-AF4750181A8B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6B1415-C889-4C2C-9E76-4FD3AA65374D}"/>
              </a:ext>
            </a:extLst>
          </p:cNvPr>
          <p:cNvSpPr txBox="1"/>
          <p:nvPr/>
        </p:nvSpPr>
        <p:spPr>
          <a:xfrm>
            <a:off x="2007195" y="421846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50A989-370C-4DDA-9A16-A1F5DBCD2CC4}"/>
              </a:ext>
            </a:extLst>
          </p:cNvPr>
          <p:cNvSpPr txBox="1"/>
          <p:nvPr/>
        </p:nvSpPr>
        <p:spPr>
          <a:xfrm>
            <a:off x="2003207" y="421482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FDF304-3A1A-47FA-B497-3E752E053423}"/>
              </a:ext>
            </a:extLst>
          </p:cNvPr>
          <p:cNvSpPr txBox="1"/>
          <p:nvPr/>
        </p:nvSpPr>
        <p:spPr>
          <a:xfrm>
            <a:off x="2007196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807F16-271C-40AA-AA80-83CB897332B1}"/>
              </a:ext>
            </a:extLst>
          </p:cNvPr>
          <p:cNvSpPr txBox="1"/>
          <p:nvPr/>
        </p:nvSpPr>
        <p:spPr>
          <a:xfrm>
            <a:off x="2007195" y="4730085"/>
            <a:ext cx="544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7123FE-6141-4B26-9CE3-BE3ABFB98126}"/>
              </a:ext>
            </a:extLst>
          </p:cNvPr>
          <p:cNvSpPr txBox="1"/>
          <p:nvPr/>
        </p:nvSpPr>
        <p:spPr>
          <a:xfrm>
            <a:off x="2007195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D9F650-4767-4073-97D3-2F7ED90058E5}"/>
              </a:ext>
            </a:extLst>
          </p:cNvPr>
          <p:cNvSpPr txBox="1"/>
          <p:nvPr/>
        </p:nvSpPr>
        <p:spPr>
          <a:xfrm>
            <a:off x="2007195" y="4733365"/>
            <a:ext cx="535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pic>
        <p:nvPicPr>
          <p:cNvPr id="1038" name="Picture 14" descr="https://i.pinimg.com/originals/5e/48/c6/5e48c6ed0db25888e85f537b64e86b9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60" y="4086224"/>
            <a:ext cx="4165631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.pinimg.com/564x/2b/b2/97/2bb2971d092321112844ab9ecdba8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02" y="3866480"/>
            <a:ext cx="2488189" cy="22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.pinimg.com/564x/17/4c/f4/174cf44fe463c69356b74c3ae6b20d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18918" r="17669" b="24516"/>
          <a:stretch/>
        </p:blipFill>
        <p:spPr bwMode="auto">
          <a:xfrm>
            <a:off x="7287966" y="1629368"/>
            <a:ext cx="1405124" cy="12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6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88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32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665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00"/>
                            </p:stCondLst>
                            <p:childTnLst>
                              <p:par>
                                <p:cTn id="1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0" grpId="3"/>
      <p:bldP spid="34" grpId="0"/>
      <p:bldP spid="34" grpId="1"/>
      <p:bldP spid="35" grpId="0"/>
      <p:bldP spid="35" grpId="1"/>
      <p:bldP spid="38" grpId="0"/>
      <p:bldP spid="38" grpId="1"/>
      <p:bldP spid="38" grpId="2"/>
      <p:bldP spid="38" grpId="3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  <p:bldP spid="46" grpId="0"/>
      <p:bldP spid="46" grpId="1"/>
      <p:bldP spid="47" grpId="0"/>
      <p:bldP spid="47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https://i.pinimg.com/564x/22/7c/cc/227ccc2499a0af30e1b2b9bafe9da4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760+ Clip Art Of A Students Raising Hands Illustrations, Royalty-Free  Vector Graphics &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8039" l="1634" r="97876">
                        <a14:foregroundMark x1="7516" y1="74346" x2="12092" y2="75817"/>
                        <a14:foregroundMark x1="16993" y1="75000" x2="18791" y2="78105"/>
                        <a14:foregroundMark x1="33170" y1="91667" x2="35784" y2="92810"/>
                        <a14:foregroundMark x1="25817" y1="87092" x2="30065" y2="89706"/>
                        <a14:foregroundMark x1="55392" y1="92320" x2="56536" y2="93137"/>
                        <a14:foregroundMark x1="62418" y1="91503" x2="62745" y2="93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48" y="1656530"/>
            <a:ext cx="3067869" cy="30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763270" y="2551837"/>
            <a:ext cx="4511171" cy="175432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ylfaen" panose="010A0502050306030303" pitchFamily="18" charset="0"/>
              </a:rPr>
              <a:t>Work in group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03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1325165"/>
            <a:ext cx="5196114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03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4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circle.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47" y="4086226"/>
            <a:ext cx="2223820" cy="11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5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687904"/>
            <a:ext cx="12192000" cy="2176854"/>
            <a:chOff x="-1" y="4403432"/>
            <a:chExt cx="9115430" cy="2465131"/>
          </a:xfrm>
        </p:grpSpPr>
        <p:pic>
          <p:nvPicPr>
            <p:cNvPr id="12290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4" y="17778"/>
            <a:ext cx="923215" cy="898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379" y="41869"/>
            <a:ext cx="364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55" y="407899"/>
            <a:ext cx="1573252" cy="8386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252D-267E-4DDC-8DCB-DB6C68EB3674}"/>
              </a:ext>
            </a:extLst>
          </p:cNvPr>
          <p:cNvGrpSpPr/>
          <p:nvPr/>
        </p:nvGrpSpPr>
        <p:grpSpPr>
          <a:xfrm>
            <a:off x="352757" y="1212886"/>
            <a:ext cx="5195454" cy="2842823"/>
            <a:chOff x="199381" y="2129314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129314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227286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3989930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3923455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41" y="2375572"/>
              <a:ext cx="1926709" cy="160728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06" y="2375572"/>
              <a:ext cx="2002359" cy="176709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B73264-113A-470C-B027-62F72EA0BE19}"/>
              </a:ext>
            </a:extLst>
          </p:cNvPr>
          <p:cNvGrpSpPr/>
          <p:nvPr/>
        </p:nvGrpSpPr>
        <p:grpSpPr>
          <a:xfrm>
            <a:off x="6641305" y="1212886"/>
            <a:ext cx="5195454" cy="2842823"/>
            <a:chOff x="4572000" y="2129314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129314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227286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3989930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3923455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732" y="2295664"/>
              <a:ext cx="2156978" cy="176709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098" y="2375572"/>
              <a:ext cx="1939896" cy="1615708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97057" y="3948927"/>
            <a:ext cx="777240" cy="770313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80999" y="4169334"/>
            <a:ext cx="440177" cy="411586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03230" y="4144530"/>
            <a:ext cx="502621" cy="424368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94451" y="41919"/>
            <a:ext cx="587386" cy="5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25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" y="5007575"/>
            <a:ext cx="12192000" cy="1850425"/>
            <a:chOff x="-1" y="4403432"/>
            <a:chExt cx="9115430" cy="2465131"/>
          </a:xfrm>
        </p:grpSpPr>
        <p:pic>
          <p:nvPicPr>
            <p:cNvPr id="2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5" y="63603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142" y="20565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18" y="689258"/>
            <a:ext cx="1300156" cy="693098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887760" y="1280010"/>
            <a:ext cx="7392910" cy="3812241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3021" y="1428620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93" y="4504807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07" y="4367495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756" y="1726798"/>
            <a:ext cx="2949434" cy="2595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135" y="1649440"/>
            <a:ext cx="3235821" cy="269855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438914" y="435430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623749" y="4518004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550132" y="449960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83" end="8911.7186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01377" y="242621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9D3004-BD47-4594-8F42-BD9138D8FF0D}"/>
              </a:ext>
            </a:extLst>
          </p:cNvPr>
          <p:cNvSpPr/>
          <p:nvPr/>
        </p:nvSpPr>
        <p:spPr>
          <a:xfrm>
            <a:off x="6811733" y="4406517"/>
            <a:ext cx="640080" cy="64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31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00035 -0.08379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740335"/>
            <a:ext cx="12191999" cy="2128229"/>
            <a:chOff x="-1" y="4403432"/>
            <a:chExt cx="9115430" cy="2465131"/>
          </a:xfrm>
        </p:grpSpPr>
        <p:pic>
          <p:nvPicPr>
            <p:cNvPr id="2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27" y="77553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0397" y="18031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46" y="604093"/>
            <a:ext cx="1510945" cy="80546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2399545" y="1320920"/>
            <a:ext cx="7392910" cy="3812241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2443" y="188496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01" y="4374878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9" y="4283438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4834" y="1701129"/>
            <a:ext cx="3384188" cy="27627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994" y="1884966"/>
            <a:ext cx="3058423" cy="256124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987608" y="4407136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6153172" y="4547920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6082705" y="4537128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3" end="2449.71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8092" y="204475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9D3004-BD47-4594-8F42-BD9138D8FF0D}"/>
              </a:ext>
            </a:extLst>
          </p:cNvPr>
          <p:cNvSpPr/>
          <p:nvPr/>
        </p:nvSpPr>
        <p:spPr>
          <a:xfrm>
            <a:off x="4275375" y="4309377"/>
            <a:ext cx="640080" cy="64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3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0035 -0.083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99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218427"/>
            <a:ext cx="5177971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000" b="1" dirty="0">
                <a:latin typeface="+mn-lt"/>
              </a:rPr>
              <a:t>Unit 6</a:t>
            </a:r>
            <a:r>
              <a:rPr lang="pt-PT" sz="6600" dirty="0">
                <a:latin typeface="Comic Sans MS" panose="030F0702030302020204" pitchFamily="66" charset="0"/>
              </a:rPr>
              <a:t/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dirty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720253" y="3935891"/>
            <a:ext cx="3519288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pt-PT" sz="3200" b="1" dirty="0">
                <a:solidFill>
                  <a:srgbClr val="0070C0"/>
                </a:solidFill>
              </a:rPr>
              <a:t>Lesson 2 - Period 2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6171" y="4505992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4" y="4647728"/>
            <a:ext cx="3774694" cy="222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9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5" y="1403802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04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/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5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Look and write.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75" y="4134123"/>
            <a:ext cx="1814106" cy="9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D85B-749D-2090-6E13-9B067C140168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5. 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B067B-7D46-5DA8-296C-711C75770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E3A6387-DA5A-BA9E-3651-FE491DC36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927" y="2242457"/>
            <a:ext cx="10461675" cy="22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406B2-B051-89C8-7ACD-B1A309E8D935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4E6F3-8998-3DA5-A285-13EC1A839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213BAE6-6263-FC62-B944-221C351A0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500" y="2533650"/>
            <a:ext cx="85090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0" y="125817"/>
            <a:ext cx="931925" cy="916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491" y="125817"/>
            <a:ext cx="329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14" y="494521"/>
            <a:ext cx="1802819" cy="90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2" y="1572963"/>
            <a:ext cx="4263984" cy="80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26" y="1550664"/>
            <a:ext cx="4586401" cy="825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" y="2418730"/>
            <a:ext cx="3371665" cy="2065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23" y="2299773"/>
            <a:ext cx="3105076" cy="2608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24" y="2504268"/>
            <a:ext cx="2817864" cy="21998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2584" y="4659543"/>
            <a:ext cx="163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D86"/>
                </a:solidFill>
                <a:latin typeface=".VnTime" panose="020B7200000000000000" pitchFamily="34" charset="0"/>
              </a:rPr>
              <a:t>fo</a:t>
            </a:r>
            <a:endParaRPr lang="en-US" sz="40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26862" y="522312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04774" y="4632347"/>
            <a:ext cx="73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D86"/>
                </a:solidFill>
                <a:latin typeface=".VnTime" panose="020B7200000000000000" pitchFamily="34" charset="0"/>
              </a:rPr>
              <a:t>o</a:t>
            </a:r>
            <a:endParaRPr lang="en-US" sz="36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5579" y="522651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70623" y="4646597"/>
            <a:ext cx="1389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D86"/>
                </a:solidFill>
                <a:latin typeface=".VnTime" panose="020B7200000000000000" pitchFamily="34" charset="0"/>
              </a:rPr>
              <a:t>bo</a:t>
            </a:r>
            <a:endParaRPr lang="en-US" sz="40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751854" y="522312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3D82E8-78F1-42BC-B836-37A3DEE12069}"/>
              </a:ext>
            </a:extLst>
          </p:cNvPr>
          <p:cNvSpPr txBox="1"/>
          <p:nvPr/>
        </p:nvSpPr>
        <p:spPr>
          <a:xfrm>
            <a:off x="2084306" y="4659543"/>
            <a:ext cx="511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4B78B2-039D-454E-9BCD-999AF51E8030}"/>
              </a:ext>
            </a:extLst>
          </p:cNvPr>
          <p:cNvSpPr txBox="1"/>
          <p:nvPr/>
        </p:nvSpPr>
        <p:spPr>
          <a:xfrm>
            <a:off x="5852732" y="4627692"/>
            <a:ext cx="48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762B3-6B6A-4682-A535-FE00E9E993B2}"/>
              </a:ext>
            </a:extLst>
          </p:cNvPr>
          <p:cNvSpPr txBox="1"/>
          <p:nvPr/>
        </p:nvSpPr>
        <p:spPr>
          <a:xfrm>
            <a:off x="9709007" y="4646597"/>
            <a:ext cx="48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453714" y="5367429"/>
            <a:ext cx="12645714" cy="2681039"/>
            <a:chOff x="-339224" y="4413995"/>
            <a:chExt cx="9454653" cy="3905540"/>
          </a:xfrm>
        </p:grpSpPr>
        <p:pic>
          <p:nvPicPr>
            <p:cNvPr id="23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9224" y="5864966"/>
              <a:ext cx="4687737" cy="245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2965" y="3990037"/>
            <a:ext cx="9809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Fun corner and Wrap-up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AB1BFB-5522-A386-AAE8-09E0193FC99F}"/>
              </a:ext>
            </a:extLst>
          </p:cNvPr>
          <p:cNvSpPr/>
          <p:nvPr/>
        </p:nvSpPr>
        <p:spPr>
          <a:xfrm>
            <a:off x="5981564" y="3169466"/>
            <a:ext cx="9124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19578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5788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0089"/>
            <a:ext cx="12192000" cy="601760"/>
            <a:chOff x="1" y="-10090"/>
            <a:chExt cx="9615872" cy="655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1373696" cy="6454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697" y="1"/>
              <a:ext cx="1373696" cy="6454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393" y="-10090"/>
              <a:ext cx="1373696" cy="6454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89" y="-5045"/>
              <a:ext cx="1373696" cy="6454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85" y="0"/>
              <a:ext cx="1373696" cy="6454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481" y="0"/>
              <a:ext cx="1373696" cy="6454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177" y="-10090"/>
              <a:ext cx="1373696" cy="64545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4272" r="12992"/>
          <a:stretch/>
        </p:blipFill>
        <p:spPr>
          <a:xfrm>
            <a:off x="3945891" y="2165180"/>
            <a:ext cx="4509802" cy="3587399"/>
          </a:xfrm>
          <a:prstGeom prst="rect">
            <a:avLst/>
          </a:prstGeom>
          <a:gradFill>
            <a:gsLst>
              <a:gs pos="7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074" name="speaker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3" y="4619655"/>
            <a:ext cx="3211953" cy="2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76" y="278861"/>
            <a:ext cx="3876937" cy="4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78" y="4790473"/>
            <a:ext cx="4288871" cy="3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4548" y="3806649"/>
            <a:ext cx="3876937" cy="41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01" y="4837539"/>
            <a:ext cx="4110854" cy="3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7193" y="898758"/>
            <a:ext cx="5610127" cy="7315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Pass the ball Game</a:t>
            </a:r>
          </a:p>
        </p:txBody>
      </p:sp>
      <p:pic>
        <p:nvPicPr>
          <p:cNvPr id="32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0856" y="3932472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3897" y="356306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796" y="4207459"/>
            <a:ext cx="609600" cy="609600"/>
          </a:xfrm>
          <a:prstGeom prst="rect">
            <a:avLst/>
          </a:prstGeom>
        </p:spPr>
      </p:pic>
      <p:sp>
        <p:nvSpPr>
          <p:cNvPr id="16" name="Heart 15">
            <a:hlinkClick r:id="rId10" action="ppaction://hlinksldjump"/>
          </p:cNvPr>
          <p:cNvSpPr/>
          <p:nvPr/>
        </p:nvSpPr>
        <p:spPr>
          <a:xfrm>
            <a:off x="8778117" y="2421297"/>
            <a:ext cx="718763" cy="576155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42" name="Heart 41">
            <a:hlinkClick r:id="rId11" action="ppaction://hlinksldjump"/>
          </p:cNvPr>
          <p:cNvSpPr/>
          <p:nvPr/>
        </p:nvSpPr>
        <p:spPr>
          <a:xfrm>
            <a:off x="9526072" y="3102016"/>
            <a:ext cx="712632" cy="641393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45" name="Heart 44">
            <a:hlinkClick r:id="rId12" action="ppaction://hlinksldjump"/>
          </p:cNvPr>
          <p:cNvSpPr/>
          <p:nvPr/>
        </p:nvSpPr>
        <p:spPr>
          <a:xfrm>
            <a:off x="10293207" y="3888258"/>
            <a:ext cx="722455" cy="62930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pic>
        <p:nvPicPr>
          <p:cNvPr id="23" name="Picture 4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0924158" y="5808601"/>
            <a:ext cx="874998" cy="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36/e0/76/36e07690345b8a0915ed276285d40d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34" b="84893" l="9220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9526" r="2574" b="15988"/>
          <a:stretch/>
        </p:blipFill>
        <p:spPr bwMode="auto">
          <a:xfrm>
            <a:off x="3861955" y="1425865"/>
            <a:ext cx="4789777" cy="3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3654" y="2664250"/>
            <a:ext cx="500062" cy="500062"/>
          </a:xfrm>
          <a:prstGeom prst="rect">
            <a:avLst/>
          </a:prstGeom>
        </p:spPr>
      </p:pic>
      <p:pic>
        <p:nvPicPr>
          <p:cNvPr id="3078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2400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83994" y="526337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box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564x/ab/c7/e5/abc7e5146a482670fb6ee692d21ebfc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89953" l="5142" r="89894">
                        <a14:foregroundMark x1="64716" y1="31442" x2="69149" y2="40544"/>
                        <a14:foregroundMark x1="69326" y1="40544" x2="70745" y2="39835"/>
                        <a14:foregroundMark x1="78901" y1="30142" x2="83688" y2="36170"/>
                        <a14:foregroundMark x1="75177" y1="31915" x2="84220" y2="40898"/>
                        <a14:foregroundMark x1="77128" y1="30378" x2="83688" y2="38889"/>
                        <a14:foregroundMark x1="21099" y1="51773" x2="22695" y2="55792"/>
                        <a14:foregroundMark x1="12943" y1="52955" x2="13652" y2="52482"/>
                        <a14:foregroundMark x1="11879" y1="53073" x2="9574" y2="53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20" y="-107615"/>
            <a:ext cx="4222462" cy="63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2243" y="2857500"/>
            <a:ext cx="5715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6894" y="521860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fox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8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460902" y="6142703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pinimg.com/564x/2b/b2/97/2bb2971d092321112844ab9ecdba88a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>
                        <a14:foregroundMark x1="9333" y1="15233" x2="18444" y2="21867"/>
                        <a14:foregroundMark x1="23556" y1="14496" x2="34444" y2="2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34" y="405608"/>
            <a:ext cx="5407675" cy="48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46892" y="504044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5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6910" y="2941636"/>
            <a:ext cx="487363" cy="487363"/>
          </a:xfrm>
          <a:prstGeom prst="rect">
            <a:avLst/>
          </a:prstGeom>
        </p:spPr>
      </p:pic>
      <p:pic>
        <p:nvPicPr>
          <p:cNvPr id="10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23996" y="6197872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903657" y="1088631"/>
            <a:ext cx="4750629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893801" y="1933161"/>
            <a:ext cx="6027690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3: Listen and chant.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3"/>
          </p:nvPr>
        </p:nvSpPr>
        <p:spPr>
          <a:xfrm>
            <a:off x="3116398" y="1018158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3143637" y="1902481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6"/>
          </p:nvPr>
        </p:nvSpPr>
        <p:spPr>
          <a:xfrm>
            <a:off x="3116398" y="267584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7"/>
          </p:nvPr>
        </p:nvSpPr>
        <p:spPr>
          <a:xfrm>
            <a:off x="3143637" y="348728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sz="36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9"/>
          </p:nvPr>
        </p:nvSpPr>
        <p:spPr>
          <a:xfrm>
            <a:off x="3346438" y="87670"/>
            <a:ext cx="5424489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Sitka Subheading" panose="02000505000000020004" pitchFamily="2" charset="0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93801" y="4216137"/>
            <a:ext cx="5924318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74351" y="2732421"/>
            <a:ext cx="620316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4: Listen and circle.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3893801" y="3498209"/>
            <a:ext cx="620316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5: Look and write.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10462" y="5875245"/>
            <a:ext cx="6430224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105152" y="438663"/>
            <a:ext cx="867648" cy="662499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1094102" y="2678061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143637" y="4270881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36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49" name="Freeform 9"/>
          <p:cNvSpPr/>
          <p:nvPr/>
        </p:nvSpPr>
        <p:spPr>
          <a:xfrm>
            <a:off x="10679850" y="5011848"/>
            <a:ext cx="828503" cy="69226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922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1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66804" y="2497975"/>
            <a:ext cx="62584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908" y="478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2645010" y="451869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564x/38/90/cc/3890cc754ec50b2cfac7611742821cf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" y="0"/>
            <a:ext cx="12164450" cy="68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1694487" y="519785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2b/b1/94/2bb19488a83afef9f6de91dbfd2e00da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25" y="60155"/>
            <a:ext cx="4503795" cy="29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75" y="747964"/>
            <a:ext cx="829447" cy="818533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05" y="3600517"/>
            <a:ext cx="984298" cy="98429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135470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97" y="561421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11091" y="208807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4454765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607230" y="3287389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65">
            <a:hlinkClick r:id="rId17" action="ppaction://hlinksldjump"/>
          </p:cNvPr>
          <p:cNvSpPr/>
          <p:nvPr/>
        </p:nvSpPr>
        <p:spPr>
          <a:xfrm>
            <a:off x="1607230" y="2761020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8" action="ppaction://hlinksldjump"/>
          </p:cNvPr>
          <p:cNvSpPr/>
          <p:nvPr/>
        </p:nvSpPr>
        <p:spPr>
          <a:xfrm>
            <a:off x="1607230" y="2226423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1607230" y="1691827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1607230" y="1157231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1" action="ppaction://hlinksldjump"/>
          </p:cNvPr>
          <p:cNvSpPr/>
          <p:nvPr/>
        </p:nvSpPr>
        <p:spPr>
          <a:xfrm>
            <a:off x="10095375" y="3287389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2" action="ppaction://hlinksldjump"/>
          </p:cNvPr>
          <p:cNvSpPr/>
          <p:nvPr/>
        </p:nvSpPr>
        <p:spPr>
          <a:xfrm>
            <a:off x="10095375" y="2761020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3" action="ppaction://hlinksldjump"/>
          </p:cNvPr>
          <p:cNvSpPr/>
          <p:nvPr/>
        </p:nvSpPr>
        <p:spPr>
          <a:xfrm>
            <a:off x="10095375" y="2226423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4" action="ppaction://hlinksldjump"/>
          </p:cNvPr>
          <p:cNvSpPr/>
          <p:nvPr/>
        </p:nvSpPr>
        <p:spPr>
          <a:xfrm>
            <a:off x="10095375" y="1691827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5" action="ppaction://hlinksldjump"/>
          </p:cNvPr>
          <p:cNvSpPr/>
          <p:nvPr/>
        </p:nvSpPr>
        <p:spPr>
          <a:xfrm>
            <a:off x="10095375" y="1157231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45149" y="868521"/>
            <a:ext cx="1901226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Good job </a:t>
            </a:r>
          </a:p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157606" y="876820"/>
            <a:ext cx="1715278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Well done </a:t>
            </a:r>
          </a:p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TIGER TEAM</a:t>
            </a:r>
            <a:endParaRPr lang="en-US" sz="49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200912" y="1671569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8461864" y="1648472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11091" y="997210"/>
            <a:ext cx="457200" cy="457200"/>
          </a:xfrm>
          <a:prstGeom prst="rect">
            <a:avLst/>
          </a:prstGeom>
        </p:spPr>
      </p:pic>
      <p:pic>
        <p:nvPicPr>
          <p:cNvPr id="1030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4425892" y="2432827"/>
            <a:ext cx="1159809" cy="5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2530710" y="440439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3207541" y="3658573"/>
            <a:ext cx="1740757" cy="7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3874815" y="3029046"/>
            <a:ext cx="1443232" cy="5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4" y="4548422"/>
            <a:ext cx="980675" cy="1150489"/>
          </a:xfrm>
          <a:prstGeom prst="rect">
            <a:avLst/>
          </a:prstGeom>
        </p:spPr>
      </p:pic>
      <p:pic>
        <p:nvPicPr>
          <p:cNvPr id="64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005064" y="2396862"/>
            <a:ext cx="1159809" cy="5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168196" y="3032451"/>
            <a:ext cx="1443232" cy="5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529887" y="3765688"/>
            <a:ext cx="1740757" cy="7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8164873" y="4529265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8780056" y="5223074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0" y="4524691"/>
            <a:ext cx="1293560" cy="1373052"/>
          </a:xfrm>
          <a:prstGeom prst="rect">
            <a:avLst/>
          </a:prstGeom>
        </p:spPr>
      </p:pic>
      <p:pic>
        <p:nvPicPr>
          <p:cNvPr id="73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4515826" y="4365502"/>
            <a:ext cx="3183965" cy="8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51" y="3997517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3808482"/>
            <a:ext cx="1550194" cy="985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2351" y="5599195"/>
            <a:ext cx="677974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AD034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faster?</a:t>
            </a:r>
          </a:p>
        </p:txBody>
      </p:sp>
    </p:spTree>
    <p:extLst>
      <p:ext uri="{BB962C8B-B14F-4D97-AF65-F5344CB8AC3E}">
        <p14:creationId xmlns:p14="http://schemas.microsoft.com/office/powerpoint/2010/main" val="26374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412 C 0.00364 -0.00393 -0.01945 -0.14167 0.01649 -0.17639 C 0.05034 -0.18704 0.0559 -0.15 0.07222 -0.11875 " pathEditMode="relative" rAng="0" ptsTypes="AAA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 -0.0743 C 0.08072 -0.14305 0.05277 -0.30046 0.10104 -0.31991 C 0.14479 -0.32847 0.15416 -0.30324 0.1625 -0.23426 " pathEditMode="relative" rAng="0" ptsTypes="AAA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-1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82 -0.14075 C 0.15226 -0.2257 0.13802 -0.34075 0.17604 -0.36528 C 0.20226 -0.36482 0.20087 -0.34931 0.21233 -0.31991 " pathEditMode="relative" rAng="0" ptsTypes="A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-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12 -0.28241 C 0.18295 -0.34745 0.15573 -0.4412 0.19649 -0.45787 C 0.22006 -0.45093 0.21224 -0.43194 0.22448 -0.41389 " pathEditMode="relative" rAng="0" ptsTypes="AAA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48 -0.41389 C 0.22252 -0.46134 0.21836 -0.5331 0.23086 -0.54491 C 0.24336 -0.54491 0.2401 -0.53449 0.2427 -0.52106 " pathEditMode="relative" rAng="0" ptsTypes="AAA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537 C 0.00964 -0.09004 0.02865 -0.1743 -0.0164 -0.18958 C -0.03619 -0.19768 -0.05052 -0.11435 -0.0513 -0.09305 " pathEditMode="relative" rAng="0" ptsTypes="AAA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 -0.09305 C -0.05299 -0.16203 -0.04075 -0.35116 -0.08216 -0.35393 C -0.0996 -0.35694 -0.10195 -0.27523 -0.10872 -0.21412 " pathEditMode="relative" rAng="0" ptsTypes="AAA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-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72 -0.21412 C -0.10534 -0.28982 -0.06601 -0.39769 -0.10104 -0.43241 C -0.13112 -0.4426 -0.14492 -0.36806 -0.14518 -0.32963 " pathEditMode="relative" rAng="0" ptsTypes="AAA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0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18 -0.32963 C -0.14557 -0.32546 -0.14167 -0.53565 -0.14883 -0.56713 C -0.15508 -0.56041 -0.15794 -0.49629 -0.15846 -0.45254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46 -0.45254 C -0.15846 -0.48958 -0.14244 -0.63032 -0.16067 -0.63032 C -0.16744 -0.6287 -0.17148 -0.56296 -0.17304 -0.54491 " pathEditMode="relative" rAng="0" ptsTypes="AAA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815" y="58281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Heart 1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1410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7502" y="2949235"/>
            <a:ext cx="11771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pasta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1129" y="2891913"/>
            <a:ext cx="1736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popcorn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55285" y="1803954"/>
            <a:ext cx="108805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pizza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66331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8" grpId="1"/>
      <p:bldP spid="19" grpId="0"/>
      <p:bldP spid="19" grpId="1"/>
      <p:bldP spid="20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17570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5782" y="2949235"/>
            <a:ext cx="8606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kite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7153" y="2891913"/>
            <a:ext cx="126400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kitten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28413" y="1803954"/>
            <a:ext cx="9417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bike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556" y="112536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28696" y="3922489"/>
            <a:ext cx="741230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7043" y="2949235"/>
            <a:ext cx="7780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sail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7702" y="2891913"/>
            <a:ext cx="78290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sea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75611" y="1803954"/>
            <a:ext cx="104740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823" y="11253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0376" y="3922489"/>
            <a:ext cx="657873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993" y="11253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8429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  <a:endParaRPr lang="en-US" sz="3600" dirty="0">
              <a:ln w="0"/>
              <a:solidFill>
                <a:srgbClr val="F6F8F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22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47063" y="2949235"/>
            <a:ext cx="181806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question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160" y="2891913"/>
            <a:ext cx="93198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0238" y="1803954"/>
            <a:ext cx="143815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square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557" y="181808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81409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q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780" y="164490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67502" y="2949235"/>
            <a:ext cx="11771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pasta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1129" y="2891913"/>
            <a:ext cx="1736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popcorn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55285" y="1803954"/>
            <a:ext cx="108805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pizza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81409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</a:t>
            </a:r>
          </a:p>
        </p:txBody>
      </p:sp>
      <p:pic>
        <p:nvPicPr>
          <p:cNvPr id="20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33" name="Heart 32"/>
          <p:cNvSpPr/>
          <p:nvPr/>
        </p:nvSpPr>
        <p:spPr>
          <a:xfrm>
            <a:off x="5217570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Heart 33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Heart 34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25782" y="2949235"/>
            <a:ext cx="8606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kite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387153" y="2891913"/>
            <a:ext cx="126400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kitten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628413" y="1803954"/>
            <a:ext cx="9417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bike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28696" y="3922489"/>
            <a:ext cx="741230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3780" y="98680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7" grpId="0"/>
      <p:bldP spid="39" grpId="0"/>
      <p:bldP spid="40" grpId="0"/>
      <p:bldP spid="40" grpId="1"/>
      <p:bldP spid="41" grpId="0"/>
      <p:bldP spid="41" grpId="1"/>
      <p:bldP spid="42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7043" y="2949235"/>
            <a:ext cx="7780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sail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27702" y="2891913"/>
            <a:ext cx="78290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sea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75611" y="1803954"/>
            <a:ext cx="104740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70376" y="3922489"/>
            <a:ext cx="657873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718" y="98681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3414" y="3172921"/>
            <a:ext cx="8848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9900"/>
                </a:solidFill>
                <a:ea typeface="+mj-ea"/>
                <a:cs typeface="+mj-cs"/>
              </a:rPr>
              <a:t>01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18096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8427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780" y="209517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8427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780" y="195663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2"/>
            <a:ext cx="685799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1722" y="2497975"/>
            <a:ext cx="63886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73" y="436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60/30/56/6030562b9f58dc371974055ff16a2a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3" y="2410899"/>
            <a:ext cx="3290242" cy="269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7" y="2649991"/>
            <a:ext cx="3260106" cy="25450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41757" y="1295036"/>
            <a:ext cx="2567989" cy="4708981"/>
            <a:chOff x="6830561" y="1288575"/>
            <a:chExt cx="2377440" cy="4500387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50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65" y="1936527"/>
            <a:ext cx="3609734" cy="3032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3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4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5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6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7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i.pinimg.com/originals/be/ef/f8/beeff869da4e7e3cc4f5a4c55e7b88e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309" y="-395172"/>
            <a:ext cx="13314217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564x/6d/62/e6/6d62e64b0082602d9b87dd4b540260b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275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15" y="429491"/>
            <a:ext cx="5214649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6615" y="799759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58" y="3118234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6d/62/e6/6d62e64b0082602d9b87dd4b540260b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2750" l="9752" r="89894">
                        <a14:foregroundMark x1="62589" y1="30375" x2="59220" y2="32750"/>
                        <a14:foregroundMark x1="53369" y1="31250" x2="49291" y2="3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045" y="429491"/>
            <a:ext cx="538911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5919" y="193964"/>
            <a:ext cx="18378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Jump</a:t>
            </a:r>
          </a:p>
        </p:txBody>
      </p:sp>
      <p:sp>
        <p:nvSpPr>
          <p:cNvPr id="9" name="Rectangle 8"/>
          <p:cNvSpPr/>
          <p:nvPr/>
        </p:nvSpPr>
        <p:spPr>
          <a:xfrm>
            <a:off x="8713632" y="0"/>
            <a:ext cx="1500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Clap</a:t>
            </a:r>
          </a:p>
        </p:txBody>
      </p:sp>
      <p:pic>
        <p:nvPicPr>
          <p:cNvPr id="9224" name="Picture 8" descr="https://i.pinimg.com/originals/d8/ac/94/d8ac94f5ccb3abc17b148daa4d90acc8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9988">
            <a:off x="2190536" y="821095"/>
            <a:ext cx="1953055" cy="19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10328919" y="5943354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8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Clipart Vector Art, Icons, and Graphic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32" y="2948387"/>
            <a:ext cx="2829884" cy="28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6911" y="5836023"/>
            <a:ext cx="1284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dog</a:t>
            </a:r>
          </a:p>
        </p:txBody>
      </p:sp>
      <p:pic>
        <p:nvPicPr>
          <p:cNvPr id="4100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4153" y="3984599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8977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5337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f3/c8/eb/f3c8ebb1b430e3106fac1382db63ec3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64" y="2296848"/>
            <a:ext cx="4521783" cy="31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64185" y="6025927"/>
            <a:ext cx="110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2056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81" y="4100224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73859" y="6025927"/>
            <a:ext cx="89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ox</a:t>
            </a:r>
          </a:p>
        </p:txBody>
      </p:sp>
      <p:pic>
        <p:nvPicPr>
          <p:cNvPr id="2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378527"/>
            <a:ext cx="609600" cy="609600"/>
          </a:xfrm>
          <a:prstGeom prst="rect">
            <a:avLst/>
          </a:prstGeom>
        </p:spPr>
      </p:pic>
      <p:pic>
        <p:nvPicPr>
          <p:cNvPr id="9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397" end="294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5241" y="2652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originals/ed/6a/6e/ed6a6eebc3353f028fc3190b7712f5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47" y="2258290"/>
            <a:ext cx="3197226" cy="31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61194" y="5475804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sheep</a:t>
            </a:r>
          </a:p>
        </p:txBody>
      </p:sp>
      <p:pic>
        <p:nvPicPr>
          <p:cNvPr id="9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408" y="4306691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sheat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2832" y="430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5478" y="6025927"/>
            <a:ext cx="1265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2056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00225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9832" y="6025927"/>
            <a:ext cx="1296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bag</a:t>
            </a:r>
          </a:p>
        </p:txBody>
      </p:sp>
      <p:pic>
        <p:nvPicPr>
          <p:cNvPr id="2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9200" y="0"/>
            <a:ext cx="609600" cy="609600"/>
          </a:xfrm>
          <a:prstGeom prst="rect">
            <a:avLst/>
          </a:prstGeom>
        </p:spPr>
      </p:pic>
      <p:pic>
        <p:nvPicPr>
          <p:cNvPr id="7170" name="Picture 2" descr="18Tothirtysomethings GIF by G Adventures - Find &amp; Share on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63" y="2373471"/>
            <a:ext cx="2338312" cy="34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800" y="4371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99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399"/>
                            </p:stCondLst>
                            <p:childTnLst>
                              <p:par>
                                <p:cTn id="18" presetID="64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2.22222E-6 -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399"/>
                            </p:stCondLst>
                            <p:childTnLst>
                              <p:par>
                                <p:cTn id="2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399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0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4899</TotalTime>
  <Words>703</Words>
  <Application>Microsoft Office PowerPoint</Application>
  <PresentationFormat>Widescreen</PresentationFormat>
  <Paragraphs>289</Paragraphs>
  <Slides>43</Slides>
  <Notes>11</Notes>
  <HiddenSlides>0</HiddenSlides>
  <MMClips>44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43</vt:i4>
      </vt:variant>
    </vt:vector>
  </HeadingPairs>
  <TitlesOfParts>
    <vt:vector size="81" baseType="lpstr">
      <vt:lpstr>.VnBlack</vt:lpstr>
      <vt:lpstr>.VnTime</vt:lpstr>
      <vt:lpstr>Abadi</vt:lpstr>
      <vt:lpstr>Abadi Extra Light</vt:lpstr>
      <vt:lpstr>Amatic SC</vt:lpstr>
      <vt:lpstr>Arial</vt:lpstr>
      <vt:lpstr>Calibri</vt:lpstr>
      <vt:lpstr>Calibri Light</vt:lpstr>
      <vt:lpstr>Candara</vt:lpstr>
      <vt:lpstr>Comic Sans MS</vt:lpstr>
      <vt:lpstr>IguanaLover BTN</vt:lpstr>
      <vt:lpstr>Nunito</vt:lpstr>
      <vt:lpstr>Sitka Subheading</vt:lpstr>
      <vt:lpstr>Sylfaen</vt:lpstr>
      <vt:lpstr>Tahoma</vt:lpstr>
      <vt:lpstr>Times New Roman</vt:lpstr>
      <vt:lpstr>Tw Cen MT</vt:lpstr>
      <vt:lpstr>Tw Cen MT Condensed</vt:lpstr>
      <vt:lpstr>Wingdings 3</vt:lpstr>
      <vt:lpstr>Integral</vt:lpstr>
      <vt:lpstr>3_Office Theme</vt:lpstr>
      <vt:lpstr>5_Office Theme</vt:lpstr>
      <vt:lpstr>6_Office Theme</vt:lpstr>
      <vt:lpstr>7_Office Theme</vt:lpstr>
      <vt:lpstr>8_Office Theme</vt:lpstr>
      <vt:lpstr>Office Theme</vt:lpstr>
      <vt:lpstr>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9_Office Theme</vt:lpstr>
      <vt:lpstr>11_Office Theme</vt:lpstr>
      <vt:lpstr>PowerPoint Presentation</vt:lpstr>
      <vt:lpstr>Unit 6 ON THE FARM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Activity 3  Listen and chant. </vt:lpstr>
      <vt:lpstr>PowerPoint Presentation</vt:lpstr>
      <vt:lpstr>PowerPoint Presentation</vt:lpstr>
      <vt:lpstr>03 Activity 4 Listen and circle.</vt:lpstr>
      <vt:lpstr>PowerPoint Presentation</vt:lpstr>
      <vt:lpstr>PowerPoint Presentation</vt:lpstr>
      <vt:lpstr>PowerPoint Presentation</vt:lpstr>
      <vt:lpstr>04 Activity 5 Look and write.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200</cp:revision>
  <dcterms:created xsi:type="dcterms:W3CDTF">2020-12-03T01:35:36Z</dcterms:created>
  <dcterms:modified xsi:type="dcterms:W3CDTF">2025-04-08T14:51:14Z</dcterms:modified>
</cp:coreProperties>
</file>