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ooki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+rtFmU01WhePSToLIw5d0eQYE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D72E23-3DC5-4E81-83E6-60BF8304A35E}">
  <a:tblStyle styleId="{D4D72E23-3DC5-4E81-83E6-60BF8304A3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8E6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8D08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4E0B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MỞ ĐẦU</a:t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4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21" name="Google Shape;21;p1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  <p:sp>
        <p:nvSpPr>
          <p:cNvPr id="27" name="Google Shape;27;p15"/>
          <p:cNvSpPr/>
          <p:nvPr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6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0" name="Google Shape;30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HÀNH</a:t>
            </a:r>
            <a:endParaRPr/>
          </a:p>
        </p:txBody>
      </p:sp>
      <p:sp>
        <p:nvSpPr>
          <p:cNvPr id="36" name="Google Shape;36;p17"/>
          <p:cNvSpPr/>
          <p:nvPr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8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9" name="Google Shape;39;p18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VẬN DỤNG</a:t>
            </a:r>
            <a:endParaRPr/>
          </a:p>
        </p:txBody>
      </p:sp>
      <p:sp>
        <p:nvSpPr>
          <p:cNvPr id="45" name="Google Shape;45;p19"/>
          <p:cNvSpPr/>
          <p:nvPr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20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49" name="Google Shape;49;p20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0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856808" y="2565549"/>
            <a:ext cx="35200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19</a:t>
            </a:r>
            <a:endParaRPr dirty="0"/>
          </a:p>
        </p:txBody>
      </p:sp>
      <p:sp>
        <p:nvSpPr>
          <p:cNvPr id="57" name="Google Shape;57;p1"/>
          <p:cNvSpPr txBox="1"/>
          <p:nvPr/>
        </p:nvSpPr>
        <p:spPr>
          <a:xfrm>
            <a:off x="1707733" y="5109951"/>
            <a:ext cx="63090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0" i="0" u="none" strike="noStrike" cap="none" dirty="0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THỰC VẬT VÀ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ĐỘNG VẬT QUANH EM</a:t>
            </a:r>
            <a:endParaRPr dirty="0"/>
          </a:p>
        </p:txBody>
      </p:sp>
      <p:sp>
        <p:nvSpPr>
          <p:cNvPr id="58" name="Google Shape;58;p1"/>
          <p:cNvSpPr txBox="1"/>
          <p:nvPr/>
        </p:nvSpPr>
        <p:spPr>
          <a:xfrm>
            <a:off x="5725794" y="856381"/>
            <a:ext cx="7191513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CHỦ ĐỀ 4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VẬT VÀ ĐỘNG VẬT</a:t>
            </a:r>
            <a:endParaRPr sz="1100" dirty="0"/>
          </a:p>
        </p:txBody>
      </p:sp>
      <p:sp>
        <p:nvSpPr>
          <p:cNvPr id="59" name="Google Shape;59;p1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61" name="Google Shape;61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" name="Google Shape;132;p1" descr="Premium Vector | Cartoon wild animals in the jun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7255" y="2129374"/>
            <a:ext cx="5394745" cy="411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C1B44-2328-F6DC-B674-0CD5DE9BEBFB}"/>
              </a:ext>
            </a:extLst>
          </p:cNvPr>
          <p:cNvSpPr txBox="1"/>
          <p:nvPr/>
        </p:nvSpPr>
        <p:spPr>
          <a:xfrm>
            <a:off x="3316891" y="25384"/>
            <a:ext cx="4817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BDD8A-20D4-E250-B4E2-5109ABE0F615}"/>
              </a:ext>
            </a:extLst>
          </p:cNvPr>
          <p:cNvCxnSpPr/>
          <p:nvPr/>
        </p:nvCxnSpPr>
        <p:spPr>
          <a:xfrm>
            <a:off x="4376877" y="856381"/>
            <a:ext cx="2604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cần chuẩn bị trang phục và đồ dùng như thế nào cho buổi quan sát, tìm hiểu môi trường sống của thực vật và động vật?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513" y="1"/>
            <a:ext cx="69698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 đừng sờ vào nó. Ngứa đấy!</a:t>
            </a: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9173624" y="167597"/>
            <a:ext cx="2746315" cy="2620168"/>
            <a:chOff x="9173624" y="167597"/>
            <a:chExt cx="2746315" cy="262016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9173624" y="167597"/>
              <a:ext cx="2714751" cy="2620168"/>
              <a:chOff x="9156234" y="162381"/>
              <a:chExt cx="2714751" cy="2620168"/>
            </a:xfrm>
          </p:grpSpPr>
          <p:sp>
            <p:nvSpPr>
              <p:cNvPr id="146" name="Google Shape;146;p2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 w="12700" cap="flat" cmpd="sng">
                <a:solidFill>
                  <a:srgbClr val="FFFCD7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1581028" h="425450" extrusionOk="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 w="12700" cap="flat" cmpd="sng">
                <a:solidFill>
                  <a:srgbClr val="FEAD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Chuẩn bị</a:t>
                </a:r>
                <a:endParaRPr/>
              </a:p>
            </p:txBody>
          </p:sp>
        </p:grpSp>
        <p:sp>
          <p:nvSpPr>
            <p:cNvPr id="148" name="Google Shape;148;p2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Trang phục gọn gàng.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Giày, dép để đi bộ, mũ, nón,...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Phiếu quan sát.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Giấy, bút để ghi chép.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 descr="Trẻ em dưới 2 tuổi được miễn phí du lịch nước ngoà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4" name="Google Shape;154;p3" descr="MN iSchool Trà Vinh - Khối Nursery tham quan vườn Đậu Phộng và khu du lịch  sinh thái - i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155" name="Google Shape;155;p3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156" name="Google Shape;156;p3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" name="Google Shape;157;p3" descr="Balo Du Lịch, Balo Đi Rừng, Dã Ngoại Với Tính Năng Chống Nước | Shopee Việt  Na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9280" y="1654378"/>
              <a:ext cx="2132196" cy="21321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3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59" name="Google Shape;159;p3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3" descr="Mẹ bầy trò chơi để giúp bé phát triển giác qua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3170" y="915743"/>
              <a:ext cx="1748926" cy="116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 descr="Kính lúp cầm tay 75mm cán nhựa Niigata Seiki No.7507 chính hãng |  Fact-Depot | 100% vốn nhật bản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48850" y="1310696"/>
              <a:ext cx="1439819" cy="1439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3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63" name="Google Shape;163;p3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3" descr="Mũ tai bèo đi rừng Ktom - Army Box - Shop đồ du lịch - Đồ phượt - Đồ Outdoo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98818" y="1039332"/>
              <a:ext cx="1711183" cy="171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3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66" name="Google Shape;166;p3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3" descr="Mua bán Giày đi rừng giá rẻ chất lượng cao chỉ có tại BHLĐ Việt Nam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068489" y="1143942"/>
              <a:ext cx="2285058" cy="2285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 descr="A picture containing toy, doll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C4126B"/>
                </a:solidFill>
                <a:latin typeface="Cookie"/>
                <a:ea typeface="Cookie"/>
                <a:cs typeface="Cookie"/>
                <a:sym typeface="Cookie"/>
              </a:rPr>
              <a:t>CHUẨN BỊ TRANG PHỤC VÀ ĐỒ DÙNG</a:t>
            </a:r>
            <a:endParaRPr/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11">
            <a:alphaModFix/>
          </a:blip>
          <a:srcRect r="48566" b="66349"/>
          <a:stretch/>
        </p:blipFill>
        <p:spPr>
          <a:xfrm>
            <a:off x="-49608" y="7204"/>
            <a:ext cx="2521401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11">
            <a:alphaModFix/>
          </a:blip>
          <a:srcRect l="48357" t="-615" r="208" b="66964"/>
          <a:stretch/>
        </p:blipFill>
        <p:spPr>
          <a:xfrm>
            <a:off x="9670599" y="-47694"/>
            <a:ext cx="2521401" cy="230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796" y="146271"/>
            <a:ext cx="894162" cy="99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quan sát vườn trường, vườn cây, công viên hoặc trang trại,... và thực hiện các yêu cầu sau:</a:t>
            </a:r>
            <a:endParaRPr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02" y="1731382"/>
            <a:ext cx="7230156" cy="44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quan sát theo gợi ý ở trang bên.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Biểu cảm về cây phượng - HocTotNguVan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5925">
            <a:off x="620782" y="1415137"/>
            <a:ext cx="381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</p:txBody>
      </p:sp>
      <p:pic>
        <p:nvPicPr>
          <p:cNvPr id="187" name="Google Shape;187;p5" descr="Cây bàng với sân trường buổi trưa nắng. (Redmi5). - Nhiếp ảnh - Mi  Community - Xiaom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28258">
            <a:off x="4305908" y="1503589"/>
            <a:ext cx="4054742" cy="22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 descr="Hướng dẫn】Cách trồng và chăm sóc bằng lăng xanh tốt trong vườ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70690">
            <a:off x="8379615" y="1203291"/>
            <a:ext cx="3298315" cy="270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 descr="Yêu chó, học sinh Đài Loan cho ăn đến mức béo phì - VnExpre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59583">
            <a:off x="825169" y="3790733"/>
            <a:ext cx="3598045" cy="25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 descr="Cô gái 9X về quê nuôi loại gà đặc biệt, bán hơn 1 triệu đồng/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80103">
            <a:off x="4583475" y="3731240"/>
            <a:ext cx="3356429" cy="243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Coi chừng bị phạt tù vì... cho chim bồ câu ăn! - Báo Pháp Luật Việt Na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93132">
            <a:off x="7832619" y="3775056"/>
            <a:ext cx="3755981" cy="2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6"/>
          <p:cNvGraphicFramePr/>
          <p:nvPr/>
        </p:nvGraphicFramePr>
        <p:xfrm>
          <a:off x="595518" y="16491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7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Lục bình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đen, có mùi hôi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Vứt rác, đổ nước thải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Cá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biển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Đổ nước bẩn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gợi ý.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633" y="177354"/>
            <a:ext cx="791848" cy="79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sát.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42" y="1774581"/>
            <a:ext cx="5605930" cy="40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5870" y="1774581"/>
            <a:ext cx="5200088" cy="40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8"/>
          <p:cNvGraphicFramePr/>
          <p:nvPr/>
        </p:nvGraphicFramePr>
        <p:xfrm>
          <a:off x="3270936" y="13914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1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SÁT: THỰC VẬT VÀ ĐỘNG VẬT QUANH EM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NHÓM: .......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684" y="0"/>
            <a:ext cx="1174368" cy="11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Thảo luận về các việc nên và không nên làm để bảo vệ môi trường sống của thực vật và động vật nơi em đã quan sát theo gợi ý sau: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3943868" y="1337231"/>
            <a:ext cx="4304264" cy="972457"/>
          </a:xfrm>
          <a:prstGeom prst="roundRect">
            <a:avLst>
              <a:gd name="adj" fmla="val 16667"/>
            </a:avLst>
          </a:prstGeom>
          <a:solidFill>
            <a:srgbClr val="8DD7DF"/>
          </a:solidFill>
          <a:ln w="12700" cap="flat" cmpd="sng">
            <a:solidFill>
              <a:srgbClr val="8DD7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BẢO VỆ MÔI TRƯỜNG SỐNG CỦA THỰC VẬT VÀ ĐỘNG VẬT</a:t>
            </a:r>
            <a:endParaRPr/>
          </a:p>
        </p:txBody>
      </p:sp>
      <p:grpSp>
        <p:nvGrpSpPr>
          <p:cNvPr id="222" name="Google Shape;222;p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223" name="Google Shape;22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9"/>
            <p:cNvCxnSpPr>
              <a:stCxn id="223" idx="4"/>
            </p:cNvCxnSpPr>
            <p:nvPr/>
          </p:nvCxnSpPr>
          <p:spPr>
            <a:xfrm>
              <a:off x="6096000" y="2537560"/>
              <a:ext cx="0" cy="3048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9"/>
            <p:cNvCxnSpPr/>
            <p:nvPr/>
          </p:nvCxnSpPr>
          <p:spPr>
            <a:xfrm rot="10800000">
              <a:off x="2731129" y="2842260"/>
              <a:ext cx="6742443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2731129" y="2842260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9474201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8" name="Google Shape;228;p9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 w="12700" cap="flat" cmpd="sng">
            <a:solidFill>
              <a:srgbClr val="9CC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VIỆC NÊN LÀM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 w="12700" cap="flat" cmpd="sng">
            <a:solidFill>
              <a:srgbClr val="F269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VIỆC KHÔNG NÊN LÀM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33" name="Google Shape;23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Google Shape;234;p9"/>
            <p:cNvCxnSpPr>
              <a:stCxn id="233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242" name="Google Shape;242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9"/>
            <p:cNvCxnSpPr>
              <a:stCxn id="242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730807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66884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532204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7531308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967385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0332705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Nhặt rác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Lấp ao, hồ</a:t>
            </a:r>
            <a:endParaRPr/>
          </a:p>
        </p:txBody>
      </p:sp>
      <p:pic>
        <p:nvPicPr>
          <p:cNvPr id="258" name="Google Shape;258;p9" descr="Kids cleaning vector illustration isolated Premium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2" y="1276431"/>
            <a:ext cx="3318942" cy="23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Trồng cây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81" y="3502024"/>
            <a:ext cx="1584327" cy="158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Không săn bắn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Xả nước thải</a:t>
            </a:r>
            <a:endParaRPr/>
          </a:p>
        </p:txBody>
      </p:sp>
      <p:pic>
        <p:nvPicPr>
          <p:cNvPr id="263" name="Google Shape;263;p9" descr="Sewer Cartoon HD Stock Images | Shutterstock"/>
          <p:cNvPicPr preferRelativeResize="0"/>
          <p:nvPr/>
        </p:nvPicPr>
        <p:blipFill rotWithShape="1">
          <a:blip r:embed="rId6">
            <a:alphaModFix/>
          </a:blip>
          <a:srcRect b="16078"/>
          <a:stretch/>
        </p:blipFill>
        <p:spPr>
          <a:xfrm flipH="1">
            <a:off x="9242686" y="684898"/>
            <a:ext cx="3052837" cy="27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Bán trái phép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266" name="Google Shape;266;p9" descr="Hunter Man With Rifle Gun Aiming To Shoot Stock Vector - Illustration of  nature, activity: 1479427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37155" y="2674763"/>
              <a:ext cx="2529405" cy="2529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9" descr="Phân Biệt 能 [néng] Và 可以 [kěyǐ] - Trung Tâm Tiếng Trung You Ca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85649" y="3390385"/>
              <a:ext cx="1335944" cy="1103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9" descr="Muddy puddle on the ground 294312 Vector Art at Vecteez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9698" y="4084502"/>
            <a:ext cx="2260601" cy="852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270" name="Google Shape;270;p9" descr="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Sale!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Cookie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Hang Nguyen</cp:lastModifiedBy>
  <cp:revision>1</cp:revision>
  <dcterms:created xsi:type="dcterms:W3CDTF">2021-06-11T08:12:41Z</dcterms:created>
  <dcterms:modified xsi:type="dcterms:W3CDTF">2025-04-11T17:06:48Z</dcterms:modified>
</cp:coreProperties>
</file>