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</p:sldMasterIdLst>
  <p:notesMasterIdLst>
    <p:notesMasterId r:id="rId21"/>
  </p:notesMasterIdLst>
  <p:sldIdLst>
    <p:sldId id="295" r:id="rId5"/>
    <p:sldId id="311" r:id="rId6"/>
    <p:sldId id="318" r:id="rId7"/>
    <p:sldId id="322" r:id="rId8"/>
    <p:sldId id="278" r:id="rId9"/>
    <p:sldId id="340" r:id="rId10"/>
    <p:sldId id="320" r:id="rId11"/>
    <p:sldId id="329" r:id="rId12"/>
    <p:sldId id="330" r:id="rId13"/>
    <p:sldId id="331" r:id="rId14"/>
    <p:sldId id="341" r:id="rId15"/>
    <p:sldId id="342" r:id="rId16"/>
    <p:sldId id="343" r:id="rId17"/>
    <p:sldId id="344" r:id="rId18"/>
    <p:sldId id="345" r:id="rId19"/>
    <p:sldId id="20075770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EE99A-893C-4F4C-A1D5-CF7AC21092D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3103-9724-42A8-9D53-E709AA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54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5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9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4194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9281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3362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1716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5942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6187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45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1365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781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862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45122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386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4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3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9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3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5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2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6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9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5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97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"/>
          <p:cNvSpPr/>
          <p:nvPr/>
        </p:nvSpPr>
        <p:spPr>
          <a:xfrm>
            <a:off x="3006090" y="1803399"/>
            <a:ext cx="4935220" cy="4653915"/>
          </a:xfrm>
          <a:prstGeom prst="rect">
            <a:avLst/>
          </a:prstGeom>
          <a:noFill/>
          <a:ln w="254000">
            <a:solidFill>
              <a:srgbClr val="FFC7DD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27"/>
          <p:cNvSpPr/>
          <p:nvPr/>
        </p:nvSpPr>
        <p:spPr>
          <a:xfrm>
            <a:off x="7007860" y="-116840"/>
            <a:ext cx="5300980" cy="7040880"/>
          </a:xfrm>
          <a:prstGeom prst="rect">
            <a:avLst/>
          </a:prstGeom>
          <a:solidFill>
            <a:srgbClr val="FFC7DD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08" y="-77153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740" y="3904615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40" y="44450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965" y="4690745"/>
            <a:ext cx="3328035" cy="3175635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749" y="2665095"/>
            <a:ext cx="436880" cy="738505"/>
          </a:xfrm>
          <a:prstGeom prst="rect">
            <a:avLst/>
          </a:prstGeom>
        </p:spPr>
      </p:pic>
      <p:sp>
        <p:nvSpPr>
          <p:cNvPr id="31" name="30"/>
          <p:cNvSpPr/>
          <p:nvPr/>
        </p:nvSpPr>
        <p:spPr>
          <a:xfrm>
            <a:off x="3156155" y="1803399"/>
            <a:ext cx="5021375" cy="49084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2791761" y="2169022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3431913" y="2064385"/>
            <a:ext cx="4490187" cy="1287691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145280" y="4464685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3451123" y="3413126"/>
            <a:ext cx="4490187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34"/>
          <p:cNvSpPr txBox="1"/>
          <p:nvPr/>
        </p:nvSpPr>
        <p:spPr>
          <a:xfrm>
            <a:off x="4862647" y="2258070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+mj-lt"/>
              <a:ea typeface="微软雅黑" panose="020B0503020204020204" charset="-122"/>
              <a:cs typeface="+mn-cs"/>
            </a:endParaRPr>
          </a:p>
        </p:txBody>
      </p:sp>
      <p:sp>
        <p:nvSpPr>
          <p:cNvPr id="36" name="5"/>
          <p:cNvSpPr txBox="1"/>
          <p:nvPr/>
        </p:nvSpPr>
        <p:spPr>
          <a:xfrm>
            <a:off x="3574552" y="3904615"/>
            <a:ext cx="4297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Phòng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tránh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ngộ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độc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khi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ở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34">
            <a:extLst>
              <a:ext uri="{FF2B5EF4-FFF2-40B4-BE49-F238E27FC236}">
                <a16:creationId xmlns:a16="http://schemas.microsoft.com/office/drawing/2014/main" id="{809B512E-89D7-CC6E-A1FE-776080AF1C51}"/>
              </a:ext>
            </a:extLst>
          </p:cNvPr>
          <p:cNvSpPr txBox="1"/>
          <p:nvPr/>
        </p:nvSpPr>
        <p:spPr>
          <a:xfrm>
            <a:off x="2963013" y="112714"/>
            <a:ext cx="502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+mj-lt"/>
                <a:ea typeface="微软雅黑" panose="020B0503020204020204" charset="-122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latin typeface="+mj-lt"/>
                <a:ea typeface="微软雅黑" panose="020B0503020204020204" charset="-122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+mj-lt"/>
              <a:ea typeface="微软雅黑" panose="020B0503020204020204" charset="-122"/>
            </a:endParaRPr>
          </a:p>
        </p:txBody>
      </p:sp>
      <p:sp>
        <p:nvSpPr>
          <p:cNvPr id="4" name="34">
            <a:extLst>
              <a:ext uri="{FF2B5EF4-FFF2-40B4-BE49-F238E27FC236}">
                <a16:creationId xmlns:a16="http://schemas.microsoft.com/office/drawing/2014/main" id="{F43076FB-4B1D-7F5D-89F7-8D85F523C3F6}"/>
              </a:ext>
            </a:extLst>
          </p:cNvPr>
          <p:cNvSpPr txBox="1"/>
          <p:nvPr/>
        </p:nvSpPr>
        <p:spPr>
          <a:xfrm>
            <a:off x="4971648" y="5324374"/>
            <a:ext cx="2002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(Tiết 1)</a:t>
            </a:r>
            <a:endParaRPr kumimoji="0" lang="zh-CN" altLang="en-US" sz="32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+mj-lt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199405"/>
            <a:ext cx="77268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8" y="1003769"/>
            <a:ext cx="6999112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một số thức ăn, đồ uống, đồ dùng,... nếu không được cất giữ, bảo quản cẩn thận có thể gây ngộ độc.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Bánh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mốc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15777" y="2302934"/>
            <a:ext cx="2534356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ruồi</a:t>
            </a:r>
            <a:r>
              <a:rPr lang="en-US" sz="2400" dirty="0"/>
              <a:t> </a:t>
            </a:r>
            <a:r>
              <a:rPr lang="en-US" sz="2400" dirty="0" err="1"/>
              <a:t>bâu</a:t>
            </a:r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ôi</a:t>
            </a:r>
            <a:r>
              <a:rPr lang="en-US" sz="2400" dirty="0"/>
              <a:t> </a:t>
            </a:r>
            <a:r>
              <a:rPr lang="en-US" sz="2400" dirty="0" err="1"/>
              <a:t>thiu</a:t>
            </a:r>
            <a:endParaRPr lang="en-US" sz="2400" dirty="0"/>
          </a:p>
        </p:txBody>
      </p:sp>
      <p:pic>
        <p:nvPicPr>
          <p:cNvPr id="11" name="Content Placeholder 20" descr="logo">
            <a:extLst>
              <a:ext uri="{FF2B5EF4-FFF2-40B4-BE49-F238E27FC236}">
                <a16:creationId xmlns:a16="http://schemas.microsoft.com/office/drawing/2014/main" id="{8CD1E4E0-ADAC-4DCA-9373-B9BF9781E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68AAAE2C-EAE1-424D-8A3D-8BCBCB7FB522}"/>
              </a:ext>
            </a:extLst>
          </p:cNvPr>
          <p:cNvSpPr txBox="1"/>
          <p:nvPr/>
        </p:nvSpPr>
        <p:spPr>
          <a:xfrm>
            <a:off x="626943" y="199405"/>
            <a:ext cx="99055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0844"/>
            <a:ext cx="609600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: </a:t>
            </a:r>
            <a:r>
              <a:rPr lang="en-US" sz="3200" dirty="0" err="1"/>
              <a:t>mốc</a:t>
            </a:r>
            <a:r>
              <a:rPr lang="en-US" sz="3200" dirty="0"/>
              <a:t>, </a:t>
            </a:r>
            <a:r>
              <a:rPr lang="en-US" sz="3200" dirty="0" err="1"/>
              <a:t>thối</a:t>
            </a:r>
            <a:r>
              <a:rPr lang="en-US" sz="3200" dirty="0"/>
              <a:t>,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…..</a:t>
            </a:r>
          </a:p>
        </p:txBody>
      </p:sp>
      <p:pic>
        <p:nvPicPr>
          <p:cNvPr id="8" name="Content Placeholder 20" descr="logo">
            <a:extLst>
              <a:ext uri="{FF2B5EF4-FFF2-40B4-BE49-F238E27FC236}">
                <a16:creationId xmlns:a16="http://schemas.microsoft.com/office/drawing/2014/main" id="{82A0E920-E797-4980-AE9E-80BE12E8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>
            <a:extLst>
              <a:ext uri="{FF2B5EF4-FFF2-40B4-BE49-F238E27FC236}">
                <a16:creationId xmlns:a16="http://schemas.microsoft.com/office/drawing/2014/main" id="{EF12FE61-35D8-467B-8207-BCBF98E16F74}"/>
              </a:ext>
            </a:extLst>
          </p:cNvPr>
          <p:cNvSpPr txBox="1"/>
          <p:nvPr/>
        </p:nvSpPr>
        <p:spPr>
          <a:xfrm>
            <a:off x="626943" y="199405"/>
            <a:ext cx="990559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146123"/>
            <a:ext cx="5353050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84" y="1690690"/>
            <a:ext cx="3267075" cy="3810000"/>
          </a:xfrm>
          <a:prstGeom prst="rect">
            <a:avLst/>
          </a:prstGeom>
        </p:spPr>
      </p:pic>
      <p:pic>
        <p:nvPicPr>
          <p:cNvPr id="10" name="Content Placeholder 20" descr="logo">
            <a:extLst>
              <a:ext uri="{FF2B5EF4-FFF2-40B4-BE49-F238E27FC236}">
                <a16:creationId xmlns:a16="http://schemas.microsoft.com/office/drawing/2014/main" id="{9DAF1E18-CEB7-4026-87B4-49DDAF473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  <p:pic>
        <p:nvPicPr>
          <p:cNvPr id="10" name="Content Placeholder 20" descr="logo">
            <a:extLst>
              <a:ext uri="{FF2B5EF4-FFF2-40B4-BE49-F238E27FC236}">
                <a16:creationId xmlns:a16="http://schemas.microsoft.com/office/drawing/2014/main" id="{110870F3-8205-4C9E-8B3A-8099A3F56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89" y="1569155"/>
            <a:ext cx="9121422" cy="3319815"/>
          </a:xfrm>
          <a:prstGeom prst="rect">
            <a:avLst/>
          </a:prstGeom>
        </p:spPr>
      </p:pic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9510F121-DABE-43E3-A484-CE51DBF12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5" name="Content Placeholder 20" descr="logo">
            <a:extLst>
              <a:ext uri="{FF2B5EF4-FFF2-40B4-BE49-F238E27FC236}">
                <a16:creationId xmlns:a16="http://schemas.microsoft.com/office/drawing/2014/main" id="{DEB9F41A-6FC2-4C65-BF83-3D9D74F66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77D0D7-E348-4B0E-81B1-0EB231F98F16}"/>
              </a:ext>
            </a:extLst>
          </p:cNvPr>
          <p:cNvSpPr txBox="1">
            <a:spLocks/>
          </p:cNvSpPr>
          <p:nvPr/>
        </p:nvSpPr>
        <p:spPr>
          <a:xfrm>
            <a:off x="609599" y="38726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 đã từng thấy ai bị ngộ độc chưa?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person, indoor, baby, little&#10;&#10;Description automatically generated">
            <a:extLst>
              <a:ext uri="{FF2B5EF4-FFF2-40B4-BE49-F238E27FC236}">
                <a16:creationId xmlns:a16="http://schemas.microsoft.com/office/drawing/2014/main" id="{C9DD1BC7-E240-46FE-AED9-774EF9E80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7" y="1254642"/>
            <a:ext cx="6257525" cy="38718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FA5865-56A8-4642-A02D-2306681F3CE0}"/>
              </a:ext>
            </a:extLst>
          </p:cNvPr>
          <p:cNvSpPr txBox="1">
            <a:spLocks/>
          </p:cNvSpPr>
          <p:nvPr/>
        </p:nvSpPr>
        <p:spPr>
          <a:xfrm>
            <a:off x="3405963" y="44175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Vì</a:t>
            </a:r>
            <a:r>
              <a:rPr lang="en-US" b="1" dirty="0"/>
              <a:t> </a:t>
            </a:r>
            <a:r>
              <a:rPr lang="en-US" b="1" dirty="0" err="1"/>
              <a:t>sao</a:t>
            </a:r>
            <a:r>
              <a:rPr lang="en-US" b="1" dirty="0"/>
              <a:t> </a:t>
            </a:r>
            <a:r>
              <a:rPr lang="en-US" b="1" dirty="0" err="1"/>
              <a:t>họ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ngộ</a:t>
            </a:r>
            <a:r>
              <a:rPr lang="en-US" b="1" dirty="0"/>
              <a:t> </a:t>
            </a:r>
            <a:r>
              <a:rPr lang="en-US" b="1" dirty="0" err="1"/>
              <a:t>độc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72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48162" y="1112019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rất</a:t>
            </a:r>
            <a:r>
              <a:rPr lang="en-US" sz="4000" dirty="0"/>
              <a:t> </a:t>
            </a:r>
            <a:r>
              <a:rPr lang="en-US" sz="4000" dirty="0" err="1"/>
              <a:t>nguy</a:t>
            </a:r>
            <a:r>
              <a:rPr lang="en-US" sz="4000" dirty="0"/>
              <a:t> </a:t>
            </a:r>
            <a:r>
              <a:rPr lang="en-US" sz="4000" dirty="0" err="1"/>
              <a:t>hiểm</a:t>
            </a:r>
            <a:r>
              <a:rPr lang="en-US" sz="4000" dirty="0"/>
              <a:t>. </a:t>
            </a:r>
            <a:r>
              <a:rPr lang="en-US" sz="4000" dirty="0" err="1"/>
              <a:t>Nó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tử</a:t>
            </a:r>
            <a:r>
              <a:rPr lang="en-US" sz="4000" dirty="0"/>
              <a:t> </a:t>
            </a:r>
            <a:r>
              <a:rPr lang="en-US" sz="4000" dirty="0" err="1"/>
              <a:t>vong</a:t>
            </a:r>
            <a:r>
              <a:rPr lang="en-US" sz="4000" dirty="0"/>
              <a:t>. </a:t>
            </a:r>
            <a:r>
              <a:rPr lang="en-US" sz="4000" dirty="0" err="1"/>
              <a:t>Vậy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phòng</a:t>
            </a:r>
            <a:r>
              <a:rPr lang="en-US" sz="4000" dirty="0"/>
              <a:t> </a:t>
            </a:r>
            <a:r>
              <a:rPr lang="en-US" sz="4000" dirty="0" err="1"/>
              <a:t>tránh</a:t>
            </a:r>
            <a:r>
              <a:rPr lang="en-US" sz="4000" dirty="0"/>
              <a:t> </a:t>
            </a:r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ở </a:t>
            </a:r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trò</a:t>
            </a:r>
            <a:r>
              <a:rPr lang="en-US" sz="4000" dirty="0"/>
              <a:t> </a:t>
            </a:r>
            <a:r>
              <a:rPr lang="en-US" sz="4000" dirty="0" err="1"/>
              <a:t>chúng</a:t>
            </a:r>
            <a:r>
              <a:rPr lang="en-US" sz="4000" dirty="0"/>
              <a:t> ta </a:t>
            </a:r>
            <a:r>
              <a:rPr lang="en-US" sz="4000" dirty="0" err="1"/>
              <a:t>cùng</a:t>
            </a:r>
            <a:r>
              <a:rPr lang="en-US" sz="4000" dirty="0"/>
              <a:t>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qua </a:t>
            </a:r>
            <a:r>
              <a:rPr lang="en-US" sz="4000" dirty="0" err="1"/>
              <a:t>bài</a:t>
            </a:r>
            <a:r>
              <a:rPr lang="en-US" sz="4000" dirty="0"/>
              <a:t> TNXH: </a:t>
            </a:r>
            <a:r>
              <a:rPr lang="en-US" sz="4000" i="1" dirty="0" err="1">
                <a:solidFill>
                  <a:srgbClr val="FF0000"/>
                </a:solidFill>
              </a:rPr>
              <a:t>Phòng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tránh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ngộ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độc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khi</a:t>
            </a:r>
            <a:r>
              <a:rPr lang="en-US" sz="4000" i="1" dirty="0">
                <a:solidFill>
                  <a:srgbClr val="FF0000"/>
                </a:solidFill>
              </a:rPr>
              <a:t> ở </a:t>
            </a:r>
            <a:r>
              <a:rPr lang="en-US" sz="4000" i="1" dirty="0" err="1">
                <a:solidFill>
                  <a:srgbClr val="FF0000"/>
                </a:solidFill>
              </a:rPr>
              <a:t>nhà</a:t>
            </a:r>
            <a:r>
              <a:rPr lang="en-US" sz="4000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77032705-C94C-4D90-846D-FD4C6C25C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3" y="1302923"/>
            <a:ext cx="11080148" cy="5416532"/>
          </a:xfrm>
          <a:prstGeom prst="rect">
            <a:avLst/>
          </a:prstGeom>
        </p:spPr>
      </p:pic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42320DCD-9AB9-4108-BB20-634F55EC6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Kết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0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luận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algn="ctr"/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nguyên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qua </a:t>
            </a:r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: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ôi</a:t>
            </a:r>
            <a:r>
              <a:rPr lang="en-US" sz="4000" dirty="0"/>
              <a:t> </a:t>
            </a:r>
            <a:r>
              <a:rPr lang="en-US" sz="4000" dirty="0" err="1"/>
              <a:t>thiu</a:t>
            </a:r>
            <a:r>
              <a:rPr lang="en-US" sz="4000" dirty="0"/>
              <a:t>,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quản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,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,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quá</a:t>
            </a:r>
            <a:r>
              <a:rPr lang="en-US" sz="4000" dirty="0"/>
              <a:t> </a:t>
            </a:r>
            <a:r>
              <a:rPr lang="en-US" sz="4000" dirty="0" err="1"/>
              <a:t>hạn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;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thuốc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/>
              <a:t>dẫn</a:t>
            </a:r>
            <a:endParaRPr lang="en-US" sz="4000" dirty="0"/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B8BB482C-D1B4-4007-A85C-041C3CFA5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353</Words>
  <Application>Microsoft Office PowerPoint</Application>
  <PresentationFormat>Widescreen</PresentationFormat>
  <Paragraphs>41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Times New Roman</vt:lpstr>
      <vt:lpstr>字魂59号-创粗黑</vt:lpstr>
      <vt:lpstr>第一PPT，www.1ppt.com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21</cp:revision>
  <dcterms:created xsi:type="dcterms:W3CDTF">2021-05-29T03:33:56Z</dcterms:created>
  <dcterms:modified xsi:type="dcterms:W3CDTF">2025-04-11T16:40:35Z</dcterms:modified>
</cp:coreProperties>
</file>