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21"/>
  </p:notesMasterIdLst>
  <p:sldIdLst>
    <p:sldId id="295" r:id="rId5"/>
    <p:sldId id="346" r:id="rId6"/>
    <p:sldId id="351" r:id="rId7"/>
    <p:sldId id="350" r:id="rId8"/>
    <p:sldId id="348" r:id="rId9"/>
    <p:sldId id="347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3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4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3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4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44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8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006090" y="1803399"/>
            <a:ext cx="4935220" cy="4653915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08" y="-77153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749" y="2665095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156155" y="1803399"/>
            <a:ext cx="5021375" cy="490840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2791761" y="2169022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3431913" y="2064385"/>
            <a:ext cx="4490187" cy="1287691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145280" y="4464685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3451123" y="3413126"/>
            <a:ext cx="4490187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4862647" y="2258070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3574552" y="3904615"/>
            <a:ext cx="4297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34">
            <a:extLst>
              <a:ext uri="{FF2B5EF4-FFF2-40B4-BE49-F238E27FC236}">
                <a16:creationId xmlns:a16="http://schemas.microsoft.com/office/drawing/2014/main" id="{809B512E-89D7-CC6E-A1FE-776080AF1C51}"/>
              </a:ext>
            </a:extLst>
          </p:cNvPr>
          <p:cNvSpPr txBox="1"/>
          <p:nvPr/>
        </p:nvSpPr>
        <p:spPr>
          <a:xfrm>
            <a:off x="2963013" y="112714"/>
            <a:ext cx="502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latin typeface="+mj-lt"/>
                <a:ea typeface="微软雅黑" panose="020B0503020204020204" charset="-122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</a:endParaRPr>
          </a:p>
        </p:txBody>
      </p:sp>
      <p:sp>
        <p:nvSpPr>
          <p:cNvPr id="4" name="34">
            <a:extLst>
              <a:ext uri="{FF2B5EF4-FFF2-40B4-BE49-F238E27FC236}">
                <a16:creationId xmlns:a16="http://schemas.microsoft.com/office/drawing/2014/main" id="{F43076FB-4B1D-7F5D-89F7-8D85F523C3F6}"/>
              </a:ext>
            </a:extLst>
          </p:cNvPr>
          <p:cNvSpPr txBox="1"/>
          <p:nvPr/>
        </p:nvSpPr>
        <p:spPr>
          <a:xfrm>
            <a:off x="4971648" y="5324374"/>
            <a:ext cx="2002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(Tiết 2)</a:t>
            </a:r>
            <a:endParaRPr kumimoji="0" lang="zh-CN" altLang="en-US" sz="32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908F663-B2F3-4B58-A108-90BD16EEF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9505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F06E-9BAB-49E6-BA51-C2681F48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: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An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quầy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 An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tôm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An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: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ta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An </a:t>
            </a:r>
            <a:r>
              <a:rPr lang="en-US" sz="2400" dirty="0" err="1"/>
              <a:t>hiểu</a:t>
            </a:r>
            <a:r>
              <a:rPr lang="en-US" sz="24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0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941" y="1072444"/>
            <a:ext cx="11190985" cy="5453047"/>
          </a:xfrm>
        </p:spPr>
      </p:pic>
    </p:spTree>
    <p:extLst>
      <p:ext uri="{BB962C8B-B14F-4D97-AF65-F5344CB8AC3E}">
        <p14:creationId xmlns:p14="http://schemas.microsoft.com/office/powerpoint/2010/main" val="11590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052945"/>
            <a:ext cx="11582400" cy="5417127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171851" y="1251834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405</Words>
  <Application>Microsoft Office PowerPoint</Application>
  <PresentationFormat>Widescreen</PresentationFormat>
  <Paragraphs>46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Arial</vt:lpstr>
      <vt:lpstr>Arial</vt:lpstr>
      <vt:lpstr>Calibri</vt:lpstr>
      <vt:lpstr>Calibri Light</vt:lpstr>
      <vt:lpstr>Times New Roman</vt:lpstr>
      <vt:lpstr>字魂59号-创粗黑</vt:lpstr>
      <vt:lpstr>第一PPT，www.1ppt.com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21</cp:revision>
  <dcterms:created xsi:type="dcterms:W3CDTF">2021-05-29T03:33:56Z</dcterms:created>
  <dcterms:modified xsi:type="dcterms:W3CDTF">2025-04-11T16:40:55Z</dcterms:modified>
</cp:coreProperties>
</file>