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794" r:id="rId2"/>
  </p:sldMasterIdLst>
  <p:notesMasterIdLst>
    <p:notesMasterId r:id="rId15"/>
  </p:notesMasterIdLst>
  <p:sldIdLst>
    <p:sldId id="299" r:id="rId3"/>
    <p:sldId id="266" r:id="rId4"/>
    <p:sldId id="300" r:id="rId5"/>
    <p:sldId id="301" r:id="rId6"/>
    <p:sldId id="2007577106" r:id="rId7"/>
    <p:sldId id="273" r:id="rId8"/>
    <p:sldId id="303" r:id="rId9"/>
    <p:sldId id="2007577107" r:id="rId10"/>
    <p:sldId id="314" r:id="rId11"/>
    <p:sldId id="2007577108" r:id="rId12"/>
    <p:sldId id="305" r:id="rId13"/>
    <p:sldId id="200757710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4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26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2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06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1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8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2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4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2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2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9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1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6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10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9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2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58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0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图片 7" descr="444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661" r:id="rId1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92595" y="2182761"/>
            <a:ext cx="8849032" cy="4137652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00516" y="4719599"/>
            <a:ext cx="7098889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em</a:t>
            </a:r>
            <a:r>
              <a:rPr lang="vi-VN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(Tiết 1)</a:t>
            </a:r>
            <a:endParaRPr lang="en-US" altLang="zh-CN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7" name="TextBox 5"/>
          <p:cNvSpPr txBox="1"/>
          <p:nvPr/>
        </p:nvSpPr>
        <p:spPr>
          <a:xfrm>
            <a:off x="50800" y="228033"/>
            <a:ext cx="12090400" cy="906078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lang="vi-VN" sz="24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Avo" panose="02040603050506020204"/>
              </a:rPr>
              <a:t>UBND QUẬN DƯƠNG KINH</a:t>
            </a:r>
          </a:p>
          <a:p>
            <a:pPr algn="ctr" defTabSz="913130" eaLnBrk="1" hangingPunct="1">
              <a:lnSpc>
                <a:spcPct val="120000"/>
              </a:lnSpc>
              <a:buNone/>
            </a:pPr>
            <a:r>
              <a:rPr lang="vi-VN" sz="24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Avo" panose="02040603050506020204"/>
              </a:rPr>
              <a:t>TRƯỜNG TIỂU HỌC ANH DŨNG</a:t>
            </a:r>
            <a:endParaRPr lang="en-US" sz="24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Avo" panose="02040603050506020204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AE1CD-A757-2121-1621-56B50F8DF6C0}"/>
              </a:ext>
            </a:extLst>
          </p:cNvPr>
          <p:cNvCxnSpPr/>
          <p:nvPr/>
        </p:nvCxnSpPr>
        <p:spPr>
          <a:xfrm>
            <a:off x="4817806" y="1071716"/>
            <a:ext cx="26547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ữ gìn sách">
            <a:hlinkClick r:id="" action="ppaction://media"/>
            <a:extLst>
              <a:ext uri="{FF2B5EF4-FFF2-40B4-BE49-F238E27FC236}">
                <a16:creationId xmlns:a16="http://schemas.microsoft.com/office/drawing/2014/main" id="{1BA90A68-57F8-4439-8A26-80AD0E6605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0143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82" y="238539"/>
            <a:ext cx="12187767" cy="60491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053548" y="2705725"/>
            <a:ext cx="9998385" cy="25853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247657" y="1465595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7995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kn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99134" y="1255699"/>
            <a:ext cx="10740009" cy="5337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9135" y="162560"/>
            <a:ext cx="7475601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540" b="607"/>
          <a:stretch/>
        </p:blipFill>
        <p:spPr>
          <a:xfrm>
            <a:off x="0" y="1014430"/>
            <a:ext cx="6025896" cy="48291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7694" y="134691"/>
            <a:ext cx="11248223" cy="6702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1417320" y="6034734"/>
            <a:ext cx="9619488" cy="670288"/>
          </a:xfrm>
          <a:prstGeom prst="verticalScroll">
            <a:avLst/>
          </a:prstGeom>
          <a:solidFill>
            <a:schemeClr val="accent3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3AE24503-963E-4375-B024-F3350F509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105" y="1005287"/>
            <a:ext cx="6025896" cy="48291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06041" y="142240"/>
            <a:ext cx="744347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02090" y="1402427"/>
            <a:ext cx="10628376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540" b="607"/>
          <a:stretch/>
        </p:blipFill>
        <p:spPr>
          <a:xfrm>
            <a:off x="0" y="224790"/>
            <a:ext cx="6025896" cy="5051298"/>
          </a:xfrm>
          <a:prstGeom prst="rect">
            <a:avLst/>
          </a:prstGeom>
        </p:spPr>
      </p:pic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3AE24503-963E-4375-B024-F3350F509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106" y="224790"/>
            <a:ext cx="6025896" cy="5051298"/>
          </a:xfrm>
          <a:prstGeom prst="rect">
            <a:avLst/>
          </a:prstGeom>
        </p:spPr>
      </p:pic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67714946-2354-4BF1-8523-8E7B013C4901}"/>
              </a:ext>
            </a:extLst>
          </p:cNvPr>
          <p:cNvSpPr/>
          <p:nvPr/>
        </p:nvSpPr>
        <p:spPr>
          <a:xfrm>
            <a:off x="475169" y="5724144"/>
            <a:ext cx="11381874" cy="6896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07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328" y="-309447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Rèn luyện sự tập trung và khả năng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kumimoji="0" lang="en-US" sz="4000" b="0" i="0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898414" y="1337577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182E9-793E-4BFF-80AA-65598E4962D9}"/>
              </a:ext>
            </a:extLst>
          </p:cNvPr>
          <p:cNvSpPr txBox="1"/>
          <p:nvPr/>
        </p:nvSpPr>
        <p:spPr>
          <a:xfrm>
            <a:off x="1837690" y="2992470"/>
            <a:ext cx="7362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1E32E-8754-48AA-B82A-999B2756FB27}"/>
              </a:ext>
            </a:extLst>
          </p:cNvPr>
          <p:cNvSpPr txBox="1"/>
          <p:nvPr/>
        </p:nvSpPr>
        <p:spPr>
          <a:xfrm>
            <a:off x="1837690" y="3704449"/>
            <a:ext cx="7296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kumimoji="0" lang="en-US" sz="4000" b="0" i="0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8C5F4-F024-4993-80CF-C56EB08590B7}"/>
              </a:ext>
            </a:extLst>
          </p:cNvPr>
          <p:cNvSpPr txBox="1"/>
          <p:nvPr/>
        </p:nvSpPr>
        <p:spPr>
          <a:xfrm>
            <a:off x="1870415" y="4412335"/>
            <a:ext cx="7296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40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stress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089" t="4009" r="1"/>
          <a:stretch/>
        </p:blipFill>
        <p:spPr>
          <a:xfrm>
            <a:off x="1074656" y="622169"/>
            <a:ext cx="10095251" cy="4421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the ground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9BE82B77-9A4A-4F2B-A616-2F6CA683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8137"/>
            <a:ext cx="12101209" cy="5719864"/>
          </a:xfrm>
          <a:prstGeom prst="rect">
            <a:avLst/>
          </a:prstGeom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7DFC4B45-29E7-4FF1-A5C0-7D268BC826FA}"/>
              </a:ext>
            </a:extLst>
          </p:cNvPr>
          <p:cNvSpPr/>
          <p:nvPr/>
        </p:nvSpPr>
        <p:spPr>
          <a:xfrm>
            <a:off x="1432875" y="113121"/>
            <a:ext cx="8729220" cy="933254"/>
          </a:xfrm>
          <a:prstGeom prst="wav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Bottom">
              <a:avLst/>
            </a:prstTxWarp>
          </a:bodyPr>
          <a:lstStyle/>
          <a:p>
            <a:pPr algn="ctr"/>
            <a:r>
              <a:rPr lang="vi-VN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 hội đọc sách của trường em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3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639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206</Words>
  <Application>Microsoft Office PowerPoint</Application>
  <PresentationFormat>Widescreen</PresentationFormat>
  <Paragraphs>25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Microsoft YaHei</vt:lpstr>
      <vt:lpstr>Arial</vt:lpstr>
      <vt:lpstr>Calibri</vt:lpstr>
      <vt:lpstr>Garamond</vt:lpstr>
      <vt:lpstr>Times New Roman</vt:lpstr>
      <vt:lpstr>UTM Avo</vt:lpstr>
      <vt:lpstr>2_Office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Hang Nguyen</cp:lastModifiedBy>
  <cp:revision>15</cp:revision>
  <dcterms:created xsi:type="dcterms:W3CDTF">2021-06-02T05:01:13Z</dcterms:created>
  <dcterms:modified xsi:type="dcterms:W3CDTF">2025-04-11T16:42:40Z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