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  <p:sldMasterId id="2147483825" r:id="rId6"/>
  </p:sldMasterIdLst>
  <p:notesMasterIdLst>
    <p:notesMasterId r:id="rId31"/>
  </p:notesMasterIdLst>
  <p:sldIdLst>
    <p:sldId id="513" r:id="rId7"/>
    <p:sldId id="474" r:id="rId8"/>
    <p:sldId id="541" r:id="rId9"/>
    <p:sldId id="544" r:id="rId10"/>
    <p:sldId id="320" r:id="rId11"/>
    <p:sldId id="265" r:id="rId12"/>
    <p:sldId id="266" r:id="rId13"/>
    <p:sldId id="545" r:id="rId14"/>
    <p:sldId id="268" r:id="rId15"/>
    <p:sldId id="546" r:id="rId16"/>
    <p:sldId id="547" r:id="rId17"/>
    <p:sldId id="548" r:id="rId18"/>
    <p:sldId id="288" r:id="rId19"/>
    <p:sldId id="549" r:id="rId20"/>
    <p:sldId id="563" r:id="rId21"/>
    <p:sldId id="550" r:id="rId22"/>
    <p:sldId id="271" r:id="rId23"/>
    <p:sldId id="551" r:id="rId24"/>
    <p:sldId id="552" r:id="rId25"/>
    <p:sldId id="292" r:id="rId26"/>
    <p:sldId id="553" r:id="rId27"/>
    <p:sldId id="554" r:id="rId28"/>
    <p:sldId id="555" r:id="rId29"/>
    <p:sldId id="56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60C6F-F71A-481F-CD84-431C1797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D83EB4-01C2-D9D7-2057-803555BA6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E75575-A231-F3A6-D1AA-832B4B691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CB00DE-234C-FE9F-7D7E-BCA00FBC3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4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0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1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77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07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0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2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0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355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6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E30B-15EC-82D7-CB89-BE0A39DE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78C56737-5674-0E7E-A090-A184F0C0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F1D98-51B7-D368-3B27-C98B28B7AAD8}"/>
              </a:ext>
            </a:extLst>
          </p:cNvPr>
          <p:cNvSpPr txBox="1"/>
          <p:nvPr/>
        </p:nvSpPr>
        <p:spPr>
          <a:xfrm>
            <a:off x="3247707" y="274115"/>
            <a:ext cx="5696585" cy="86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UBND QUẬN DƯƠNG KINH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D3DD0-C7FD-F9E3-B5D3-AC2B1D172845}"/>
              </a:ext>
            </a:extLst>
          </p:cNvPr>
          <p:cNvCxnSpPr/>
          <p:nvPr/>
        </p:nvCxnSpPr>
        <p:spPr>
          <a:xfrm>
            <a:off x="4508089" y="1141212"/>
            <a:ext cx="31758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106EDC-D6FC-AE63-C2DB-6DCFB1640A31}"/>
              </a:ext>
            </a:extLst>
          </p:cNvPr>
          <p:cNvSpPr txBox="1"/>
          <p:nvPr/>
        </p:nvSpPr>
        <p:spPr>
          <a:xfrm>
            <a:off x="3247704" y="2274979"/>
            <a:ext cx="5696585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C1BE-AEB7-92BA-485E-3A98C4015D55}"/>
              </a:ext>
            </a:extLst>
          </p:cNvPr>
          <p:cNvSpPr txBox="1"/>
          <p:nvPr/>
        </p:nvSpPr>
        <p:spPr>
          <a:xfrm>
            <a:off x="2497394" y="2938637"/>
            <a:ext cx="7462683" cy="132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 21: MAI AN TIÊM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(TIẾT 1 +2)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2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1DBA-C4BF-28E7-124F-2DAAE6452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68948544-1ECA-E2E6-248E-EE6AA050F7B5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18EB4214-4DAA-CB84-330B-0F039142C293}"/>
              </a:ext>
            </a:extLst>
          </p:cNvPr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5588CE1D-DCDF-EA3F-23C7-26BFEFB6A0DA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7B954254-493F-1F8D-3637-74F9A7B10832}"/>
                </a:ext>
              </a:extLst>
            </p:cNvPr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vi-VN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>
            <a:extLst>
              <a:ext uri="{FF2B5EF4-FFF2-40B4-BE49-F238E27FC236}">
                <a16:creationId xmlns:a16="http://schemas.microsoft.com/office/drawing/2014/main" id="{17120F10-580C-2E2E-44E0-1AED0A5401B1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B01DE657-0E67-3783-82F7-1BA94A3B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AE67F14C-86DF-E99F-C9ED-BCD221BA9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5AC788D7-A336-ADEF-61CB-F18BD6BEC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9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483966" y="2413873"/>
            <a:ext cx="100394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04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1465</Words>
  <Application>Microsoft Office PowerPoint</Application>
  <PresentationFormat>Widescreen</PresentationFormat>
  <Paragraphs>115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Microsoft YaHei</vt:lpstr>
      <vt:lpstr>#9Slide03 AllRoundGothic</vt:lpstr>
      <vt:lpstr>#9Slide03 SFU Toledo Bold</vt:lpstr>
      <vt:lpstr>#9Slide05 IcielSanelma</vt:lpstr>
      <vt:lpstr>Arial</vt:lpstr>
      <vt:lpstr>Arial Rounded MT Bold</vt:lpstr>
      <vt:lpstr>Arial-Rounded</vt:lpstr>
      <vt:lpstr>Calibri</vt:lpstr>
      <vt:lpstr>Calibri Light</vt:lpstr>
      <vt:lpstr>Times New Roman</vt:lpstr>
      <vt:lpstr>Verdana</vt:lpstr>
      <vt:lpstr>1_Office Theme</vt:lpstr>
      <vt:lpstr>6_Office Theme</vt:lpstr>
      <vt:lpstr>4_Office Theme</vt:lpstr>
      <vt:lpstr>2_Office 主题​​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51</cp:revision>
  <dcterms:created xsi:type="dcterms:W3CDTF">2021-05-24T09:52:12Z</dcterms:created>
  <dcterms:modified xsi:type="dcterms:W3CDTF">2025-04-12T17:49:11Z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