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</p:sldMasterIdLst>
  <p:notesMasterIdLst>
    <p:notesMasterId r:id="rId16"/>
  </p:notesMasterIdLst>
  <p:sldIdLst>
    <p:sldId id="513" r:id="rId7"/>
    <p:sldId id="474" r:id="rId8"/>
    <p:sldId id="541" r:id="rId9"/>
    <p:sldId id="544" r:id="rId10"/>
    <p:sldId id="272" r:id="rId11"/>
    <p:sldId id="273" r:id="rId12"/>
    <p:sldId id="293" r:id="rId13"/>
    <p:sldId id="556" r:id="rId14"/>
    <p:sldId id="56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1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7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7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0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2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0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55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2497394" y="2938637"/>
            <a:ext cx="7462683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21: MAI AN TIÊM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(TIẾT 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2EC4CA-7263-4533-84EE-8B9FC0D4149E}"/>
              </a:ext>
            </a:extLst>
          </p:cNvPr>
          <p:cNvSpPr txBox="1"/>
          <p:nvPr/>
        </p:nvSpPr>
        <p:spPr>
          <a:xfrm>
            <a:off x="3697794" y="423149"/>
            <a:ext cx="5606980" cy="92333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Viết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chữ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hoa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N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7" name="Hướng dẫn viết chữ N hoa">
            <a:hlinkClick r:id="" action="ppaction://media"/>
            <a:extLst>
              <a:ext uri="{FF2B5EF4-FFF2-40B4-BE49-F238E27FC236}">
                <a16:creationId xmlns:a16="http://schemas.microsoft.com/office/drawing/2014/main" id="{336B5CA7-C432-4922-9145-19F044210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386" y="1346479"/>
            <a:ext cx="9299227" cy="491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B0748EA-5F19-421A-8E06-778BB4A2E691}"/>
              </a:ext>
            </a:extLst>
          </p:cNvPr>
          <p:cNvSpPr/>
          <p:nvPr/>
        </p:nvSpPr>
        <p:spPr>
          <a:xfrm>
            <a:off x="4036911" y="792048"/>
            <a:ext cx="3751580" cy="753110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2637741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03DAB-E381-4FEB-B64C-40B0FEABF13D}"/>
              </a:ext>
            </a:extLst>
          </p:cNvPr>
          <p:cNvSpPr txBox="1"/>
          <p:nvPr/>
        </p:nvSpPr>
        <p:spPr>
          <a:xfrm>
            <a:off x="1668025" y="320542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Nam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cù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tạo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514169" y="2236892"/>
            <a:ext cx="93315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04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74</Words>
  <Application>Microsoft Office PowerPoint</Application>
  <PresentationFormat>Widescreen</PresentationFormat>
  <Paragraphs>18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Microsoft YaHei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HP001 5 hàng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51</cp:revision>
  <dcterms:created xsi:type="dcterms:W3CDTF">2021-05-24T09:52:12Z</dcterms:created>
  <dcterms:modified xsi:type="dcterms:W3CDTF">2025-04-12T17:50:09Z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