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</p:sldMasterIdLst>
  <p:notesMasterIdLst>
    <p:notesMasterId r:id="rId18"/>
  </p:notesMasterIdLst>
  <p:sldIdLst>
    <p:sldId id="513" r:id="rId7"/>
    <p:sldId id="474" r:id="rId8"/>
    <p:sldId id="541" r:id="rId9"/>
    <p:sldId id="544" r:id="rId10"/>
    <p:sldId id="278" r:id="rId11"/>
    <p:sldId id="295" r:id="rId12"/>
    <p:sldId id="557" r:id="rId13"/>
    <p:sldId id="558" r:id="rId14"/>
    <p:sldId id="559" r:id="rId15"/>
    <p:sldId id="561" r:id="rId16"/>
    <p:sldId id="56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0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1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77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7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0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2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0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355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E30B-15EC-82D7-CB89-BE0A39DE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78C56737-5674-0E7E-A090-A184F0C0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F1D98-51B7-D368-3B27-C98B28B7AAD8}"/>
              </a:ext>
            </a:extLst>
          </p:cNvPr>
          <p:cNvSpPr txBox="1"/>
          <p:nvPr/>
        </p:nvSpPr>
        <p:spPr>
          <a:xfrm>
            <a:off x="3247707" y="274115"/>
            <a:ext cx="5696585" cy="86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D3DD0-C7FD-F9E3-B5D3-AC2B1D172845}"/>
              </a:ext>
            </a:extLst>
          </p:cNvPr>
          <p:cNvCxnSpPr/>
          <p:nvPr/>
        </p:nvCxnSpPr>
        <p:spPr>
          <a:xfrm>
            <a:off x="4508089" y="1141212"/>
            <a:ext cx="31758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106EDC-D6FC-AE63-C2DB-6DCFB1640A31}"/>
              </a:ext>
            </a:extLst>
          </p:cNvPr>
          <p:cNvSpPr txBox="1"/>
          <p:nvPr/>
        </p:nvSpPr>
        <p:spPr>
          <a:xfrm>
            <a:off x="3247704" y="2274979"/>
            <a:ext cx="56965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C1BE-AEB7-92BA-485E-3A98C4015D55}"/>
              </a:ext>
            </a:extLst>
          </p:cNvPr>
          <p:cNvSpPr txBox="1"/>
          <p:nvPr/>
        </p:nvSpPr>
        <p:spPr>
          <a:xfrm>
            <a:off x="2497394" y="2938637"/>
            <a:ext cx="7462683" cy="132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21: MAI AN TIÊM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(TIẾT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2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VẬN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DỤNG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4EEA1-0F76-4A82-B894-0CBEDD047F80}"/>
              </a:ext>
            </a:extLst>
          </p:cNvPr>
          <p:cNvSpPr txBox="1"/>
          <p:nvPr/>
        </p:nvSpPr>
        <p:spPr>
          <a:xfrm>
            <a:off x="202642" y="4090650"/>
            <a:ext cx="11786716" cy="144655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  </a:t>
            </a:r>
            <a:r>
              <a:rPr lang="en-US" sz="4400" b="1" dirty="0" err="1">
                <a:solidFill>
                  <a:srgbClr val="0000FF"/>
                </a:solidFill>
              </a:rPr>
              <a:t>Viết</a:t>
            </a:r>
            <a:r>
              <a:rPr lang="en-US" sz="4400" b="1" dirty="0">
                <a:solidFill>
                  <a:srgbClr val="0000FF"/>
                </a:solidFill>
              </a:rPr>
              <a:t> 2 – 3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về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nhân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vật</a:t>
            </a:r>
            <a:r>
              <a:rPr lang="en-US" sz="4400" b="1" dirty="0">
                <a:solidFill>
                  <a:srgbClr val="0000FF"/>
                </a:solidFill>
              </a:rPr>
              <a:t> Mai An </a:t>
            </a:r>
            <a:r>
              <a:rPr lang="en-US" sz="4400" b="1" dirty="0" err="1">
                <a:solidFill>
                  <a:srgbClr val="0000FF"/>
                </a:solidFill>
              </a:rPr>
              <a:t>Tiêm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trong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chuyện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trên</a:t>
            </a:r>
            <a:r>
              <a:rPr lang="en-US" sz="4400" b="1" dirty="0">
                <a:solidFill>
                  <a:srgbClr val="0000FF"/>
                </a:solidFill>
              </a:rPr>
              <a:t>.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95969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04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04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04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6524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Quan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72" y="1217777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1163863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7" y="4004682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3934755"/>
            <a:ext cx="3287332" cy="2579974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9C6BB156-BF9F-4FB0-A013-02DBD9E69B72}"/>
              </a:ext>
            </a:extLst>
          </p:cNvPr>
          <p:cNvSpPr/>
          <p:nvPr/>
        </p:nvSpPr>
        <p:spPr>
          <a:xfrm flipH="1">
            <a:off x="663187" y="4069581"/>
            <a:ext cx="1525311" cy="19493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706E4D4C-4869-4D86-9348-5A36E3A4E96C}"/>
              </a:ext>
            </a:extLst>
          </p:cNvPr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836"/>
              <a:gd name="adj6" fmla="val -87778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Vợ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2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947160" y="708338"/>
            <a:ext cx="306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716520" y="718498"/>
            <a:ext cx="1386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3271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396264"/>
            <a:ext cx="3287332" cy="257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B3250-8181-4F2E-A93F-7A5E9B364033}"/>
              </a:ext>
            </a:extLst>
          </p:cNvPr>
          <p:cNvSpPr txBox="1"/>
          <p:nvPr/>
        </p:nvSpPr>
        <p:spPr>
          <a:xfrm>
            <a:off x="233680" y="2894011"/>
            <a:ext cx="61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1. </a:t>
            </a:r>
            <a:r>
              <a:rPr lang="en-US" b="1" dirty="0" err="1"/>
              <a:t>Vợ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Mai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đảo</a:t>
            </a:r>
            <a:r>
              <a:rPr lang="en-US" b="1" dirty="0"/>
              <a:t>.</a:t>
            </a:r>
            <a:endParaRPr lang="vi-VN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30618-641E-42D2-915C-BA009F9512F8}"/>
              </a:ext>
            </a:extLst>
          </p:cNvPr>
          <p:cNvSpPr txBox="1"/>
          <p:nvPr/>
        </p:nvSpPr>
        <p:spPr>
          <a:xfrm>
            <a:off x="6622729" y="2894011"/>
            <a:ext cx="533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2.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hạt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chim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rơi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5415B-221D-4FD2-B0E5-51C9826FE402}"/>
              </a:ext>
            </a:extLst>
          </p:cNvPr>
          <p:cNvSpPr txBox="1"/>
          <p:nvPr/>
        </p:nvSpPr>
        <p:spPr>
          <a:xfrm>
            <a:off x="233680" y="6024214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Vợ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chồng</a:t>
            </a:r>
            <a:r>
              <a:rPr lang="en-US" b="1" dirty="0">
                <a:solidFill>
                  <a:srgbClr val="002060"/>
                </a:solidFill>
              </a:rPr>
              <a:t>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cây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973C-F299-48C7-B0F1-2B6A81E83B32}"/>
              </a:ext>
            </a:extLst>
          </p:cNvPr>
          <p:cNvSpPr txBox="1"/>
          <p:nvPr/>
        </p:nvSpPr>
        <p:spPr>
          <a:xfrm>
            <a:off x="6622729" y="6008974"/>
            <a:ext cx="53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khắc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xuống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nhờ</a:t>
            </a:r>
            <a:r>
              <a:rPr lang="en-US" b="1" dirty="0"/>
              <a:t> </a:t>
            </a:r>
            <a:r>
              <a:rPr lang="en-US" b="1" dirty="0" err="1"/>
              <a:t>sóng</a:t>
            </a:r>
            <a:r>
              <a:rPr lang="en-US" b="1" dirty="0"/>
              <a:t> </a:t>
            </a:r>
            <a:r>
              <a:rPr lang="en-US" b="1" dirty="0" err="1"/>
              <a:t>đưa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đất</a:t>
            </a:r>
            <a:r>
              <a:rPr lang="en-US" b="1" dirty="0"/>
              <a:t> </a:t>
            </a:r>
            <a:r>
              <a:rPr lang="en-US" b="1" dirty="0" err="1"/>
              <a:t>liền</a:t>
            </a:r>
            <a:r>
              <a:rPr lang="en-US" b="1" dirty="0"/>
              <a:t>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585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924560"/>
            <a:ext cx="4876799" cy="284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899881"/>
            <a:ext cx="4429759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00468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934755"/>
            <a:ext cx="4551680" cy="25799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307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396480" y="708338"/>
            <a:ext cx="195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178</Words>
  <Application>Microsoft Office PowerPoint</Application>
  <PresentationFormat>Widescreen</PresentationFormat>
  <Paragraphs>28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Microsoft YaHei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Verdana</vt:lpstr>
      <vt:lpstr>1_Office Theme</vt:lpstr>
      <vt:lpstr>6_Office Theme</vt:lpstr>
      <vt:lpstr>4_Office Theme</vt:lpstr>
      <vt:lpstr>2_Office 主题​​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51</cp:revision>
  <dcterms:created xsi:type="dcterms:W3CDTF">2021-05-24T09:52:12Z</dcterms:created>
  <dcterms:modified xsi:type="dcterms:W3CDTF">2025-04-12T17:50:48Z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