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  <p:sldMasterId id="2147483699" r:id="rId2"/>
    <p:sldMasterId id="2147483701" r:id="rId3"/>
    <p:sldMasterId id="2147483725" r:id="rId4"/>
    <p:sldMasterId id="2147483825" r:id="rId5"/>
  </p:sldMasterIdLst>
  <p:notesMasterIdLst>
    <p:notesMasterId r:id="rId18"/>
  </p:notesMasterIdLst>
  <p:sldIdLst>
    <p:sldId id="258" r:id="rId6"/>
    <p:sldId id="272" r:id="rId7"/>
    <p:sldId id="273" r:id="rId8"/>
    <p:sldId id="293" r:id="rId9"/>
    <p:sldId id="556" r:id="rId10"/>
    <p:sldId id="568" r:id="rId11"/>
    <p:sldId id="278" r:id="rId12"/>
    <p:sldId id="295" r:id="rId13"/>
    <p:sldId id="557" r:id="rId14"/>
    <p:sldId id="559" r:id="rId15"/>
    <p:sldId id="569" r:id="rId16"/>
    <p:sldId id="562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FF"/>
    <a:srgbClr val="9900CC"/>
    <a:srgbClr val="660066"/>
    <a:srgbClr val="99FF33"/>
    <a:srgbClr val="CCFF33"/>
    <a:srgbClr val="CCCC00"/>
    <a:srgbClr val="3AE64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8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592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3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23118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4/14/2025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8424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4/14/2025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44128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36381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913632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824" r:id="rId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51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440" y="1124228"/>
            <a:ext cx="9791700" cy="56184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18">
            <a:extLst>
              <a:ext uri="{FF2B5EF4-FFF2-40B4-BE49-F238E27FC236}">
                <a16:creationId xmlns:a16="http://schemas.microsoft.com/office/drawing/2014/main" id="{F9A780F4-F9D7-F395-49E3-FEE7C9322AB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7850" y="3933468"/>
            <a:ext cx="10596880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 GỬI BỐ NGOÀI ĐẢO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(Tiết 3 + 4)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DCBA27-6AAA-CA02-D8C3-7C6F79614BB9}"/>
              </a:ext>
            </a:extLst>
          </p:cNvPr>
          <p:cNvSpPr txBox="1"/>
          <p:nvPr/>
        </p:nvSpPr>
        <p:spPr>
          <a:xfrm rot="20112338">
            <a:off x="1808597" y="2482219"/>
            <a:ext cx="22154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22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18">
            <a:extLst>
              <a:ext uri="{FF2B5EF4-FFF2-40B4-BE49-F238E27FC236}">
                <a16:creationId xmlns:a16="http://schemas.microsoft.com/office/drawing/2014/main" id="{1F7F72F9-41E1-8708-39A4-8DBA03CD467C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97560" y="3065183"/>
            <a:ext cx="10596880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18">
            <a:extLst>
              <a:ext uri="{FF2B5EF4-FFF2-40B4-BE49-F238E27FC236}">
                <a16:creationId xmlns:a16="http://schemas.microsoft.com/office/drawing/2014/main" id="{406D689C-DBD3-B0A2-B9C9-6C48CF30292E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97560" y="157238"/>
            <a:ext cx="10596880" cy="8617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UBND QUẬN DƯƠNG KINH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ANH DŨNG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E98197-70BE-E365-EC82-FE7F29946AD5}"/>
              </a:ext>
            </a:extLst>
          </p:cNvPr>
          <p:cNvCxnSpPr/>
          <p:nvPr/>
        </p:nvCxnSpPr>
        <p:spPr>
          <a:xfrm>
            <a:off x="4692580" y="1020518"/>
            <a:ext cx="32757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202642" y="584728"/>
            <a:ext cx="11786716" cy="584775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 2. </a:t>
            </a:r>
            <a:r>
              <a:rPr lang="en-US" sz="3200" b="1" dirty="0" err="1">
                <a:solidFill>
                  <a:srgbClr val="002060"/>
                </a:solidFill>
              </a:rPr>
              <a:t>Kết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hợp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ngữ</a:t>
            </a:r>
            <a:r>
              <a:rPr lang="en-US" sz="3200" b="1" dirty="0">
                <a:solidFill>
                  <a:srgbClr val="002060"/>
                </a:solidFill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</a:rPr>
              <a:t>cột</a:t>
            </a:r>
            <a:r>
              <a:rPr lang="en-US" sz="3200" b="1" dirty="0">
                <a:solidFill>
                  <a:srgbClr val="002060"/>
                </a:solidFill>
              </a:rPr>
              <a:t> A </a:t>
            </a:r>
            <a:r>
              <a:rPr lang="en-US" sz="3200" b="1" dirty="0" err="1">
                <a:solidFill>
                  <a:srgbClr val="002060"/>
                </a:solidFill>
              </a:rPr>
              <a:t>với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ngữ</a:t>
            </a:r>
            <a:r>
              <a:rPr lang="en-US" sz="3200" b="1" dirty="0">
                <a:solidFill>
                  <a:srgbClr val="002060"/>
                </a:solidFill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</a:rPr>
              <a:t>cột</a:t>
            </a:r>
            <a:r>
              <a:rPr lang="en-US" sz="3200" b="1" dirty="0">
                <a:solidFill>
                  <a:srgbClr val="002060"/>
                </a:solidFill>
              </a:rPr>
              <a:t> B </a:t>
            </a:r>
            <a:r>
              <a:rPr lang="en-US" sz="3200" b="1" dirty="0" err="1">
                <a:solidFill>
                  <a:srgbClr val="002060"/>
                </a:solidFill>
              </a:rPr>
              <a:t>để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E011E9-916D-42CE-801F-80190316A496}"/>
              </a:ext>
            </a:extLst>
          </p:cNvPr>
          <p:cNvSpPr/>
          <p:nvPr/>
        </p:nvSpPr>
        <p:spPr>
          <a:xfrm>
            <a:off x="631596" y="2733473"/>
            <a:ext cx="5464404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Những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người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chài</a:t>
            </a:r>
            <a:r>
              <a:rPr lang="en-US" sz="2800" b="1" dirty="0">
                <a:solidFill>
                  <a:schemeClr val="tx1"/>
                </a:solidFill>
              </a:rPr>
              <a:t> ra </a:t>
            </a:r>
            <a:r>
              <a:rPr lang="en-US" sz="2800" b="1" dirty="0" err="1">
                <a:solidFill>
                  <a:schemeClr val="tx1"/>
                </a:solidFill>
              </a:rPr>
              <a:t>khơi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E50C7F-F8A7-48B3-ADE9-471AF5ACB84A}"/>
              </a:ext>
            </a:extLst>
          </p:cNvPr>
          <p:cNvSpPr/>
          <p:nvPr/>
        </p:nvSpPr>
        <p:spPr>
          <a:xfrm>
            <a:off x="3120323" y="1686126"/>
            <a:ext cx="595644" cy="6410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5D3F4F-B654-435C-9221-98B8EF25D7B3}"/>
              </a:ext>
            </a:extLst>
          </p:cNvPr>
          <p:cNvSpPr/>
          <p:nvPr/>
        </p:nvSpPr>
        <p:spPr>
          <a:xfrm>
            <a:off x="631596" y="3780820"/>
            <a:ext cx="5464404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Các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chú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hải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quân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tuần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tra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758C697-E046-4D39-911D-28A3B8B2789D}"/>
              </a:ext>
            </a:extLst>
          </p:cNvPr>
          <p:cNvSpPr/>
          <p:nvPr/>
        </p:nvSpPr>
        <p:spPr>
          <a:xfrm>
            <a:off x="631596" y="4870315"/>
            <a:ext cx="5464404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Người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biển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làm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lồng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bè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E59213B-DC1B-4DB9-AECD-42E986819CA7}"/>
              </a:ext>
            </a:extLst>
          </p:cNvPr>
          <p:cNvSpPr/>
          <p:nvPr/>
        </p:nvSpPr>
        <p:spPr>
          <a:xfrm>
            <a:off x="7408532" y="2733472"/>
            <a:ext cx="4060378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để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nuôi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tôm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cá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14FD28A-5363-4C84-81C2-53F8FC5E6D23}"/>
              </a:ext>
            </a:extLst>
          </p:cNvPr>
          <p:cNvSpPr/>
          <p:nvPr/>
        </p:nvSpPr>
        <p:spPr>
          <a:xfrm>
            <a:off x="7408532" y="3780820"/>
            <a:ext cx="4060378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để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đánh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cá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2335A70-98EB-44E5-B55C-568C4931DF3C}"/>
              </a:ext>
            </a:extLst>
          </p:cNvPr>
          <p:cNvSpPr/>
          <p:nvPr/>
        </p:nvSpPr>
        <p:spPr>
          <a:xfrm>
            <a:off x="7408532" y="4870315"/>
            <a:ext cx="4060378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để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canh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giữ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biển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đảo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880220D-BF3D-4780-A9A7-7FEC257A97EF}"/>
              </a:ext>
            </a:extLst>
          </p:cNvPr>
          <p:cNvSpPr/>
          <p:nvPr/>
        </p:nvSpPr>
        <p:spPr>
          <a:xfrm>
            <a:off x="9140899" y="1686126"/>
            <a:ext cx="595644" cy="6410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B</a:t>
            </a:r>
            <a:endParaRPr lang="vi-VN" sz="3200" b="1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500420-28ED-45B7-8875-69417E2CA5C0}"/>
              </a:ext>
            </a:extLst>
          </p:cNvPr>
          <p:cNvCxnSpPr>
            <a:stCxn id="2" idx="3"/>
            <a:endCxn id="18" idx="1"/>
          </p:cNvCxnSpPr>
          <p:nvPr/>
        </p:nvCxnSpPr>
        <p:spPr>
          <a:xfrm>
            <a:off x="6096000" y="3053985"/>
            <a:ext cx="1312532" cy="1047347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6AA8C7-6D26-49D0-BB10-6792CC249D9C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 flipV="1">
            <a:off x="6096000" y="3053984"/>
            <a:ext cx="1312532" cy="2136843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93B9412-46D6-4E58-B3ED-48A696EF97E4}"/>
              </a:ext>
            </a:extLst>
          </p:cNvPr>
          <p:cNvCxnSpPr/>
          <p:nvPr/>
        </p:nvCxnSpPr>
        <p:spPr>
          <a:xfrm>
            <a:off x="6096000" y="4140403"/>
            <a:ext cx="1312532" cy="1047347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19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202642" y="584728"/>
            <a:ext cx="11786716" cy="1077218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 3. </a:t>
            </a:r>
            <a:r>
              <a:rPr lang="en-US" sz="3200" b="1" dirty="0" err="1">
                <a:solidFill>
                  <a:srgbClr val="002060"/>
                </a:solidFill>
              </a:rPr>
              <a:t>Dựa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kết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quả</a:t>
            </a:r>
            <a:r>
              <a:rPr lang="en-US" sz="3200" b="1" dirty="0">
                <a:solidFill>
                  <a:srgbClr val="002060"/>
                </a:solidFill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</a:rPr>
              <a:t>bài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tập</a:t>
            </a:r>
            <a:r>
              <a:rPr lang="en-US" sz="3200" b="1" dirty="0">
                <a:solidFill>
                  <a:srgbClr val="002060"/>
                </a:solidFill>
              </a:rPr>
              <a:t> 2, </a:t>
            </a:r>
            <a:r>
              <a:rPr lang="en-US" sz="3200" b="1" dirty="0" err="1">
                <a:solidFill>
                  <a:srgbClr val="002060"/>
                </a:solidFill>
              </a:rPr>
              <a:t>đặt</a:t>
            </a:r>
            <a:r>
              <a:rPr lang="en-US" sz="3200" b="1" dirty="0">
                <a:solidFill>
                  <a:srgbClr val="002060"/>
                </a:solidFill>
              </a:rPr>
              <a:t> 2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hỏi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2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trả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lời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theo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mẫu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E011E9-916D-42CE-801F-80190316A496}"/>
              </a:ext>
            </a:extLst>
          </p:cNvPr>
          <p:cNvSpPr/>
          <p:nvPr/>
        </p:nvSpPr>
        <p:spPr>
          <a:xfrm>
            <a:off x="1678292" y="2530273"/>
            <a:ext cx="8785460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en-US" sz="3200" b="1" dirty="0" err="1">
                <a:solidFill>
                  <a:schemeClr val="tx1"/>
                </a:solidFill>
              </a:rPr>
              <a:t>Những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người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chài</a:t>
            </a:r>
            <a:r>
              <a:rPr lang="en-US" sz="3200" b="1" dirty="0">
                <a:solidFill>
                  <a:schemeClr val="tx1"/>
                </a:solidFill>
              </a:rPr>
              <a:t> ra </a:t>
            </a:r>
            <a:r>
              <a:rPr lang="en-US" sz="3200" b="1" dirty="0" err="1">
                <a:solidFill>
                  <a:schemeClr val="tx1"/>
                </a:solidFill>
              </a:rPr>
              <a:t>khơi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?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E59213B-DC1B-4DB9-AECD-42E986819CA7}"/>
              </a:ext>
            </a:extLst>
          </p:cNvPr>
          <p:cNvSpPr/>
          <p:nvPr/>
        </p:nvSpPr>
        <p:spPr>
          <a:xfrm>
            <a:off x="1678292" y="3810432"/>
            <a:ext cx="8785461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en-US" sz="3200" b="1" dirty="0" err="1">
                <a:solidFill>
                  <a:schemeClr val="tx1"/>
                </a:solidFill>
              </a:rPr>
              <a:t>Những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người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chài</a:t>
            </a:r>
            <a:r>
              <a:rPr lang="en-US" sz="3200" b="1" dirty="0">
                <a:solidFill>
                  <a:schemeClr val="tx1"/>
                </a:solidFill>
              </a:rPr>
              <a:t> ra </a:t>
            </a:r>
            <a:r>
              <a:rPr lang="en-US" sz="3200" b="1" dirty="0" err="1">
                <a:solidFill>
                  <a:schemeClr val="tx1"/>
                </a:solidFill>
              </a:rPr>
              <a:t>khơi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42082B-250E-4048-81ED-B498747AF1B2}"/>
              </a:ext>
            </a:extLst>
          </p:cNvPr>
          <p:cNvSpPr txBox="1"/>
          <p:nvPr/>
        </p:nvSpPr>
        <p:spPr>
          <a:xfrm>
            <a:off x="812800" y="2052320"/>
            <a:ext cx="110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M:</a:t>
            </a:r>
            <a:endParaRPr lang="vi-VN" sz="3200" b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2133348-2BC8-4FEA-9A95-70B9DFF9EB05}"/>
              </a:ext>
            </a:extLst>
          </p:cNvPr>
          <p:cNvSpPr/>
          <p:nvPr/>
        </p:nvSpPr>
        <p:spPr>
          <a:xfrm>
            <a:off x="604576" y="3328737"/>
            <a:ext cx="9170387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chú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bộ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đội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hải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tuần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?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D3A7807-2B5C-42BB-93DB-E17A51FAB3B1}"/>
              </a:ext>
            </a:extLst>
          </p:cNvPr>
          <p:cNvSpPr/>
          <p:nvPr/>
        </p:nvSpPr>
        <p:spPr>
          <a:xfrm>
            <a:off x="604576" y="4053893"/>
            <a:ext cx="11384782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chú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bộ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đội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hải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tuần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canh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biển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đảo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4A4F470-8C15-486E-8053-D127A74C6643}"/>
              </a:ext>
            </a:extLst>
          </p:cNvPr>
          <p:cNvSpPr/>
          <p:nvPr/>
        </p:nvSpPr>
        <p:spPr>
          <a:xfrm>
            <a:off x="604576" y="4974277"/>
            <a:ext cx="10207450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FF"/>
                </a:solidFill>
              </a:rPr>
              <a:t>- </a:t>
            </a:r>
            <a:r>
              <a:rPr lang="en-US" sz="3200" b="1" dirty="0" err="1">
                <a:solidFill>
                  <a:srgbClr val="0000FF"/>
                </a:solidFill>
              </a:rPr>
              <a:t>Những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người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dân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biển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lồng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bè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?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7475C79-2EDB-4E1C-89E8-D16C334D9C9C}"/>
              </a:ext>
            </a:extLst>
          </p:cNvPr>
          <p:cNvSpPr/>
          <p:nvPr/>
        </p:nvSpPr>
        <p:spPr>
          <a:xfrm>
            <a:off x="604576" y="5699433"/>
            <a:ext cx="11384782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FF"/>
                </a:solidFill>
              </a:rPr>
              <a:t>- </a:t>
            </a:r>
            <a:r>
              <a:rPr lang="en-US" sz="3200" b="1" dirty="0" err="1">
                <a:solidFill>
                  <a:srgbClr val="0000FF"/>
                </a:solidFill>
              </a:rPr>
              <a:t>Những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người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dân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biển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lồng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bè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nuôi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tôm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374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-0.00078 -0.071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35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0131 -0.116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58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7.37257E-18 -0.186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3" grpId="0"/>
      <p:bldP spid="16" grpId="0" animBg="1"/>
      <p:bldP spid="20" grpId="0" animBg="1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86F050E6-2764-4F39-9BB0-E01580F95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A797B2-8053-4ABD-95AF-131AFE421524}"/>
              </a:ext>
            </a:extLst>
          </p:cNvPr>
          <p:cNvSpPr txBox="1"/>
          <p:nvPr/>
        </p:nvSpPr>
        <p:spPr>
          <a:xfrm>
            <a:off x="1391920" y="2293592"/>
            <a:ext cx="9885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Củng</a:t>
            </a:r>
            <a:r>
              <a:rPr lang="en-US" sz="9600" b="1" dirty="0">
                <a:solidFill>
                  <a:srgbClr val="00B05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cố</a:t>
            </a:r>
            <a:r>
              <a:rPr lang="en-US" sz="9600" b="1" dirty="0">
                <a:solidFill>
                  <a:srgbClr val="00B05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bài</a:t>
            </a:r>
            <a:r>
              <a:rPr lang="en-US" sz="9600" b="1" dirty="0">
                <a:solidFill>
                  <a:srgbClr val="00B05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học</a:t>
            </a:r>
            <a:endParaRPr lang="vi-VN" sz="9600" b="1" dirty="0">
              <a:solidFill>
                <a:srgbClr val="00B050"/>
              </a:solidFill>
              <a:latin typeface="#9Slide03 AllRoundGothic" panose="020B07030202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3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3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40" y="1178084"/>
            <a:ext cx="6030224" cy="39323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31587" y="3053881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DC10C0F-0991-428F-9043-628302274BD9}"/>
              </a:ext>
            </a:extLst>
          </p:cNvPr>
          <p:cNvGrpSpPr/>
          <p:nvPr/>
        </p:nvGrpSpPr>
        <p:grpSpPr>
          <a:xfrm>
            <a:off x="1282625" y="259236"/>
            <a:ext cx="9690175" cy="6375027"/>
            <a:chOff x="1282625" y="259237"/>
            <a:chExt cx="9465503" cy="633952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877DFBB-ED85-494B-A989-34BDA80BE1FF}"/>
                </a:ext>
              </a:extLst>
            </p:cNvPr>
            <p:cNvGrpSpPr/>
            <p:nvPr/>
          </p:nvGrpSpPr>
          <p:grpSpPr>
            <a:xfrm>
              <a:off x="1282625" y="1558604"/>
              <a:ext cx="9465503" cy="5040159"/>
              <a:chOff x="725195" y="578318"/>
              <a:chExt cx="11081619" cy="5695651"/>
            </a:xfrm>
          </p:grpSpPr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F154DFF3-D179-425E-A093-878DEB2BC1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41"/>
              <a:stretch/>
            </p:blipFill>
            <p:spPr bwMode="auto">
              <a:xfrm>
                <a:off x="725195" y="2576266"/>
                <a:ext cx="8057064" cy="21645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>
                <a:extLst>
                  <a:ext uri="{FF2B5EF4-FFF2-40B4-BE49-F238E27FC236}">
                    <a16:creationId xmlns:a16="http://schemas.microsoft.com/office/drawing/2014/main" id="{4BA6EE98-4EF2-4C8C-B42C-1245554C0A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41"/>
              <a:stretch/>
            </p:blipFill>
            <p:spPr bwMode="auto">
              <a:xfrm>
                <a:off x="725195" y="578318"/>
                <a:ext cx="8057064" cy="21645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>
                <a:extLst>
                  <a:ext uri="{FF2B5EF4-FFF2-40B4-BE49-F238E27FC236}">
                    <a16:creationId xmlns:a16="http://schemas.microsoft.com/office/drawing/2014/main" id="{49145AC6-238E-4BAF-A216-F673A83723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3784"/>
              <a:stretch/>
            </p:blipFill>
            <p:spPr bwMode="auto">
              <a:xfrm>
                <a:off x="8772212" y="578318"/>
                <a:ext cx="3034602" cy="21645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>
                <a:extLst>
                  <a:ext uri="{FF2B5EF4-FFF2-40B4-BE49-F238E27FC236}">
                    <a16:creationId xmlns:a16="http://schemas.microsoft.com/office/drawing/2014/main" id="{95F3886E-5045-4035-A590-008D06F65A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6847" r="63784"/>
              <a:stretch/>
            </p:blipFill>
            <p:spPr bwMode="auto">
              <a:xfrm>
                <a:off x="8772211" y="2724479"/>
                <a:ext cx="3034602" cy="2016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">
                <a:extLst>
                  <a:ext uri="{FF2B5EF4-FFF2-40B4-BE49-F238E27FC236}">
                    <a16:creationId xmlns:a16="http://schemas.microsoft.com/office/drawing/2014/main" id="{302F7B4D-D6B0-4E9C-8139-41B65E6AA0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28906" r="63784"/>
              <a:stretch/>
            </p:blipFill>
            <p:spPr bwMode="auto">
              <a:xfrm flipV="1">
                <a:off x="8772211" y="4735098"/>
                <a:ext cx="3034602" cy="15388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2">
                <a:extLst>
                  <a:ext uri="{FF2B5EF4-FFF2-40B4-BE49-F238E27FC236}">
                    <a16:creationId xmlns:a16="http://schemas.microsoft.com/office/drawing/2014/main" id="{8F7A1AA0-23BF-431A-BE57-585DBB86BD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41" b="28906"/>
              <a:stretch/>
            </p:blipFill>
            <p:spPr bwMode="auto">
              <a:xfrm flipV="1">
                <a:off x="725195" y="4695768"/>
                <a:ext cx="8057064" cy="15388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5665E82A-2C6B-4028-894A-01C7FC5698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84" r="3841"/>
            <a:stretch/>
          </p:blipFill>
          <p:spPr bwMode="auto">
            <a:xfrm>
              <a:off x="1282625" y="259237"/>
              <a:ext cx="6882042" cy="1448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2A112B7B-5DD0-4C6D-924F-BBC86FE41F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4384" r="63784"/>
            <a:stretch/>
          </p:blipFill>
          <p:spPr bwMode="auto">
            <a:xfrm>
              <a:off x="8155240" y="259237"/>
              <a:ext cx="2592043" cy="1448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1A6A7EE-30C1-490F-B842-E6B0B889608A}"/>
              </a:ext>
            </a:extLst>
          </p:cNvPr>
          <p:cNvSpPr txBox="1"/>
          <p:nvPr/>
        </p:nvSpPr>
        <p:spPr>
          <a:xfrm>
            <a:off x="1770436" y="1378804"/>
            <a:ext cx="331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Bây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giờ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sắp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Tết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rồi</a:t>
            </a:r>
            <a:endParaRPr lang="vi-VN" sz="28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21B406-CCAB-4EE8-9898-80A7E208B59C}"/>
              </a:ext>
            </a:extLst>
          </p:cNvPr>
          <p:cNvSpPr txBox="1"/>
          <p:nvPr/>
        </p:nvSpPr>
        <p:spPr>
          <a:xfrm>
            <a:off x="1780163" y="1969651"/>
            <a:ext cx="3570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Con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thư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gửi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bố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…</a:t>
            </a:r>
            <a:endParaRPr lang="vi-VN" sz="28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CEA308-8F25-455D-85EC-0C824E6CB600}"/>
              </a:ext>
            </a:extLst>
          </p:cNvPr>
          <p:cNvSpPr txBox="1"/>
          <p:nvPr/>
        </p:nvSpPr>
        <p:spPr>
          <a:xfrm>
            <a:off x="1789891" y="3155546"/>
            <a:ext cx="345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Tết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muốn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gửi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bố</a:t>
            </a:r>
            <a:endParaRPr lang="vi-VN" sz="28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63700A-183C-4D48-B6B9-40437F4A7875}"/>
              </a:ext>
            </a:extLst>
          </p:cNvPr>
          <p:cNvSpPr txBox="1"/>
          <p:nvPr/>
        </p:nvSpPr>
        <p:spPr>
          <a:xfrm>
            <a:off x="1780164" y="3753401"/>
            <a:ext cx="405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Cái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bánh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chưng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vui</a:t>
            </a:r>
            <a:endParaRPr lang="vi-VN" sz="28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D217C5-EA28-4D53-B911-7F093432434B}"/>
              </a:ext>
            </a:extLst>
          </p:cNvPr>
          <p:cNvSpPr txBox="1"/>
          <p:nvPr/>
        </p:nvSpPr>
        <p:spPr>
          <a:xfrm>
            <a:off x="1780164" y="4338469"/>
            <a:ext cx="389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Nhưng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bánh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to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quá</a:t>
            </a:r>
            <a:endParaRPr lang="vi-VN" sz="28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B4C380-743B-4190-8BD0-523CB82AD0C3}"/>
              </a:ext>
            </a:extLst>
          </p:cNvPr>
          <p:cNvSpPr txBox="1"/>
          <p:nvPr/>
        </p:nvSpPr>
        <p:spPr>
          <a:xfrm>
            <a:off x="1780163" y="4933265"/>
            <a:ext cx="4056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Mà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hòm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thư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nhỏ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thôi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.</a:t>
            </a:r>
            <a:endParaRPr lang="vi-VN" sz="28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444D0A-7AF3-480F-9BAD-4D8E624B3986}"/>
              </a:ext>
            </a:extLst>
          </p:cNvPr>
          <p:cNvSpPr txBox="1"/>
          <p:nvPr/>
        </p:nvSpPr>
        <p:spPr>
          <a:xfrm>
            <a:off x="4250989" y="761462"/>
            <a:ext cx="345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gửi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bố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ngoài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đảo</a:t>
            </a:r>
            <a:endParaRPr lang="vi-VN" sz="2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211539-BEB4-4C95-BF4B-796F6462718B}"/>
              </a:ext>
            </a:extLst>
          </p:cNvPr>
          <p:cNvSpPr txBox="1"/>
          <p:nvPr/>
        </p:nvSpPr>
        <p:spPr>
          <a:xfrm>
            <a:off x="6475842" y="1354130"/>
            <a:ext cx="345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Gửi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sợ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héo</a:t>
            </a:r>
            <a:endParaRPr lang="vi-VN" sz="28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BB23F9-2A2B-458F-83CE-464B1714877D}"/>
              </a:ext>
            </a:extLst>
          </p:cNvPr>
          <p:cNvSpPr txBox="1"/>
          <p:nvPr/>
        </p:nvSpPr>
        <p:spPr>
          <a:xfrm>
            <a:off x="6475842" y="1951707"/>
            <a:ext cx="345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ra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đảo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xa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xôi</a:t>
            </a:r>
            <a:endParaRPr lang="vi-VN" sz="28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1EB113-64DA-44BC-8CAC-37EFDE620062}"/>
              </a:ext>
            </a:extLst>
          </p:cNvPr>
          <p:cNvSpPr txBox="1"/>
          <p:nvPr/>
        </p:nvSpPr>
        <p:spPr>
          <a:xfrm>
            <a:off x="6471154" y="2549284"/>
            <a:ext cx="345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Con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thư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gửi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vậy</a:t>
            </a:r>
            <a:endParaRPr lang="vi-VN" sz="28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859076-D046-477F-8A3E-18E9B0E1E535}"/>
              </a:ext>
            </a:extLst>
          </p:cNvPr>
          <p:cNvSpPr txBox="1"/>
          <p:nvPr/>
        </p:nvSpPr>
        <p:spPr>
          <a:xfrm>
            <a:off x="6471154" y="3140454"/>
            <a:ext cx="394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Hẳn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bố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lòng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thôi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.</a:t>
            </a:r>
            <a:endParaRPr lang="vi-VN" sz="28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0C60A0-4CBE-4866-A9A8-03B767BCC049}"/>
              </a:ext>
            </a:extLst>
          </p:cNvPr>
          <p:cNvSpPr txBox="1"/>
          <p:nvPr/>
        </p:nvSpPr>
        <p:spPr>
          <a:xfrm>
            <a:off x="6470692" y="4325204"/>
            <a:ext cx="394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Ngoài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ấy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chắc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gió</a:t>
            </a:r>
            <a:endParaRPr lang="vi-VN" sz="28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4E4ABE-6991-40C9-8E4E-519DA816C633}"/>
              </a:ext>
            </a:extLst>
          </p:cNvPr>
          <p:cNvSpPr txBox="1"/>
          <p:nvPr/>
        </p:nvSpPr>
        <p:spPr>
          <a:xfrm>
            <a:off x="6470692" y="4912006"/>
            <a:ext cx="394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Đảo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che</a:t>
            </a:r>
            <a:endParaRPr lang="vi-VN" sz="28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4B2D99-5C12-4D85-82A3-8A3E8BF343D4}"/>
              </a:ext>
            </a:extLst>
          </p:cNvPr>
          <p:cNvSpPr txBox="1"/>
          <p:nvPr/>
        </p:nvSpPr>
        <p:spPr>
          <a:xfrm>
            <a:off x="6470692" y="5511524"/>
            <a:ext cx="4339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Ngoài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ấy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chắc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sóng</a:t>
            </a:r>
            <a:endParaRPr lang="vi-VN" sz="28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E069F5-B3E3-4A1E-87A1-0BB472AB4F4F}"/>
              </a:ext>
            </a:extLst>
          </p:cNvPr>
          <p:cNvSpPr txBox="1"/>
          <p:nvPr/>
        </p:nvSpPr>
        <p:spPr>
          <a:xfrm>
            <a:off x="6470692" y="6091587"/>
            <a:ext cx="394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Bố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lúc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cũng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nghe</a:t>
            </a:r>
            <a:r>
              <a:rPr lang="en-US" sz="2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…</a:t>
            </a:r>
            <a:endParaRPr lang="vi-VN" sz="28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sp>
        <p:nvSpPr>
          <p:cNvPr id="34" name="Rounded Rectangle 1">
            <a:extLst>
              <a:ext uri="{FF2B5EF4-FFF2-40B4-BE49-F238E27FC236}">
                <a16:creationId xmlns:a16="http://schemas.microsoft.com/office/drawing/2014/main" id="{E576CADE-4D56-4241-8ED7-22EC3C95E1A8}"/>
              </a:ext>
            </a:extLst>
          </p:cNvPr>
          <p:cNvSpPr/>
          <p:nvPr/>
        </p:nvSpPr>
        <p:spPr>
          <a:xfrm>
            <a:off x="324541" y="323279"/>
            <a:ext cx="2891790" cy="753110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Verdana" panose="020B0604030504040204" charset="0"/>
              </a:rPr>
              <a:t>1. Nghe 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Verdana" panose="020B0604030504040204" charset="0"/>
              </a:rPr>
              <a:t>viết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4E9757-15E6-41A5-A2EC-3864F8AAE9AF}"/>
              </a:ext>
            </a:extLst>
          </p:cNvPr>
          <p:cNvSpPr txBox="1"/>
          <p:nvPr/>
        </p:nvSpPr>
        <p:spPr>
          <a:xfrm>
            <a:off x="1008668" y="693393"/>
            <a:ext cx="934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2. </a:t>
            </a:r>
            <a:r>
              <a:rPr lang="en-US" sz="3600" b="1" dirty="0" err="1">
                <a:solidFill>
                  <a:srgbClr val="002060"/>
                </a:solidFill>
              </a:rPr>
              <a:t>Chọn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tiếng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phù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hợp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thay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vào</a:t>
            </a:r>
            <a:r>
              <a:rPr lang="en-US" sz="3600" b="1" dirty="0">
                <a:solidFill>
                  <a:srgbClr val="002060"/>
                </a:solidFill>
              </a:rPr>
              <a:t> ô.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8447F7-FCA9-4C23-B946-0EA1BDE972BF}"/>
              </a:ext>
            </a:extLst>
          </p:cNvPr>
          <p:cNvSpPr txBox="1"/>
          <p:nvPr/>
        </p:nvSpPr>
        <p:spPr>
          <a:xfrm>
            <a:off x="755715" y="1703632"/>
            <a:ext cx="378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a. </a:t>
            </a:r>
            <a:r>
              <a:rPr lang="en-US" sz="3600" b="1" dirty="0">
                <a:solidFill>
                  <a:srgbClr val="FF0000"/>
                </a:solidFill>
              </a:rPr>
              <a:t>(dang/ </a:t>
            </a:r>
            <a:r>
              <a:rPr lang="en-US" sz="3600" b="1" dirty="0" err="1">
                <a:solidFill>
                  <a:srgbClr val="FF0000"/>
                </a:solidFill>
              </a:rPr>
              <a:t>giang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  <a:r>
              <a:rPr lang="en-US" sz="3600" b="1" dirty="0">
                <a:solidFill>
                  <a:srgbClr val="002060"/>
                </a:solidFill>
              </a:rPr>
              <a:t>: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63EA7-FA72-4EFF-912E-EDD842D70E09}"/>
              </a:ext>
            </a:extLst>
          </p:cNvPr>
          <p:cNvSpPr txBox="1"/>
          <p:nvPr/>
        </p:nvSpPr>
        <p:spPr>
          <a:xfrm>
            <a:off x="1604127" y="2506482"/>
            <a:ext cx="2223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dang </a:t>
            </a:r>
            <a:r>
              <a:rPr lang="en-US" sz="3600" b="1" dirty="0" err="1">
                <a:solidFill>
                  <a:srgbClr val="002060"/>
                </a:solidFill>
              </a:rPr>
              <a:t>tay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A958E3-93C0-4680-9674-576663321B86}"/>
              </a:ext>
            </a:extLst>
          </p:cNvPr>
          <p:cNvSpPr/>
          <p:nvPr/>
        </p:nvSpPr>
        <p:spPr>
          <a:xfrm>
            <a:off x="1604127" y="2573518"/>
            <a:ext cx="1233341" cy="57929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A3D7CB-CFC9-4CBF-93BC-0D98D156410E}"/>
              </a:ext>
            </a:extLst>
          </p:cNvPr>
          <p:cNvSpPr txBox="1"/>
          <p:nvPr/>
        </p:nvSpPr>
        <p:spPr>
          <a:xfrm>
            <a:off x="1464697" y="3614132"/>
            <a:ext cx="245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giỏi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giang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C3AB33-3C0C-402B-9D7F-BA1785DFBDEE}"/>
              </a:ext>
            </a:extLst>
          </p:cNvPr>
          <p:cNvSpPr/>
          <p:nvPr/>
        </p:nvSpPr>
        <p:spPr>
          <a:xfrm>
            <a:off x="2466646" y="3681168"/>
            <a:ext cx="1233341" cy="57929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AAA7CD-6BF9-4D35-B6AB-28D1306BD6B1}"/>
              </a:ext>
            </a:extLst>
          </p:cNvPr>
          <p:cNvSpPr txBox="1"/>
          <p:nvPr/>
        </p:nvSpPr>
        <p:spPr>
          <a:xfrm>
            <a:off x="1421942" y="4721782"/>
            <a:ext cx="245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dở</a:t>
            </a:r>
            <a:r>
              <a:rPr lang="en-US" sz="3600" b="1" dirty="0">
                <a:solidFill>
                  <a:srgbClr val="FF0000"/>
                </a:solidFill>
              </a:rPr>
              <a:t> dang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3ECA45-7224-460A-BE5B-47339292E682}"/>
              </a:ext>
            </a:extLst>
          </p:cNvPr>
          <p:cNvSpPr/>
          <p:nvPr/>
        </p:nvSpPr>
        <p:spPr>
          <a:xfrm>
            <a:off x="2220797" y="4712679"/>
            <a:ext cx="1233341" cy="57929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782B9F-DF9F-4710-9D60-1FD1C73CC1A1}"/>
              </a:ext>
            </a:extLst>
          </p:cNvPr>
          <p:cNvSpPr txBox="1"/>
          <p:nvPr/>
        </p:nvSpPr>
        <p:spPr>
          <a:xfrm>
            <a:off x="6966740" y="1627493"/>
            <a:ext cx="378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b. </a:t>
            </a:r>
            <a:r>
              <a:rPr lang="en-US" sz="3600" b="1" dirty="0">
                <a:solidFill>
                  <a:srgbClr val="FF0000"/>
                </a:solidFill>
              </a:rPr>
              <a:t>(</a:t>
            </a:r>
            <a:r>
              <a:rPr lang="en-US" sz="3600" b="1" dirty="0" err="1">
                <a:solidFill>
                  <a:srgbClr val="FF0000"/>
                </a:solidFill>
              </a:rPr>
              <a:t>dành</a:t>
            </a:r>
            <a:r>
              <a:rPr lang="en-US" sz="3600" b="1" dirty="0">
                <a:solidFill>
                  <a:srgbClr val="FF0000"/>
                </a:solidFill>
              </a:rPr>
              <a:t>/ </a:t>
            </a:r>
            <a:r>
              <a:rPr lang="en-US" sz="3600" b="1" dirty="0" err="1">
                <a:solidFill>
                  <a:srgbClr val="FF0000"/>
                </a:solidFill>
              </a:rPr>
              <a:t>giành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  <a:r>
              <a:rPr lang="en-US" sz="3600" b="1" dirty="0">
                <a:solidFill>
                  <a:srgbClr val="002060"/>
                </a:solidFill>
              </a:rPr>
              <a:t>: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6DA353-A1C7-42FB-8ABB-44F4D4D999CA}"/>
              </a:ext>
            </a:extLst>
          </p:cNvPr>
          <p:cNvSpPr txBox="1"/>
          <p:nvPr/>
        </p:nvSpPr>
        <p:spPr>
          <a:xfrm>
            <a:off x="7675722" y="2439446"/>
            <a:ext cx="2223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dỗ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dành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467A28-7639-4A47-B818-9229F0D143E8}"/>
              </a:ext>
            </a:extLst>
          </p:cNvPr>
          <p:cNvSpPr/>
          <p:nvPr/>
        </p:nvSpPr>
        <p:spPr>
          <a:xfrm>
            <a:off x="8421260" y="2477059"/>
            <a:ext cx="1233341" cy="57929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B18739-1320-48BF-A509-556451F321DA}"/>
              </a:ext>
            </a:extLst>
          </p:cNvPr>
          <p:cNvSpPr txBox="1"/>
          <p:nvPr/>
        </p:nvSpPr>
        <p:spPr>
          <a:xfrm>
            <a:off x="7675722" y="3537993"/>
            <a:ext cx="2941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tranh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giành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9F13AB-D99B-4C5B-A7BE-EC5F65350807}"/>
              </a:ext>
            </a:extLst>
          </p:cNvPr>
          <p:cNvSpPr/>
          <p:nvPr/>
        </p:nvSpPr>
        <p:spPr>
          <a:xfrm>
            <a:off x="9041335" y="3581363"/>
            <a:ext cx="1233341" cy="57929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CB2141-7B98-4561-B33B-22C0ADA6D185}"/>
              </a:ext>
            </a:extLst>
          </p:cNvPr>
          <p:cNvSpPr txBox="1"/>
          <p:nvPr/>
        </p:nvSpPr>
        <p:spPr>
          <a:xfrm>
            <a:off x="7675722" y="4645643"/>
            <a:ext cx="245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để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dành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77C113-3920-4B16-B8C7-D896EBCC0839}"/>
              </a:ext>
            </a:extLst>
          </p:cNvPr>
          <p:cNvSpPr/>
          <p:nvPr/>
        </p:nvSpPr>
        <p:spPr>
          <a:xfrm>
            <a:off x="8421260" y="4696167"/>
            <a:ext cx="1233341" cy="57929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17377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6" grpId="0" animBg="1"/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FC0531-6DDB-4A83-8C36-E18D14FEF216}"/>
              </a:ext>
            </a:extLst>
          </p:cNvPr>
          <p:cNvSpPr txBox="1"/>
          <p:nvPr/>
        </p:nvSpPr>
        <p:spPr>
          <a:xfrm>
            <a:off x="1093510" y="504856"/>
            <a:ext cx="10548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3a</a:t>
            </a:r>
            <a:r>
              <a:rPr lang="en-US" sz="3600" b="1" dirty="0">
                <a:solidFill>
                  <a:srgbClr val="002060"/>
                </a:solidFill>
              </a:rPr>
              <a:t>. </a:t>
            </a:r>
            <a:r>
              <a:rPr lang="en-US" sz="3600" b="1" dirty="0" err="1">
                <a:solidFill>
                  <a:srgbClr val="002060"/>
                </a:solidFill>
              </a:rPr>
              <a:t>Tìm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từ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ngữ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gọi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tên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từng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loại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quả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có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tiếng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bắt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đầu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bằng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s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hoặc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x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5" descr="A picture containing yellow, fruit, orange, plant&#10;&#10;Description automatically generated">
            <a:extLst>
              <a:ext uri="{FF2B5EF4-FFF2-40B4-BE49-F238E27FC236}">
                <a16:creationId xmlns:a16="http://schemas.microsoft.com/office/drawing/2014/main" id="{6360461A-51E9-4FD9-9895-9CE4ED891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10" y="2071540"/>
            <a:ext cx="2714919" cy="2714919"/>
          </a:xfrm>
          <a:prstGeom prst="rect">
            <a:avLst/>
          </a:prstGeom>
        </p:spPr>
      </p:pic>
      <p:pic>
        <p:nvPicPr>
          <p:cNvPr id="8" name="Picture 7" descr="A picture containing fruit, durian, plant&#10;&#10;Description automatically generated">
            <a:extLst>
              <a:ext uri="{FF2B5EF4-FFF2-40B4-BE49-F238E27FC236}">
                <a16:creationId xmlns:a16="http://schemas.microsoft.com/office/drawing/2014/main" id="{506CCA9D-5AF9-417B-95BC-37C223F7D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236" y="4227732"/>
            <a:ext cx="3290888" cy="1719263"/>
          </a:xfrm>
          <a:prstGeom prst="rect">
            <a:avLst/>
          </a:prstGeom>
        </p:spPr>
      </p:pic>
      <p:pic>
        <p:nvPicPr>
          <p:cNvPr id="12" name="Picture 11" descr="A picture containing fig, indoor, fruit, sliced&#10;&#10;Description automatically generated">
            <a:extLst>
              <a:ext uri="{FF2B5EF4-FFF2-40B4-BE49-F238E27FC236}">
                <a16:creationId xmlns:a16="http://schemas.microsoft.com/office/drawing/2014/main" id="{46A45F7A-6B80-4D9A-8C63-93A174728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92" y="1548421"/>
            <a:ext cx="3290888" cy="24506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C6C7EF6-F150-4E46-AD88-8C378EBF34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94" b="89051" l="8467" r="92449">
                        <a14:foregroundMark x1="92449" y1="71533" x2="92449" y2="71533"/>
                        <a14:foregroundMark x1="8467" y1="69343" x2="8467" y2="69343"/>
                        <a14:foregroundMark x1="59039" y1="8394" x2="59039" y2="8394"/>
                        <a14:foregroundMark x1="85812" y1="44891" x2="85812" y2="44891"/>
                        <a14:foregroundMark x1="83524" y1="58394" x2="83524" y2="58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1" t="5094" r="5208" b="13997"/>
          <a:stretch/>
        </p:blipFill>
        <p:spPr>
          <a:xfrm>
            <a:off x="7739406" y="3316382"/>
            <a:ext cx="3685881" cy="2111605"/>
          </a:xfrm>
          <a:prstGeom prst="rect">
            <a:avLst/>
          </a:prstGeom>
        </p:spPr>
      </p:pic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D15B9B08-0229-4169-89C6-7DD84078116C}"/>
              </a:ext>
            </a:extLst>
          </p:cNvPr>
          <p:cNvSpPr/>
          <p:nvPr/>
        </p:nvSpPr>
        <p:spPr>
          <a:xfrm>
            <a:off x="1553736" y="4504263"/>
            <a:ext cx="1537836" cy="661729"/>
          </a:xfrm>
          <a:prstGeom prst="round2DiagRect">
            <a:avLst/>
          </a:prstGeom>
          <a:solidFill>
            <a:schemeClr val="accent6">
              <a:lumMod val="20000"/>
              <a:lumOff val="80000"/>
              <a:alpha val="36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</a:rPr>
              <a:t>xoài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16DB7E29-2133-48E6-BBAC-CD7916986F8A}"/>
              </a:ext>
            </a:extLst>
          </p:cNvPr>
          <p:cNvSpPr/>
          <p:nvPr/>
        </p:nvSpPr>
        <p:spPr>
          <a:xfrm>
            <a:off x="5740125" y="3566003"/>
            <a:ext cx="1537836" cy="661729"/>
          </a:xfrm>
          <a:prstGeom prst="round2DiagRect">
            <a:avLst/>
          </a:prstGeom>
          <a:solidFill>
            <a:schemeClr val="accent6">
              <a:lumMod val="20000"/>
              <a:lumOff val="80000"/>
              <a:alpha val="36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sung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5D5D763C-4DE8-4590-AF68-2FD7FAF228C1}"/>
              </a:ext>
            </a:extLst>
          </p:cNvPr>
          <p:cNvSpPr/>
          <p:nvPr/>
        </p:nvSpPr>
        <p:spPr>
          <a:xfrm>
            <a:off x="4199625" y="5867169"/>
            <a:ext cx="2280234" cy="661729"/>
          </a:xfrm>
          <a:prstGeom prst="round2DiagRect">
            <a:avLst/>
          </a:prstGeom>
          <a:solidFill>
            <a:schemeClr val="accent6">
              <a:lumMod val="20000"/>
              <a:lumOff val="80000"/>
              <a:alpha val="36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</a:rPr>
              <a:t>sầu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riêng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E9C8A945-785B-47A8-B605-9A3EF68A6F74}"/>
              </a:ext>
            </a:extLst>
          </p:cNvPr>
          <p:cNvSpPr/>
          <p:nvPr/>
        </p:nvSpPr>
        <p:spPr>
          <a:xfrm>
            <a:off x="8972698" y="5536304"/>
            <a:ext cx="1537836" cy="661729"/>
          </a:xfrm>
          <a:prstGeom prst="round2DiagRect">
            <a:avLst/>
          </a:prstGeom>
          <a:solidFill>
            <a:schemeClr val="accent6">
              <a:lumMod val="20000"/>
              <a:lumOff val="80000"/>
              <a:alpha val="36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sim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374161F-3649-4136-88DA-4243F4AEC77E}"/>
              </a:ext>
            </a:extLst>
          </p:cNvPr>
          <p:cNvSpPr/>
          <p:nvPr/>
        </p:nvSpPr>
        <p:spPr>
          <a:xfrm>
            <a:off x="2322654" y="2395425"/>
            <a:ext cx="402949" cy="378326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1</a:t>
            </a:r>
            <a:endParaRPr lang="vi-VN" sz="2400" b="1" dirty="0">
              <a:solidFill>
                <a:srgbClr val="0000FF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59EEF4A-0CEA-44B2-9E01-531338B07837}"/>
              </a:ext>
            </a:extLst>
          </p:cNvPr>
          <p:cNvSpPr/>
          <p:nvPr/>
        </p:nvSpPr>
        <p:spPr>
          <a:xfrm>
            <a:off x="5740125" y="1806973"/>
            <a:ext cx="402949" cy="378326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2</a:t>
            </a:r>
            <a:endParaRPr lang="vi-VN" sz="2400" b="1" dirty="0">
              <a:solidFill>
                <a:srgbClr val="0000FF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EDE285F-65BE-45AF-9DEF-680AB36AF100}"/>
              </a:ext>
            </a:extLst>
          </p:cNvPr>
          <p:cNvSpPr/>
          <p:nvPr/>
        </p:nvSpPr>
        <p:spPr>
          <a:xfrm>
            <a:off x="5538650" y="4457031"/>
            <a:ext cx="402949" cy="378326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3</a:t>
            </a:r>
            <a:endParaRPr lang="vi-VN" sz="2400" b="1" dirty="0">
              <a:solidFill>
                <a:srgbClr val="0000FF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96A03C-DB71-44D1-978E-C102FD531569}"/>
              </a:ext>
            </a:extLst>
          </p:cNvPr>
          <p:cNvSpPr/>
          <p:nvPr/>
        </p:nvSpPr>
        <p:spPr>
          <a:xfrm>
            <a:off x="9381468" y="3239836"/>
            <a:ext cx="402949" cy="378326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4</a:t>
            </a:r>
            <a:endParaRPr lang="vi-VN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8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4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60" y="254000"/>
            <a:ext cx="9276080" cy="49890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8AD640-B88F-40D9-92E5-C07774C82589}"/>
              </a:ext>
            </a:extLst>
          </p:cNvPr>
          <p:cNvSpPr txBox="1"/>
          <p:nvPr/>
        </p:nvSpPr>
        <p:spPr>
          <a:xfrm>
            <a:off x="3434080" y="2748518"/>
            <a:ext cx="5323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LUYỆN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TỪ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VÀ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CÂU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588722" y="490360"/>
            <a:ext cx="11786716" cy="1077218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 1. </a:t>
            </a:r>
            <a:r>
              <a:rPr lang="en-US" sz="3200" b="1" dirty="0" err="1">
                <a:solidFill>
                  <a:srgbClr val="002060"/>
                </a:solidFill>
              </a:rPr>
              <a:t>Những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ngữ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nào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dưới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đây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chỉ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người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làm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việc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002060"/>
                </a:solidFill>
              </a:rPr>
              <a:t>trên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biển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>
            <a:off x="2707640" y="1056587"/>
            <a:ext cx="124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7AA865E-F7D3-47A0-AE6F-E15388FD6B1D}"/>
              </a:ext>
            </a:extLst>
          </p:cNvPr>
          <p:cNvCxnSpPr>
            <a:cxnSpLocks/>
          </p:cNvCxnSpPr>
          <p:nvPr/>
        </p:nvCxnSpPr>
        <p:spPr>
          <a:xfrm>
            <a:off x="7528560" y="1056587"/>
            <a:ext cx="2854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3B4BB73-3715-4257-B46B-264773628739}"/>
              </a:ext>
            </a:extLst>
          </p:cNvPr>
          <p:cNvCxnSpPr>
            <a:cxnSpLocks/>
          </p:cNvCxnSpPr>
          <p:nvPr/>
        </p:nvCxnSpPr>
        <p:spPr>
          <a:xfrm>
            <a:off x="685800" y="1567578"/>
            <a:ext cx="1671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172D390-6316-45D6-8A2B-ECA09D0C3653}"/>
              </a:ext>
            </a:extLst>
          </p:cNvPr>
          <p:cNvSpPr/>
          <p:nvPr/>
        </p:nvSpPr>
        <p:spPr>
          <a:xfrm>
            <a:off x="919760" y="2906851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ngư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dân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7FA4383-7C49-4C4F-8CCC-681D349412B2}"/>
              </a:ext>
            </a:extLst>
          </p:cNvPr>
          <p:cNvSpPr/>
          <p:nvPr/>
        </p:nvSpPr>
        <p:spPr>
          <a:xfrm>
            <a:off x="4177101" y="2914387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hải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quân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2267634-921A-4F54-AFA1-E015E2B4D195}"/>
              </a:ext>
            </a:extLst>
          </p:cNvPr>
          <p:cNvSpPr/>
          <p:nvPr/>
        </p:nvSpPr>
        <p:spPr>
          <a:xfrm>
            <a:off x="7434442" y="2914387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lái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xe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396F894-7748-4193-A2A2-8BCC420A0C07}"/>
              </a:ext>
            </a:extLst>
          </p:cNvPr>
          <p:cNvSpPr/>
          <p:nvPr/>
        </p:nvSpPr>
        <p:spPr>
          <a:xfrm>
            <a:off x="1808814" y="5344126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thợ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lặn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6C74B6A-CC10-453F-B764-931619221B1B}"/>
              </a:ext>
            </a:extLst>
          </p:cNvPr>
          <p:cNvSpPr/>
          <p:nvPr/>
        </p:nvSpPr>
        <p:spPr>
          <a:xfrm>
            <a:off x="5066155" y="5351662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thủy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thủ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49FA981-B049-4651-A1B2-74B2488D8B8C}"/>
              </a:ext>
            </a:extLst>
          </p:cNvPr>
          <p:cNvSpPr/>
          <p:nvPr/>
        </p:nvSpPr>
        <p:spPr>
          <a:xfrm>
            <a:off x="8323496" y="5351662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nông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dân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416C84C8-C45A-4B99-8EF2-2F4DDA7536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28" y="1633477"/>
            <a:ext cx="2188353" cy="1400388"/>
          </a:xfrm>
          <a:prstGeom prst="cloud">
            <a:avLst/>
          </a:prstGeom>
        </p:spPr>
      </p:pic>
      <p:pic>
        <p:nvPicPr>
          <p:cNvPr id="27" name="Picture 26" descr="A person playing a guitar&#10;&#10;Description automatically generated with low confidence">
            <a:extLst>
              <a:ext uri="{FF2B5EF4-FFF2-40B4-BE49-F238E27FC236}">
                <a16:creationId xmlns:a16="http://schemas.microsoft.com/office/drawing/2014/main" id="{57B625C3-E55B-4B2A-A59E-7736BA43C8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76" b="93007" l="3653" r="94368">
                        <a14:foregroundMark x1="15982" y1="19441" x2="87062" y2="92448"/>
                        <a14:foregroundMark x1="82192" y1="23217" x2="85845" y2="71049"/>
                        <a14:foregroundMark x1="85845" y1="71049" x2="85693" y2="72308"/>
                        <a14:foregroundMark x1="55251" y1="27692" x2="36377" y2="90070"/>
                        <a14:foregroundMark x1="17199" y1="86573" x2="14764" y2="30070"/>
                        <a14:foregroundMark x1="17352" y1="15105" x2="66058" y2="23776"/>
                        <a14:foregroundMark x1="66058" y1="23776" x2="72451" y2="25734"/>
                        <a14:foregroundMark x1="37900" y1="14965" x2="91324" y2="18881"/>
                        <a14:foregroundMark x1="46575" y1="91748" x2="73059" y2="73427"/>
                        <a14:foregroundMark x1="73059" y1="73427" x2="76865" y2="64615"/>
                        <a14:foregroundMark x1="76865" y1="64615" x2="76408" y2="63916"/>
                        <a14:foregroundMark x1="6545" y1="92867" x2="50685" y2="90769"/>
                        <a14:foregroundMark x1="50685" y1="90769" x2="79452" y2="92308"/>
                        <a14:foregroundMark x1="79452" y1="92308" x2="90411" y2="89371"/>
                        <a14:foregroundMark x1="90411" y1="89371" x2="88889" y2="79441"/>
                        <a14:foregroundMark x1="88889" y1="79441" x2="86454" y2="74545"/>
                        <a14:foregroundMark x1="14155" y1="85175" x2="36073" y2="77343"/>
                        <a14:foregroundMark x1="3957" y1="66993" x2="9589" y2="51888"/>
                        <a14:foregroundMark x1="9589" y1="51888" x2="9589" y2="51329"/>
                        <a14:foregroundMark x1="8828" y1="82937" x2="30746" y2="80699"/>
                        <a14:foregroundMark x1="42314" y1="87133" x2="59665" y2="63776"/>
                        <a14:foregroundMark x1="60731" y1="75105" x2="69711" y2="66014"/>
                        <a14:foregroundMark x1="55099" y1="72028" x2="68189" y2="79580"/>
                        <a14:foregroundMark x1="31202" y1="94965" x2="48554" y2="93007"/>
                        <a14:foregroundMark x1="48554" y1="93007" x2="58447" y2="93007"/>
                        <a14:foregroundMark x1="40639" y1="83776" x2="44292" y2="72587"/>
                        <a14:foregroundMark x1="73668" y1="71469" x2="61948" y2="56643"/>
                        <a14:foregroundMark x1="58904" y1="35664" x2="77017" y2="29510"/>
                        <a14:foregroundMark x1="75495" y1="89091" x2="75799" y2="78741"/>
                        <a14:foregroundMark x1="77169" y1="55245" x2="83409" y2="59720"/>
                        <a14:foregroundMark x1="22070" y1="4755" x2="30289" y2="8811"/>
                        <a14:foregroundMark x1="91781" y1="60420" x2="89802" y2="62797"/>
                        <a14:foregroundMark x1="94216" y1="58042" x2="94216" y2="58042"/>
                        <a14:foregroundMark x1="94368" y1="54126" x2="94368" y2="54126"/>
                        <a14:foregroundMark x1="89346" y1="71049" x2="89346" y2="71049"/>
                        <a14:foregroundMark x1="90107" y1="67273" x2="90107" y2="67273"/>
                        <a14:foregroundMark x1="90411" y1="65594" x2="90411" y2="6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45" y="1491543"/>
            <a:ext cx="1317187" cy="1429644"/>
          </a:xfrm>
          <a:prstGeom prst="rect">
            <a:avLst/>
          </a:prstGeom>
        </p:spPr>
      </p:pic>
      <p:pic>
        <p:nvPicPr>
          <p:cNvPr id="13" name="Picture 12" descr="A person standing next to a car&#10;&#10;Description automatically generated with medium confidence">
            <a:extLst>
              <a:ext uri="{FF2B5EF4-FFF2-40B4-BE49-F238E27FC236}">
                <a16:creationId xmlns:a16="http://schemas.microsoft.com/office/drawing/2014/main" id="{FA33984A-E588-44DD-828A-254A2AE3EE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85" y="1794891"/>
            <a:ext cx="2089043" cy="1217011"/>
          </a:xfrm>
          <a:prstGeom prst="rect">
            <a:avLst/>
          </a:prstGeom>
        </p:spPr>
      </p:pic>
      <p:pic>
        <p:nvPicPr>
          <p:cNvPr id="29" name="Picture 28" descr="A picture containing icon&#10;&#10;Description automatically generated">
            <a:extLst>
              <a:ext uri="{FF2B5EF4-FFF2-40B4-BE49-F238E27FC236}">
                <a16:creationId xmlns:a16="http://schemas.microsoft.com/office/drawing/2014/main" id="{6A6CF30F-3357-4C6C-A381-68FDC889A3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416" y="4017038"/>
            <a:ext cx="1327088" cy="1327088"/>
          </a:xfrm>
          <a:prstGeom prst="rect">
            <a:avLst/>
          </a:prstGeom>
        </p:spPr>
      </p:pic>
      <p:pic>
        <p:nvPicPr>
          <p:cNvPr id="31" name="Picture 30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AD05A3B8-8FF8-44EF-932A-0E114EF84B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83" y="3870204"/>
            <a:ext cx="2003613" cy="1558136"/>
          </a:xfrm>
          <a:prstGeom prst="rect">
            <a:avLst/>
          </a:prstGeom>
        </p:spPr>
      </p:pic>
      <p:pic>
        <p:nvPicPr>
          <p:cNvPr id="33" name="Picture 32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E5ED7EB8-3CAD-4E6E-A9AB-BACC93743F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797" y="3322279"/>
            <a:ext cx="3484596" cy="23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9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14245 0.0039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18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20404 -0.0053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278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10885 -0.0076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-394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3112 0.0037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18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20456 0.0006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1" y="2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0.13399 0.0074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37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 -0.00463 L 0.09844 -0.0064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-93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0.16263 0.0002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10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  <p:bldP spid="7" grpId="2" animBg="1"/>
      <p:bldP spid="18" grpId="0" animBg="1"/>
      <p:bldP spid="18" grpId="1" animBg="1"/>
      <p:bldP spid="18" grpId="2" animBg="1"/>
      <p:bldP spid="21" grpId="0" animBg="1"/>
      <p:bldP spid="21" grpId="1" animBg="1"/>
      <p:bldP spid="23" grpId="0" animBg="1"/>
      <p:bldP spid="23" grpId="1" animBg="1"/>
      <p:bldP spid="23" grpId="2" animBg="1"/>
      <p:bldP spid="25" grpId="0" animBg="1"/>
      <p:bldP spid="25" grpId="1" animBg="1"/>
      <p:bldP spid="25" grpId="2" animBg="1"/>
      <p:bldP spid="26" grpId="0" animBg="1"/>
      <p:bldP spid="2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386</Words>
  <Application>Microsoft Office PowerPoint</Application>
  <PresentationFormat>Widescreen</PresentationFormat>
  <Paragraphs>74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Microsoft YaHei</vt:lpstr>
      <vt:lpstr>#9Slide03 AllRoundGothic</vt:lpstr>
      <vt:lpstr>Arial</vt:lpstr>
      <vt:lpstr>Arial Rounded MT Bold</vt:lpstr>
      <vt:lpstr>Arial-Rounded</vt:lpstr>
      <vt:lpstr>Calibri</vt:lpstr>
      <vt:lpstr>Calibri Light</vt:lpstr>
      <vt:lpstr>HP001 5 hàng</vt:lpstr>
      <vt:lpstr>Times New Roman</vt:lpstr>
      <vt:lpstr>6_Office Theme</vt:lpstr>
      <vt:lpstr>4_Office Theme</vt:lpstr>
      <vt:lpstr>2_Office 主题​​</vt:lpstr>
      <vt:lpstr>7_Office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Hang Nguyen</cp:lastModifiedBy>
  <cp:revision>96</cp:revision>
  <dcterms:created xsi:type="dcterms:W3CDTF">2021-05-24T09:52:12Z</dcterms:created>
  <dcterms:modified xsi:type="dcterms:W3CDTF">2025-04-14T00:56:17Z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