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78" r:id="rId3"/>
  </p:sldMasterIdLst>
  <p:notesMasterIdLst>
    <p:notesMasterId r:id="rId20"/>
  </p:notesMasterIdLst>
  <p:sldIdLst>
    <p:sldId id="513" r:id="rId4"/>
    <p:sldId id="261" r:id="rId5"/>
    <p:sldId id="259" r:id="rId6"/>
    <p:sldId id="298" r:id="rId7"/>
    <p:sldId id="299" r:id="rId8"/>
    <p:sldId id="301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9" r:id="rId17"/>
    <p:sldId id="308" r:id="rId18"/>
    <p:sldId id="5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0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71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8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31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8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5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89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36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9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3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0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6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65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E30B-15EC-82D7-CB89-BE0A39DE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78C56737-5674-0E7E-A090-A184F0C0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F1D98-51B7-D368-3B27-C98B28B7AAD8}"/>
              </a:ext>
            </a:extLst>
          </p:cNvPr>
          <p:cNvSpPr txBox="1"/>
          <p:nvPr/>
        </p:nvSpPr>
        <p:spPr>
          <a:xfrm>
            <a:off x="3247707" y="274115"/>
            <a:ext cx="5696585" cy="86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UBND QUẬN DƯƠNG KINH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D3DD0-C7FD-F9E3-B5D3-AC2B1D172845}"/>
              </a:ext>
            </a:extLst>
          </p:cNvPr>
          <p:cNvCxnSpPr/>
          <p:nvPr/>
        </p:nvCxnSpPr>
        <p:spPr>
          <a:xfrm>
            <a:off x="4508089" y="1141212"/>
            <a:ext cx="31758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106EDC-D6FC-AE63-C2DB-6DCFB1640A31}"/>
              </a:ext>
            </a:extLst>
          </p:cNvPr>
          <p:cNvSpPr txBox="1"/>
          <p:nvPr/>
        </p:nvSpPr>
        <p:spPr>
          <a:xfrm>
            <a:off x="3247704" y="2274979"/>
            <a:ext cx="5696585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C1BE-AEB7-92BA-485E-3A98C4015D55}"/>
              </a:ext>
            </a:extLst>
          </p:cNvPr>
          <p:cNvSpPr txBox="1"/>
          <p:nvPr/>
        </p:nvSpPr>
        <p:spPr>
          <a:xfrm>
            <a:off x="1727112" y="2901315"/>
            <a:ext cx="8737767" cy="132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 23: BÓP NÁT QUẢ CAM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(</a:t>
            </a:r>
            <a:r>
              <a:rPr kumimoji="0" lang="vi-VN" altLang="zh-C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2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433" y="5667428"/>
            <a:ext cx="10997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Tranh 3. Vua nói: 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“Quốc Toản làm trái phép nước, lẽ ra phải trị tội. Nhưng còn trẻ mà đã biết ỉo việc nước, ta có lời khen."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ban cho Quốc Toản một quả cam.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1" y="886121"/>
            <a:ext cx="11180189" cy="4703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887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" y="940325"/>
            <a:ext cx="10935093" cy="464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10618" y="5913061"/>
            <a:ext cx="1098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865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4. Quốc Toản xoè tay cho mọi người xem quả cam vua ban nhưng quả cam đã nát từ bao giở.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1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7315200" cy="990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0875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KÓ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theo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nhãm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</a:p>
        </p:txBody>
      </p:sp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131215" y="2050659"/>
            <a:ext cx="10020693" cy="414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1036948"/>
            <a:ext cx="11123629" cy="5476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633081" y="348888"/>
            <a:ext cx="4397935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 KỂ THEO NHÓM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doors dir="vert"/>
      </p:transition>
    </mc:Choice>
    <mc:Fallback xmlns="">
      <p:transition spd="slow" advClick="0" advTm="371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622168"/>
            <a:ext cx="10586300" cy="4204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5279" y="5071620"/>
            <a:ext cx="110576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ngợi người anh hùng nhỏ tuổi Trần Quốc Toản. 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còn bé, Trẩn Quốc Toản đã rất quan tâm đến việc nư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Điều này thể hiện Trần Quốc Toản lả người yêu nước và có chí lớn.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flip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VẬN </a:t>
            </a:r>
          </a:p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 chi tiết hoặc </a:t>
            </a:r>
            <a:endParaRPr lang="en-US" sz="3200" dirty="0"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 em thích về nhân vật Tr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ầ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Quốc Toản để kể cho người thân 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483966" y="2413873"/>
            <a:ext cx="100394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Tạm</a:t>
            </a: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</a:t>
            </a:r>
            <a:r>
              <a:rPr kumimoji="0" lang="en-US" sz="10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biệt</a:t>
            </a: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</a:t>
            </a:r>
            <a:r>
              <a:rPr kumimoji="0" lang="en-US" sz="10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các</a:t>
            </a: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</a:t>
            </a:r>
            <a:r>
              <a:rPr kumimoji="0" lang="en-US" sz="10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em</a:t>
            </a: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!</a:t>
            </a:r>
            <a:endParaRPr kumimoji="0" lang="vi-VN" sz="10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5 IcielSanel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IM ĐỒNG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03" y="371789"/>
            <a:ext cx="11163719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63" y="1530123"/>
            <a:ext cx="6226414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92427" y="237318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4100" y="3137687"/>
            <a:ext cx="2825509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6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p nát quả cam -- Truyện kể lớp 2 -- Hạt giống tâm hồ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571" y="292231"/>
            <a:ext cx="10963373" cy="60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641023"/>
            <a:ext cx="11123629" cy="5872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19096" y="273474"/>
            <a:ext cx="5709192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Nêu sự việc trong từng tranh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9" y="744719"/>
            <a:ext cx="10548594" cy="4788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97585" y="5665509"/>
            <a:ext cx="105391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1. Trần Quốc Toản xô ngã mấy người lính gác để được vào gặp vua, xin đánh giặc.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0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8" y="961532"/>
            <a:ext cx="9860436" cy="4713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923828" y="5818258"/>
            <a:ext cx="10262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2. Trần Quốc Toản quỳ xuống tâu với vua: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“Cho giặc mượn đường là mất nước. Xin bệ hạ cho đánh!”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đặt thanh gươm lên gáy xin chịu tội.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</TotalTime>
  <Words>331</Words>
  <Application>Microsoft Office PowerPoint</Application>
  <PresentationFormat>Widescreen</PresentationFormat>
  <Paragraphs>30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#9Slide05 IcielSanelma</vt:lpstr>
      <vt:lpstr>.VnTimeH</vt:lpstr>
      <vt:lpstr>Arial</vt:lpstr>
      <vt:lpstr>Arial Rounded MT Bold</vt:lpstr>
      <vt:lpstr>Calibri</vt:lpstr>
      <vt:lpstr>Calibri Light</vt:lpstr>
      <vt:lpstr>SVN-Cookies</vt:lpstr>
      <vt:lpstr>Times New Roman</vt:lpstr>
      <vt:lpstr>Verdana</vt:lpstr>
      <vt:lpstr>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Hang Nguyen</cp:lastModifiedBy>
  <cp:revision>55</cp:revision>
  <dcterms:created xsi:type="dcterms:W3CDTF">2021-07-07T09:47:17Z</dcterms:created>
  <dcterms:modified xsi:type="dcterms:W3CDTF">2025-04-13T15:01:07Z</dcterms:modified>
</cp:coreProperties>
</file>