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15"/>
  </p:notesMasterIdLst>
  <p:sldIdLst>
    <p:sldId id="513" r:id="rId3"/>
    <p:sldId id="292" r:id="rId4"/>
    <p:sldId id="329" r:id="rId5"/>
    <p:sldId id="332" r:id="rId6"/>
    <p:sldId id="370" r:id="rId7"/>
    <p:sldId id="337" r:id="rId8"/>
    <p:sldId id="338" r:id="rId9"/>
    <p:sldId id="298" r:id="rId10"/>
    <p:sldId id="340" r:id="rId11"/>
    <p:sldId id="339" r:id="rId12"/>
    <p:sldId id="371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6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7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3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0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0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1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E30B-15EC-82D7-CB89-BE0A39DE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78C56737-5674-0E7E-A090-A184F0C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F1D98-51B7-D368-3B27-C98B28B7AAD8}"/>
              </a:ext>
            </a:extLst>
          </p:cNvPr>
          <p:cNvSpPr txBox="1"/>
          <p:nvPr/>
        </p:nvSpPr>
        <p:spPr>
          <a:xfrm>
            <a:off x="3247707" y="274115"/>
            <a:ext cx="5696585" cy="86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2D3DD0-C7FD-F9E3-B5D3-AC2B1D172845}"/>
              </a:ext>
            </a:extLst>
          </p:cNvPr>
          <p:cNvCxnSpPr/>
          <p:nvPr/>
        </p:nvCxnSpPr>
        <p:spPr>
          <a:xfrm>
            <a:off x="4508089" y="1141212"/>
            <a:ext cx="31758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6106EDC-D6FC-AE63-C2DB-6DCFB1640A31}"/>
              </a:ext>
            </a:extLst>
          </p:cNvPr>
          <p:cNvSpPr txBox="1"/>
          <p:nvPr/>
        </p:nvSpPr>
        <p:spPr>
          <a:xfrm>
            <a:off x="3247704" y="2274979"/>
            <a:ext cx="5696585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TIẾNG 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1C1BE-AEB7-92BA-485E-3A98C4015D55}"/>
              </a:ext>
            </a:extLst>
          </p:cNvPr>
          <p:cNvSpPr txBox="1"/>
          <p:nvPr/>
        </p:nvSpPr>
        <p:spPr>
          <a:xfrm>
            <a:off x="1617776" y="2834861"/>
            <a:ext cx="8956439" cy="132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BÀI 24: CHIẾC RỄ ĐA TRÒN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(TIẾT 3 + 4)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2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14331"/>
              </p:ext>
            </p:extLst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26384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27736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0450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99962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80741" y="1751131"/>
            <a:ext cx="9491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5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582315"/>
            <a:ext cx="7080069" cy="593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1"/>
          <a:stretch/>
        </p:blipFill>
        <p:spPr>
          <a:xfrm>
            <a:off x="478971" y="952782"/>
            <a:ext cx="1976846" cy="179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482" y="16430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211" y="304636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ai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3743400"/>
            <a:ext cx="476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440437"/>
            <a:ext cx="4763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073802"/>
            <a:ext cx="377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366128" y="965672"/>
            <a:ext cx="6919273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10812544" y="6363093"/>
            <a:ext cx="1140644" cy="3487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3244" y="928304"/>
            <a:ext cx="86106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8616" y="243976"/>
            <a:ext cx="8936381" cy="6331763"/>
            <a:chOff x="1670844" y="872333"/>
            <a:chExt cx="8936381" cy="633176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844" y="872333"/>
              <a:ext cx="8915400" cy="396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75"/>
            <a:stretch>
              <a:fillRect/>
            </a:stretch>
          </p:blipFill>
          <p:spPr bwMode="auto">
            <a:xfrm>
              <a:off x="1691825" y="4841896"/>
              <a:ext cx="89154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6074" y="1810308"/>
            <a:ext cx="823172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Nhiều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năm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sau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chiếc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rễ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đã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bén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đất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6707" y="2464094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và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thành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cây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con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có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vòng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lá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tròn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.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Thiếu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43611" y="3086802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nhi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vào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thăm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vườn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Bác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em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nào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cũng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thích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85520" y="3762145"/>
            <a:ext cx="92202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chơi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trò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chui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qua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chui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lại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vòm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lá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ấy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.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Lúc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đó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43611" y="4541448"/>
            <a:ext cx="92202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mọi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người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mới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hiểu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vì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sao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Bác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trồng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85520" y="5287759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chiếc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rễ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thành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hình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tròn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như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thế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.  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07547" y="1142967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Chiếc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rễ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tròn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247570" y="1842803"/>
            <a:ext cx="1407227" cy="2487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39789" y="6813374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80" y="1629717"/>
            <a:ext cx="89154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09784" y="1897182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khó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68105" y="3207073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hiếc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hiều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hiếu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úc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ác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89220" y="3835521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r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ễ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òng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òn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ui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1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667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42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5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328" y="1509869"/>
            <a:ext cx="1097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340"/>
              </a:spcAft>
              <a:buClr>
                <a:srgbClr val="000000"/>
              </a:buClr>
              <a:buSzPts val="1250"/>
              <a:tabLst>
                <a:tab pos="15621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vào vở tên của 2 nhân vật được nói đến trong chủ điểm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Việt Nam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61908" y="444155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6" descr="club%20me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" y="223881"/>
            <a:ext cx="3140118" cy="11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5"/>
          <a:stretch>
            <a:fillRect/>
          </a:stretch>
        </p:blipFill>
        <p:spPr bwMode="auto">
          <a:xfrm>
            <a:off x="2052108" y="4288954"/>
            <a:ext cx="8915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21" y="2067228"/>
            <a:ext cx="3200295" cy="1943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78" y="2040286"/>
            <a:ext cx="3035431" cy="199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47308" y="4612032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ai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iêm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    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ần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Q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uốc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oản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760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939" y="741799"/>
            <a:ext cx="7067961" cy="303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150"/>
              </a:lnSpc>
              <a:spcBef>
                <a:spcPts val="0"/>
              </a:spcBef>
              <a:spcAft>
                <a:spcPts val="360"/>
              </a:spcAft>
              <a:buClr>
                <a:srgbClr val="000000"/>
              </a:buClr>
              <a:buSzPts val="1150"/>
              <a:tabLst>
                <a:tab pos="313690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3a.</a:t>
            </a:r>
            <a:r>
              <a:rPr lang="vi-VN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từ ngữ có tiếng chứa iu hoặc ưu.</a:t>
            </a:r>
            <a:endParaRPr lang="en-US" sz="3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0" y="1206632"/>
            <a:ext cx="5486400" cy="220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0" y="4166647"/>
            <a:ext cx="6759019" cy="1866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29" y="1140644"/>
            <a:ext cx="4685122" cy="2288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136" y="3449524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8470" y="3429000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5720" y="6038181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8512" y="290679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743960" y="781634"/>
            <a:ext cx="7315199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540037" y="2987782"/>
              <a:ext cx="29573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2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6688" y="1707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3428</TotalTime>
  <Words>429</Words>
  <Application>Microsoft Office PowerPoint</Application>
  <PresentationFormat>Widescreen</PresentationFormat>
  <Paragraphs>63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Comic Sans MS</vt:lpstr>
      <vt:lpstr>HP001 5 hàng</vt:lpstr>
      <vt:lpstr>Times New Roman</vt:lpstr>
      <vt:lpstr>UTM Avo</vt:lpstr>
      <vt:lpstr>Verdana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Hang Nguyen</cp:lastModifiedBy>
  <cp:revision>128</cp:revision>
  <dcterms:created xsi:type="dcterms:W3CDTF">2021-07-07T09:47:17Z</dcterms:created>
  <dcterms:modified xsi:type="dcterms:W3CDTF">2025-04-14T01:03:25Z</dcterms:modified>
</cp:coreProperties>
</file>