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8"/>
  </p:notesMasterIdLst>
  <p:sldIdLst>
    <p:sldId id="542" r:id="rId3"/>
    <p:sldId id="524" r:id="rId4"/>
    <p:sldId id="263" r:id="rId5"/>
    <p:sldId id="277" r:id="rId6"/>
    <p:sldId id="265" r:id="rId7"/>
    <p:sldId id="285" r:id="rId8"/>
    <p:sldId id="288" r:id="rId9"/>
    <p:sldId id="289" r:id="rId10"/>
    <p:sldId id="260" r:id="rId11"/>
    <p:sldId id="528" r:id="rId12"/>
    <p:sldId id="296" r:id="rId13"/>
    <p:sldId id="529" r:id="rId14"/>
    <p:sldId id="298" r:id="rId15"/>
    <p:sldId id="531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D2652-2FB3-7177-11AB-ACBF2BE3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>
            <a:extLst>
              <a:ext uri="{FF2B5EF4-FFF2-40B4-BE49-F238E27FC236}">
                <a16:creationId xmlns:a16="http://schemas.microsoft.com/office/drawing/2014/main" id="{492F1AEC-E6AA-2229-9EB7-A89BB263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1845EA-165D-6AF3-D544-0293750B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950" y="3550557"/>
            <a:ext cx="9436100" cy="1270000"/>
          </a:xfrm>
        </p:spPr>
        <p:txBody>
          <a:bodyPr>
            <a:noAutofit/>
          </a:bodyPr>
          <a:lstStyle/>
          <a:p>
            <a:pPr lvl="0"/>
            <a:br>
              <a:rPr lang="en-US" sz="5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5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115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F485071-1EF9-017E-4B73-F67B617963B3}"/>
              </a:ext>
            </a:extLst>
          </p:cNvPr>
          <p:cNvSpPr txBox="1">
            <a:spLocks/>
          </p:cNvSpPr>
          <p:nvPr/>
        </p:nvSpPr>
        <p:spPr>
          <a:xfrm>
            <a:off x="1377950" y="0"/>
            <a:ext cx="9436100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ECFBE-8BBC-D18E-568B-1BE476B8EF67}"/>
              </a:ext>
            </a:extLst>
          </p:cNvPr>
          <p:cNvCxnSpPr/>
          <p:nvPr/>
        </p:nvCxnSpPr>
        <p:spPr>
          <a:xfrm>
            <a:off x="4366727" y="911679"/>
            <a:ext cx="3405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E08BF09E-A064-53B5-0B14-9F78EF7AD9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4363" y="1640279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vi-VN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86;p32">
            <a:extLst>
              <a:ext uri="{FF2B5EF4-FFF2-40B4-BE49-F238E27FC236}">
                <a16:creationId xmlns:a16="http://schemas.microsoft.com/office/drawing/2014/main" id="{B2A2F0DC-3A0F-5B13-FA85-8C0A48A2D6EC}"/>
              </a:ext>
            </a:extLst>
          </p:cNvPr>
          <p:cNvSpPr txBox="1">
            <a:spLocks/>
          </p:cNvSpPr>
          <p:nvPr/>
        </p:nvSpPr>
        <p:spPr>
          <a:xfrm>
            <a:off x="2560800" y="3200400"/>
            <a:ext cx="7070400" cy="108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</a:p>
        </p:txBody>
      </p:sp>
    </p:spTree>
    <p:extLst>
      <p:ext uri="{BB962C8B-B14F-4D97-AF65-F5344CB8AC3E}">
        <p14:creationId xmlns:p14="http://schemas.microsoft.com/office/powerpoint/2010/main" val="601041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095709" y="2058032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0800" y="271849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9812" y="1470454"/>
            <a:ext cx="6867332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633</Words>
  <Application>Microsoft Office PowerPoint</Application>
  <PresentationFormat>Widescreen</PresentationFormat>
  <Paragraphs>56</Paragraphs>
  <Slides>15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Hang Nguyen</cp:lastModifiedBy>
  <cp:revision>108</cp:revision>
  <dcterms:created xsi:type="dcterms:W3CDTF">2021-06-19T10:18:58Z</dcterms:created>
  <dcterms:modified xsi:type="dcterms:W3CDTF">2025-04-14T01:42:50Z</dcterms:modified>
</cp:coreProperties>
</file>