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4"/>
  </p:notesMasterIdLst>
  <p:sldIdLst>
    <p:sldId id="542" r:id="rId3"/>
    <p:sldId id="532" r:id="rId4"/>
    <p:sldId id="533" r:id="rId5"/>
    <p:sldId id="534" r:id="rId6"/>
    <p:sldId id="535" r:id="rId7"/>
    <p:sldId id="537" r:id="rId8"/>
    <p:sldId id="538" r:id="rId9"/>
    <p:sldId id="536" r:id="rId10"/>
    <p:sldId id="539" r:id="rId11"/>
    <p:sldId id="540" r:id="rId12"/>
    <p:sldId id="5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1" r:id="rId4"/>
    <p:sldLayoutId id="2147483672" r:id="rId5"/>
    <p:sldLayoutId id="2147483673" r:id="rId6"/>
    <p:sldLayoutId id="2147483674" r:id="rId7"/>
    <p:sldLayoutId id="2147483676" r:id="rId8"/>
    <p:sldLayoutId id="2147483678" r:id="rId9"/>
    <p:sldLayoutId id="2147483679" r:id="rId10"/>
    <p:sldLayoutId id="2147483680" r:id="rId11"/>
    <p:sldLayoutId id="2147483681" r:id="rId12"/>
    <p:sldLayoutId id="2147483683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D2652-2FB3-7177-11AB-ACBF2BE3A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32.jpg">
            <a:extLst>
              <a:ext uri="{FF2B5EF4-FFF2-40B4-BE49-F238E27FC236}">
                <a16:creationId xmlns:a16="http://schemas.microsoft.com/office/drawing/2014/main" id="{492F1AEC-E6AA-2229-9EB7-A89BB263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1845EA-165D-6AF3-D544-0293750B2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950" y="3550557"/>
            <a:ext cx="9436100" cy="1270000"/>
          </a:xfrm>
        </p:spPr>
        <p:txBody>
          <a:bodyPr>
            <a:noAutofit/>
          </a:bodyPr>
          <a:lstStyle/>
          <a:p>
            <a:pPr lvl="0"/>
            <a:br>
              <a:rPr lang="en-US" sz="54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54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115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F485071-1EF9-017E-4B73-F67B617963B3}"/>
              </a:ext>
            </a:extLst>
          </p:cNvPr>
          <p:cNvSpPr txBox="1">
            <a:spLocks/>
          </p:cNvSpPr>
          <p:nvPr/>
        </p:nvSpPr>
        <p:spPr>
          <a:xfrm>
            <a:off x="1377950" y="0"/>
            <a:ext cx="9436100" cy="127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endParaRPr lang="vi-VN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EECFBE-8BBC-D18E-568B-1BE476B8EF67}"/>
              </a:ext>
            </a:extLst>
          </p:cNvPr>
          <p:cNvCxnSpPr/>
          <p:nvPr/>
        </p:nvCxnSpPr>
        <p:spPr>
          <a:xfrm>
            <a:off x="4366727" y="911679"/>
            <a:ext cx="34056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Google Shape;386;p32">
            <a:extLst>
              <a:ext uri="{FF2B5EF4-FFF2-40B4-BE49-F238E27FC236}">
                <a16:creationId xmlns:a16="http://schemas.microsoft.com/office/drawing/2014/main" id="{E08BF09E-A064-53B5-0B14-9F78EF7AD9A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34363" y="1640279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vi-VN" sz="28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86;p32">
            <a:extLst>
              <a:ext uri="{FF2B5EF4-FFF2-40B4-BE49-F238E27FC236}">
                <a16:creationId xmlns:a16="http://schemas.microsoft.com/office/drawing/2014/main" id="{B2A2F0DC-3A0F-5B13-FA85-8C0A48A2D6EC}"/>
              </a:ext>
            </a:extLst>
          </p:cNvPr>
          <p:cNvSpPr txBox="1">
            <a:spLocks/>
          </p:cNvSpPr>
          <p:nvPr/>
        </p:nvSpPr>
        <p:spPr>
          <a:xfrm>
            <a:off x="2560800" y="3200400"/>
            <a:ext cx="7070400" cy="108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+ 4)</a:t>
            </a:r>
            <a:endParaRPr lang="vi-VN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41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3DA0122-3E86-4068-8DBB-B79B2F887E71}"/>
              </a:ext>
            </a:extLst>
          </p:cNvPr>
          <p:cNvSpPr txBox="1">
            <a:spLocks/>
          </p:cNvSpPr>
          <p:nvPr/>
        </p:nvSpPr>
        <p:spPr>
          <a:xfrm>
            <a:off x="1257994" y="423767"/>
            <a:ext cx="9312697" cy="113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en-US" sz="4000" kern="0" dirty="0">
                <a:solidFill>
                  <a:schemeClr val="tx1"/>
                </a:solidFill>
              </a:rPr>
              <a:t>3.</a:t>
            </a:r>
            <a:r>
              <a:rPr lang="en-US" sz="4000" kern="0" dirty="0">
                <a:solidFill>
                  <a:srgbClr val="000000"/>
                </a:solidFill>
              </a:rPr>
              <a:t>Kể</a:t>
            </a:r>
            <a:r>
              <a:rPr lang="en-US" sz="4000" kern="0" dirty="0"/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lại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từng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đoạn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câu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chuyện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theo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tranh</a:t>
            </a:r>
            <a:r>
              <a:rPr lang="en-US" kern="0" dirty="0"/>
              <a:t>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74B987F-0672-4779-8D4C-48FEE4D0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37" y="801511"/>
            <a:ext cx="3238837" cy="99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7E2286A-6202-4B9C-8165-82805ABC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54" y="1699963"/>
            <a:ext cx="4461871" cy="20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B44472F5-964F-4DB2-A04E-3E4EE343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43" y="1604032"/>
            <a:ext cx="4443237" cy="210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EEF0DED4-71A6-482A-A6A3-1A5EBBF5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00" y="3930972"/>
            <a:ext cx="4344988" cy="241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042F862B-471C-4347-8975-8E90A012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46" y="3929888"/>
            <a:ext cx="4456789" cy="230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17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8EEE0B7-9CA5-4EC9-8B76-D620F57F70C5}"/>
              </a:ext>
            </a:extLst>
          </p:cNvPr>
          <p:cNvSpPr txBox="1">
            <a:spLocks/>
          </p:cNvSpPr>
          <p:nvPr/>
        </p:nvSpPr>
        <p:spPr>
          <a:xfrm>
            <a:off x="2376901" y="2741583"/>
            <a:ext cx="799288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en-US" sz="3600" kern="0"/>
              <a:t>Hỏi người thân về tên của một số dân tộc thiểu số trên đất nước ta.</a:t>
            </a:r>
            <a:endParaRPr lang="en-US" sz="3600" kern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017C9B-E6CF-4959-B74C-D068F308E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03" y="1301423"/>
            <a:ext cx="165618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73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hinh-nen-Powerpoint-32.jpg">
            <a:extLst>
              <a:ext uri="{FF2B5EF4-FFF2-40B4-BE49-F238E27FC236}">
                <a16:creationId xmlns:a16="http://schemas.microsoft.com/office/drawing/2014/main" id="{96952750-2029-48DA-A18D-BED5C253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BE039069-C07E-4D9A-8683-C661D40F3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17" name="14">
            <a:extLst>
              <a:ext uri="{FF2B5EF4-FFF2-40B4-BE49-F238E27FC236}">
                <a16:creationId xmlns:a16="http://schemas.microsoft.com/office/drawing/2014/main" id="{5B100BC2-0366-4AEE-A1D9-4CDB21922017}"/>
              </a:ext>
            </a:extLst>
          </p:cNvPr>
          <p:cNvGrpSpPr>
            <a:grpSpLocks noGrp="1"/>
          </p:cNvGrpSpPr>
          <p:nvPr/>
        </p:nvGrpSpPr>
        <p:grpSpPr>
          <a:xfrm>
            <a:off x="2951204" y="3307389"/>
            <a:ext cx="6289591" cy="1915296"/>
            <a:chOff x="2158125" y="1345434"/>
            <a:chExt cx="1441374" cy="1512168"/>
          </a:xfrm>
        </p:grpSpPr>
        <p:sp>
          <p:nvSpPr>
            <p:cNvPr id="18" name="15">
              <a:extLst>
                <a:ext uri="{FF2B5EF4-FFF2-40B4-BE49-F238E27FC236}">
                  <a16:creationId xmlns:a16="http://schemas.microsoft.com/office/drawing/2014/main" id="{57C33E33-0C63-4AFE-B76B-94F44E3E567A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CA8B8E7A-76DD-4BC3-B2FA-413C9FDB0F7F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3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349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FDCE85A-9CDF-49B0-8F22-EE39C367BC0A}"/>
              </a:ext>
            </a:extLst>
          </p:cNvPr>
          <p:cNvSpPr txBox="1"/>
          <p:nvPr/>
        </p:nvSpPr>
        <p:spPr>
          <a:xfrm>
            <a:off x="3090155" y="2014059"/>
            <a:ext cx="5139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Viết : Ôn chữ hoa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6FAD38-9FA8-4847-AFF7-628A16F1B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9"/>
          <a:stretch/>
        </p:blipFill>
        <p:spPr>
          <a:xfrm>
            <a:off x="3970688" y="3336242"/>
            <a:ext cx="3886908" cy="8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23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1DBF100-89C7-4846-8011-D3A4DA6D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44177" r="5909" b="16867"/>
          <a:stretch/>
        </p:blipFill>
        <p:spPr>
          <a:xfrm>
            <a:off x="1641248" y="1846359"/>
            <a:ext cx="871296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817DFB5-BFA4-4710-ABCC-B518C1B66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4016" r="5456" b="-4016"/>
          <a:stretch/>
        </p:blipFill>
        <p:spPr>
          <a:xfrm>
            <a:off x="1603447" y="1373100"/>
            <a:ext cx="8451272" cy="34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2411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hinh-nen-Powerpoint-32.jpg">
            <a:extLst>
              <a:ext uri="{FF2B5EF4-FFF2-40B4-BE49-F238E27FC236}">
                <a16:creationId xmlns:a16="http://schemas.microsoft.com/office/drawing/2014/main" id="{96952750-2029-48DA-A18D-BED5C253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BE039069-C07E-4D9A-8683-C661D40F3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17" name="14">
            <a:extLst>
              <a:ext uri="{FF2B5EF4-FFF2-40B4-BE49-F238E27FC236}">
                <a16:creationId xmlns:a16="http://schemas.microsoft.com/office/drawing/2014/main" id="{5B100BC2-0366-4AEE-A1D9-4CDB21922017}"/>
              </a:ext>
            </a:extLst>
          </p:cNvPr>
          <p:cNvGrpSpPr>
            <a:grpSpLocks noGrp="1"/>
          </p:cNvGrpSpPr>
          <p:nvPr/>
        </p:nvGrpSpPr>
        <p:grpSpPr>
          <a:xfrm>
            <a:off x="2951204" y="3307389"/>
            <a:ext cx="6289591" cy="1915296"/>
            <a:chOff x="2158125" y="1345434"/>
            <a:chExt cx="1441374" cy="1512168"/>
          </a:xfrm>
        </p:grpSpPr>
        <p:sp>
          <p:nvSpPr>
            <p:cNvPr id="18" name="15">
              <a:extLst>
                <a:ext uri="{FF2B5EF4-FFF2-40B4-BE49-F238E27FC236}">
                  <a16:creationId xmlns:a16="http://schemas.microsoft.com/office/drawing/2014/main" id="{57C33E33-0C63-4AFE-B76B-94F44E3E567A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CA8B8E7A-76DD-4BC3-B2FA-413C9FDB0F7F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 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953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id="{854BFC26-4EAA-4C3A-B1DA-0D41DBB19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8623" y="2747061"/>
            <a:ext cx="9778309" cy="1849760"/>
          </a:xfrm>
        </p:spPr>
        <p:txBody>
          <a:bodyPr>
            <a:normAutofit/>
          </a:bodyPr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4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r>
              <a:rPr lang="vi-VN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Chuyện quả bầu</a:t>
            </a:r>
            <a:endParaRPr lang="en-US" sz="4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7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0E8A66-EB8A-474A-832C-005914589763}"/>
              </a:ext>
            </a:extLst>
          </p:cNvPr>
          <p:cNvSpPr txBox="1">
            <a:spLocks/>
          </p:cNvSpPr>
          <p:nvPr/>
        </p:nvSpPr>
        <p:spPr>
          <a:xfrm>
            <a:off x="1680332" y="487093"/>
            <a:ext cx="8568952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br>
              <a:rPr lang="vi-VN" sz="3600" kern="0" dirty="0"/>
            </a:br>
            <a:r>
              <a:rPr lang="vi-VN" sz="3600" kern="0" dirty="0">
                <a:solidFill>
                  <a:srgbClr val="009900"/>
                </a:solidFill>
              </a:rPr>
              <a:t>1</a:t>
            </a:r>
            <a:r>
              <a:rPr lang="vi-VN" sz="3600" kern="0" dirty="0"/>
              <a:t>. </a:t>
            </a:r>
            <a:r>
              <a:rPr lang="vi-VN" sz="3600" kern="0" dirty="0">
                <a:solidFill>
                  <a:srgbClr val="000000"/>
                </a:solidFill>
              </a:rPr>
              <a:t>Dựa vào tranh và câu hỏi gợi ý, nói về nội dung</a:t>
            </a:r>
            <a:br>
              <a:rPr lang="vi-VN" sz="3600" kern="0" dirty="0">
                <a:solidFill>
                  <a:srgbClr val="000000"/>
                </a:solidFill>
              </a:rPr>
            </a:br>
            <a:r>
              <a:rPr lang="vi-VN" sz="3600" kern="0" dirty="0">
                <a:solidFill>
                  <a:srgbClr val="000000"/>
                </a:solidFill>
              </a:rPr>
              <a:t>của từng tranh.</a:t>
            </a:r>
            <a:br>
              <a:rPr lang="vi-VN" sz="3600" kern="0" dirty="0">
                <a:solidFill>
                  <a:srgbClr val="000000"/>
                </a:solidFill>
              </a:rPr>
            </a:br>
            <a:endParaRPr lang="en-US" sz="3600" kern="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3DACC3-1F15-4366-8DE6-09B55AEA1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"/>
          <a:stretch/>
        </p:blipFill>
        <p:spPr>
          <a:xfrm>
            <a:off x="1536946" y="1851049"/>
            <a:ext cx="4154837" cy="21148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85237C-1314-4248-BD8A-D1C3D916401A}"/>
              </a:ext>
            </a:extLst>
          </p:cNvPr>
          <p:cNvSpPr txBox="1"/>
          <p:nvPr/>
        </p:nvSpPr>
        <p:spPr>
          <a:xfrm>
            <a:off x="4235197" y="119549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Chuyện qủa bầu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57F911-F671-4693-ADCF-6902DFFD33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30909"/>
          <a:stretch/>
        </p:blipFill>
        <p:spPr>
          <a:xfrm>
            <a:off x="1570901" y="4305063"/>
            <a:ext cx="4176464" cy="20470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3322F2-F9D8-4B64-9DEB-2EE68EAB2C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1" t="26866" r="3591" b="28903"/>
          <a:stretch/>
        </p:blipFill>
        <p:spPr>
          <a:xfrm>
            <a:off x="5819372" y="1718711"/>
            <a:ext cx="4177883" cy="20257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29C0D2-33BB-4AFA-8370-A5C5136CBE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5" b="32430"/>
          <a:stretch/>
        </p:blipFill>
        <p:spPr>
          <a:xfrm>
            <a:off x="5964808" y="3998258"/>
            <a:ext cx="407118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83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AA9B21F-F200-4E93-BA82-49DAB30B7012}"/>
              </a:ext>
            </a:extLst>
          </p:cNvPr>
          <p:cNvSpPr txBox="1">
            <a:spLocks/>
          </p:cNvSpPr>
          <p:nvPr/>
        </p:nvSpPr>
        <p:spPr>
          <a:xfrm>
            <a:off x="2009422" y="562671"/>
            <a:ext cx="9036496" cy="99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vi-VN" sz="3200" kern="0" dirty="0">
                <a:solidFill>
                  <a:srgbClr val="00CC00"/>
                </a:solidFill>
              </a:rPr>
              <a:t> 2</a:t>
            </a:r>
            <a:r>
              <a:rPr lang="vi-VN" sz="3200" kern="0" dirty="0"/>
              <a:t>. </a:t>
            </a:r>
            <a:r>
              <a:rPr lang="vi-VN" sz="3200" kern="0" dirty="0">
                <a:solidFill>
                  <a:srgbClr val="000000"/>
                </a:solidFill>
              </a:rPr>
              <a:t>Sắp xếp các tranh sau theo trình tự của câu chuyện.</a:t>
            </a:r>
            <a:endParaRPr lang="en-US" sz="3200" kern="0" dirty="0">
              <a:solidFill>
                <a:srgbClr val="000000"/>
              </a:solidFill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85984C7D-29E8-4DB4-9C48-BB90A0FC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17" y="908720"/>
            <a:ext cx="30353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4372806A-B4D6-4C3E-8960-715E9867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25" y="1916832"/>
            <a:ext cx="415766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D82144A9-BE0E-4EA7-8F9A-58E157C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10" y="1916832"/>
            <a:ext cx="417671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8F09D1AC-1300-4813-838F-52ECC37A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97" y="3977869"/>
            <a:ext cx="4176713" cy="231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90229059-FB86-4112-8777-6B00CC85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77" y="4032969"/>
            <a:ext cx="40719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03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133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Microsoft YaHei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  BÀI 27: CHUYỆN QUẢ BẦU </vt:lpstr>
      <vt:lpstr>  BÀI 27: CHUYỆN QUẢ BẦU </vt:lpstr>
      <vt:lpstr>PowerPoint Presentation</vt:lpstr>
      <vt:lpstr>PowerPoint Presentation</vt:lpstr>
      <vt:lpstr>PowerPoint Presentation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Hang Nguyen</cp:lastModifiedBy>
  <cp:revision>108</cp:revision>
  <dcterms:created xsi:type="dcterms:W3CDTF">2021-06-19T10:18:58Z</dcterms:created>
  <dcterms:modified xsi:type="dcterms:W3CDTF">2025-04-14T01:43:15Z</dcterms:modified>
</cp:coreProperties>
</file>