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393" r:id="rId3"/>
    <p:sldId id="314" r:id="rId4"/>
    <p:sldId id="315" r:id="rId5"/>
    <p:sldId id="316" r:id="rId6"/>
    <p:sldId id="318" r:id="rId7"/>
    <p:sldId id="317" r:id="rId8"/>
    <p:sldId id="319" r:id="rId9"/>
    <p:sldId id="320" r:id="rId10"/>
    <p:sldId id="32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7621" y="-11723"/>
            <a:ext cx="9161959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229074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7"/>
          <p:cNvSpPr/>
          <p:nvPr userDrawn="1"/>
        </p:nvSpPr>
        <p:spPr>
          <a:xfrm rot="11102034">
            <a:off x="-64923" y="-282662"/>
            <a:ext cx="5457617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 16"/>
          <p:cNvSpPr/>
          <p:nvPr userDrawn="1"/>
        </p:nvSpPr>
        <p:spPr>
          <a:xfrm rot="11102034">
            <a:off x="-64924" y="-353783"/>
            <a:ext cx="5457617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任意多边形 18"/>
          <p:cNvSpPr/>
          <p:nvPr userDrawn="1"/>
        </p:nvSpPr>
        <p:spPr>
          <a:xfrm rot="11216246">
            <a:off x="5210958" y="-305469"/>
            <a:ext cx="3985547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 20"/>
          <p:cNvSpPr/>
          <p:nvPr userDrawn="1"/>
        </p:nvSpPr>
        <p:spPr>
          <a:xfrm rot="11216246">
            <a:off x="5005389" y="-396958"/>
            <a:ext cx="419187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38585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5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96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2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7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1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5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166">
            <a:extLst>
              <a:ext uri="{FF2B5EF4-FFF2-40B4-BE49-F238E27FC236}">
                <a16:creationId xmlns:a16="http://schemas.microsoft.com/office/drawing/2014/main" id="{32C3F5BC-DEC8-42FE-A096-AB14434A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1" y="4009793"/>
            <a:ext cx="1509620" cy="2396522"/>
          </a:xfrm>
          <a:prstGeom prst="rect">
            <a:avLst/>
          </a:prstGeom>
        </p:spPr>
      </p:pic>
      <p:pic>
        <p:nvPicPr>
          <p:cNvPr id="6" name="3">
            <a:extLst>
              <a:ext uri="{FF2B5EF4-FFF2-40B4-BE49-F238E27FC236}">
                <a16:creationId xmlns:a16="http://schemas.microsoft.com/office/drawing/2014/main" id="{FEBBEC0D-F2AA-4FEC-859D-8E9F93CF6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5232261"/>
            <a:ext cx="4127619" cy="1663226"/>
          </a:xfrm>
          <a:prstGeom prst="rect">
            <a:avLst/>
          </a:prstGeom>
        </p:spPr>
      </p:pic>
      <p:pic>
        <p:nvPicPr>
          <p:cNvPr id="7" name="1165">
            <a:extLst>
              <a:ext uri="{FF2B5EF4-FFF2-40B4-BE49-F238E27FC236}">
                <a16:creationId xmlns:a16="http://schemas.microsoft.com/office/drawing/2014/main" id="{D8341300-D21C-4F92-A269-092F7C3E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051" y="4337524"/>
            <a:ext cx="2990162" cy="2352352"/>
          </a:xfrm>
          <a:prstGeom prst="rect">
            <a:avLst/>
          </a:prstGeom>
        </p:spPr>
      </p:pic>
      <p:sp>
        <p:nvSpPr>
          <p:cNvPr id="8" name="13">
            <a:extLst>
              <a:ext uri="{FF2B5EF4-FFF2-40B4-BE49-F238E27FC236}">
                <a16:creationId xmlns:a16="http://schemas.microsoft.com/office/drawing/2014/main" id="{519AA487-D934-416E-888B-725FA424F705}"/>
              </a:ext>
            </a:extLst>
          </p:cNvPr>
          <p:cNvSpPr txBox="1"/>
          <p:nvPr/>
        </p:nvSpPr>
        <p:spPr>
          <a:xfrm>
            <a:off x="1148994" y="2750684"/>
            <a:ext cx="68460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950" b="1" dirty="0" err="1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lang="en-US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vi-VN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28</a:t>
            </a:r>
            <a:r>
              <a:rPr lang="en-US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: </a:t>
            </a:r>
            <a:r>
              <a:rPr lang="vi-VN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Khám phá đáy biển</a:t>
            </a:r>
          </a:p>
          <a:p>
            <a:pPr algn="ctr" defTabSz="685800"/>
            <a:r>
              <a:rPr lang="vi-VN" altLang="zh-CN" sz="4950" b="1" dirty="0">
                <a:solidFill>
                  <a:srgbClr val="F74F4F"/>
                </a:solidFill>
                <a:latin typeface="Calibri Light" panose="020F0302020204030204"/>
                <a:ea typeface="等线" panose="02010600030101010101" pitchFamily="2" charset="-122"/>
                <a:cs typeface="+mn-ea"/>
                <a:sym typeface="+mn-lt"/>
              </a:rPr>
              <a:t>Ở Trường Sa</a:t>
            </a:r>
            <a:endParaRPr lang="zh-CN" altLang="en-US" sz="4950" b="1" dirty="0">
              <a:solidFill>
                <a:srgbClr val="F74F4F"/>
              </a:solidFill>
              <a:latin typeface="Calibri Light" panose="020F03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0E50C48-645D-AC86-CAF8-B54E48E81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332" y="194702"/>
            <a:ext cx="5638800" cy="7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665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vi-VN" altLang="en-US" sz="1967" b="1" dirty="0">
                <a:solidFill>
                  <a:srgbClr val="44546A"/>
                </a:solidFill>
                <a:latin typeface="Times New Roman" pitchFamily="18" charset="0"/>
              </a:rPr>
              <a:t>UBND QUẬN DƯƠNG KINH</a:t>
            </a:r>
          </a:p>
          <a:p>
            <a:pPr algn="ctr" defTabSz="513665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en-US" altLang="en-US" sz="1967" b="1" dirty="0">
                <a:solidFill>
                  <a:srgbClr val="44546A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1967" b="1" dirty="0">
                <a:solidFill>
                  <a:srgbClr val="44546A"/>
                </a:solidFill>
                <a:latin typeface="Times New Roman" pitchFamily="18" charset="0"/>
              </a:rPr>
              <a:t>ANH DŨNG</a:t>
            </a:r>
            <a:endParaRPr lang="en-US" altLang="en-US" sz="1967" b="1" dirty="0">
              <a:solidFill>
                <a:srgbClr val="44546A"/>
              </a:solidFill>
              <a:latin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3A5E7C1-AD5C-90DE-7457-575F4237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623" y="2264277"/>
            <a:ext cx="5578052" cy="5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665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98B2B-9042-8EC6-66B3-4249D0DAF1A5}"/>
              </a:ext>
            </a:extLst>
          </p:cNvPr>
          <p:cNvCxnSpPr/>
          <p:nvPr/>
        </p:nvCxnSpPr>
        <p:spPr>
          <a:xfrm>
            <a:off x="3776438" y="935308"/>
            <a:ext cx="2212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14">
            <a:extLst>
              <a:ext uri="{FF2B5EF4-FFF2-40B4-BE49-F238E27FC236}">
                <a16:creationId xmlns:a16="http://schemas.microsoft.com/office/drawing/2014/main" id="{2409C4D0-B786-E209-C3DC-44EE89BF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974" y="4302998"/>
            <a:ext cx="5578052" cy="5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665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(Tiết 5 + 6)</a:t>
            </a:r>
            <a:endParaRPr lang="en-US" sz="2800" b="1" dirty="0">
              <a:solidFill>
                <a:srgbClr val="4472C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ED8BBF7A-434D-40C3-8F7A-31C3100D7584}"/>
              </a:ext>
            </a:extLst>
          </p:cNvPr>
          <p:cNvGrpSpPr/>
          <p:nvPr/>
        </p:nvGrpSpPr>
        <p:grpSpPr>
          <a:xfrm>
            <a:off x="388712" y="3276989"/>
            <a:ext cx="8717123" cy="3581011"/>
            <a:chOff x="-53293" y="2190760"/>
            <a:chExt cx="9211855" cy="2951064"/>
          </a:xfrm>
        </p:grpSpPr>
        <p:pic>
          <p:nvPicPr>
            <p:cNvPr id="3" name="10">
              <a:extLst>
                <a:ext uri="{FF2B5EF4-FFF2-40B4-BE49-F238E27FC236}">
                  <a16:creationId xmlns:a16="http://schemas.microsoft.com/office/drawing/2014/main" id="{35962907-3792-4E3D-8A9E-6DC8E98B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>
              <a:extLst>
                <a:ext uri="{FF2B5EF4-FFF2-40B4-BE49-F238E27FC236}">
                  <a16:creationId xmlns:a16="http://schemas.microsoft.com/office/drawing/2014/main" id="{88F29648-0FBE-4A08-A93E-3969C3DCE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>
              <a:extLst>
                <a:ext uri="{FF2B5EF4-FFF2-40B4-BE49-F238E27FC236}">
                  <a16:creationId xmlns:a16="http://schemas.microsoft.com/office/drawing/2014/main" id="{DC36736C-4E37-4604-A72B-9A146718C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6" name="14">
            <a:extLst>
              <a:ext uri="{FF2B5EF4-FFF2-40B4-BE49-F238E27FC236}">
                <a16:creationId xmlns:a16="http://schemas.microsoft.com/office/drawing/2014/main" id="{0916D4B3-47F0-4582-ABB3-629E427C549A}"/>
              </a:ext>
            </a:extLst>
          </p:cNvPr>
          <p:cNvGrpSpPr/>
          <p:nvPr/>
        </p:nvGrpSpPr>
        <p:grpSpPr>
          <a:xfrm>
            <a:off x="2068077" y="2097201"/>
            <a:ext cx="4824536" cy="1845837"/>
            <a:chOff x="2118480" y="1316166"/>
            <a:chExt cx="1512168" cy="1512168"/>
          </a:xfrm>
        </p:grpSpPr>
        <p:sp>
          <p:nvSpPr>
            <p:cNvPr id="7" name="15">
              <a:extLst>
                <a:ext uri="{FF2B5EF4-FFF2-40B4-BE49-F238E27FC236}">
                  <a16:creationId xmlns:a16="http://schemas.microsoft.com/office/drawing/2014/main" id="{E461EBCB-D951-4986-BD70-D3360485E4EF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TextBox 67">
              <a:extLst>
                <a:ext uri="{FF2B5EF4-FFF2-40B4-BE49-F238E27FC236}">
                  <a16:creationId xmlns:a16="http://schemas.microsoft.com/office/drawing/2014/main" id="{3CCF954B-6E68-4B0C-A675-8C460673FC3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5,6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oogle Shape;184;p27">
            <a:extLst>
              <a:ext uri="{FF2B5EF4-FFF2-40B4-BE49-F238E27FC236}">
                <a16:creationId xmlns:a16="http://schemas.microsoft.com/office/drawing/2014/main" id="{90B40975-2ADD-46B1-BCA7-300A7D6C474E}"/>
              </a:ext>
            </a:extLst>
          </p:cNvPr>
          <p:cNvGrpSpPr/>
          <p:nvPr/>
        </p:nvGrpSpPr>
        <p:grpSpPr>
          <a:xfrm>
            <a:off x="270239" y="484039"/>
            <a:ext cx="203147" cy="401596"/>
            <a:chOff x="4508863" y="1528200"/>
            <a:chExt cx="318850" cy="472800"/>
          </a:xfrm>
        </p:grpSpPr>
        <p:sp>
          <p:nvSpPr>
            <p:cNvPr id="10" name="Google Shape;185;p27">
              <a:extLst>
                <a:ext uri="{FF2B5EF4-FFF2-40B4-BE49-F238E27FC236}">
                  <a16:creationId xmlns:a16="http://schemas.microsoft.com/office/drawing/2014/main" id="{9F4E2BCC-0F60-4773-A05C-01D5930684F1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86;p27">
              <a:extLst>
                <a:ext uri="{FF2B5EF4-FFF2-40B4-BE49-F238E27FC236}">
                  <a16:creationId xmlns:a16="http://schemas.microsoft.com/office/drawing/2014/main" id="{4D4ACD62-5BC2-47B9-B306-E68ECCB92607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87;p27">
              <a:extLst>
                <a:ext uri="{FF2B5EF4-FFF2-40B4-BE49-F238E27FC236}">
                  <a16:creationId xmlns:a16="http://schemas.microsoft.com/office/drawing/2014/main" id="{FB4CCA66-BC5C-4499-AD52-F5D0DC55B25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88;p27">
              <a:extLst>
                <a:ext uri="{FF2B5EF4-FFF2-40B4-BE49-F238E27FC236}">
                  <a16:creationId xmlns:a16="http://schemas.microsoft.com/office/drawing/2014/main" id="{494D9B9E-219B-4E48-A760-300F9C8A9DF5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89;p27">
            <a:extLst>
              <a:ext uri="{FF2B5EF4-FFF2-40B4-BE49-F238E27FC236}">
                <a16:creationId xmlns:a16="http://schemas.microsoft.com/office/drawing/2014/main" id="{BBB61E91-44DF-414B-B4FC-420A45FB0834}"/>
              </a:ext>
            </a:extLst>
          </p:cNvPr>
          <p:cNvGrpSpPr/>
          <p:nvPr/>
        </p:nvGrpSpPr>
        <p:grpSpPr>
          <a:xfrm>
            <a:off x="554380" y="567004"/>
            <a:ext cx="203147" cy="401596"/>
            <a:chOff x="4508863" y="1528200"/>
            <a:chExt cx="318850" cy="472800"/>
          </a:xfrm>
        </p:grpSpPr>
        <p:sp>
          <p:nvSpPr>
            <p:cNvPr id="15" name="Google Shape;190;p27">
              <a:extLst>
                <a:ext uri="{FF2B5EF4-FFF2-40B4-BE49-F238E27FC236}">
                  <a16:creationId xmlns:a16="http://schemas.microsoft.com/office/drawing/2014/main" id="{73468710-A3BB-499A-91A0-F5DAD830063F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91;p27">
              <a:extLst>
                <a:ext uri="{FF2B5EF4-FFF2-40B4-BE49-F238E27FC236}">
                  <a16:creationId xmlns:a16="http://schemas.microsoft.com/office/drawing/2014/main" id="{9F16F2A7-A669-45B2-B346-636F4B437EF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2;p27">
              <a:extLst>
                <a:ext uri="{FF2B5EF4-FFF2-40B4-BE49-F238E27FC236}">
                  <a16:creationId xmlns:a16="http://schemas.microsoft.com/office/drawing/2014/main" id="{A5363AB3-6DD4-403A-9252-9CF35126F5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3;p27">
              <a:extLst>
                <a:ext uri="{FF2B5EF4-FFF2-40B4-BE49-F238E27FC236}">
                  <a16:creationId xmlns:a16="http://schemas.microsoft.com/office/drawing/2014/main" id="{51AE20FD-B7DE-4C5F-BEFC-A17A52CB012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4;p27">
            <a:extLst>
              <a:ext uri="{FF2B5EF4-FFF2-40B4-BE49-F238E27FC236}">
                <a16:creationId xmlns:a16="http://schemas.microsoft.com/office/drawing/2014/main" id="{F5F140A8-34B0-471F-B363-BD87BC637E57}"/>
              </a:ext>
            </a:extLst>
          </p:cNvPr>
          <p:cNvGrpSpPr/>
          <p:nvPr/>
        </p:nvGrpSpPr>
        <p:grpSpPr>
          <a:xfrm>
            <a:off x="844309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5;p27">
              <a:extLst>
                <a:ext uri="{FF2B5EF4-FFF2-40B4-BE49-F238E27FC236}">
                  <a16:creationId xmlns:a16="http://schemas.microsoft.com/office/drawing/2014/main" id="{8849AC7C-0135-4753-9F0D-D117E6E1DE8D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6;p27">
              <a:extLst>
                <a:ext uri="{FF2B5EF4-FFF2-40B4-BE49-F238E27FC236}">
                  <a16:creationId xmlns:a16="http://schemas.microsoft.com/office/drawing/2014/main" id="{A424B2A2-13E4-4A2B-9F05-9CBD5427BFF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7;p27">
              <a:extLst>
                <a:ext uri="{FF2B5EF4-FFF2-40B4-BE49-F238E27FC236}">
                  <a16:creationId xmlns:a16="http://schemas.microsoft.com/office/drawing/2014/main" id="{D4FE6DFA-31A6-4CCF-A9F5-54CEED61B537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8;p27">
              <a:extLst>
                <a:ext uri="{FF2B5EF4-FFF2-40B4-BE49-F238E27FC236}">
                  <a16:creationId xmlns:a16="http://schemas.microsoft.com/office/drawing/2014/main" id="{D09CD6B7-674C-4D41-9F49-16E3150E11A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84;p27">
            <a:extLst>
              <a:ext uri="{FF2B5EF4-FFF2-40B4-BE49-F238E27FC236}">
                <a16:creationId xmlns:a16="http://schemas.microsoft.com/office/drawing/2014/main" id="{DCB64FF0-CE4D-434B-B104-DE1D4DFD940B}"/>
              </a:ext>
            </a:extLst>
          </p:cNvPr>
          <p:cNvGrpSpPr/>
          <p:nvPr/>
        </p:nvGrpSpPr>
        <p:grpSpPr>
          <a:xfrm>
            <a:off x="7917740" y="468686"/>
            <a:ext cx="203147" cy="401596"/>
            <a:chOff x="4508863" y="1528200"/>
            <a:chExt cx="318850" cy="472800"/>
          </a:xfrm>
        </p:grpSpPr>
        <p:sp>
          <p:nvSpPr>
            <p:cNvPr id="25" name="Google Shape;185;p27">
              <a:extLst>
                <a:ext uri="{FF2B5EF4-FFF2-40B4-BE49-F238E27FC236}">
                  <a16:creationId xmlns:a16="http://schemas.microsoft.com/office/drawing/2014/main" id="{2154C9A8-F44F-4C7D-A66F-DA3406C1423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86;p27">
              <a:extLst>
                <a:ext uri="{FF2B5EF4-FFF2-40B4-BE49-F238E27FC236}">
                  <a16:creationId xmlns:a16="http://schemas.microsoft.com/office/drawing/2014/main" id="{A88ABFAC-0910-4D9C-B334-B1BE10916CAF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87;p27">
              <a:extLst>
                <a:ext uri="{FF2B5EF4-FFF2-40B4-BE49-F238E27FC236}">
                  <a16:creationId xmlns:a16="http://schemas.microsoft.com/office/drawing/2014/main" id="{6078D0B1-4ECA-4549-AD56-F84B555EAE3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88;p27">
              <a:extLst>
                <a:ext uri="{FF2B5EF4-FFF2-40B4-BE49-F238E27FC236}">
                  <a16:creationId xmlns:a16="http://schemas.microsoft.com/office/drawing/2014/main" id="{F099A14D-1FD7-460A-948B-A751CFA3E54D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9;p27">
            <a:extLst>
              <a:ext uri="{FF2B5EF4-FFF2-40B4-BE49-F238E27FC236}">
                <a16:creationId xmlns:a16="http://schemas.microsoft.com/office/drawing/2014/main" id="{1CDB7FB6-EBC3-4249-A32D-970FC978F6AB}"/>
              </a:ext>
            </a:extLst>
          </p:cNvPr>
          <p:cNvGrpSpPr/>
          <p:nvPr/>
        </p:nvGrpSpPr>
        <p:grpSpPr>
          <a:xfrm>
            <a:off x="8201881" y="551651"/>
            <a:ext cx="203147" cy="401596"/>
            <a:chOff x="4508863" y="1528200"/>
            <a:chExt cx="318850" cy="472800"/>
          </a:xfrm>
        </p:grpSpPr>
        <p:sp>
          <p:nvSpPr>
            <p:cNvPr id="30" name="Google Shape;190;p27">
              <a:extLst>
                <a:ext uri="{FF2B5EF4-FFF2-40B4-BE49-F238E27FC236}">
                  <a16:creationId xmlns:a16="http://schemas.microsoft.com/office/drawing/2014/main" id="{299E2DAD-4AFF-4981-A8FA-69CF9BC8FAD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1;p27">
              <a:extLst>
                <a:ext uri="{FF2B5EF4-FFF2-40B4-BE49-F238E27FC236}">
                  <a16:creationId xmlns:a16="http://schemas.microsoft.com/office/drawing/2014/main" id="{26E4D3E2-3E15-4F1C-8F95-904AB03FF5C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2;p27">
              <a:extLst>
                <a:ext uri="{FF2B5EF4-FFF2-40B4-BE49-F238E27FC236}">
                  <a16:creationId xmlns:a16="http://schemas.microsoft.com/office/drawing/2014/main" id="{9B21A05C-6DA3-4BFC-A2B4-BD004C98D9F2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3;p27">
              <a:extLst>
                <a:ext uri="{FF2B5EF4-FFF2-40B4-BE49-F238E27FC236}">
                  <a16:creationId xmlns:a16="http://schemas.microsoft.com/office/drawing/2014/main" id="{2C75AFCE-E6AC-460B-8FDD-0C7EAF8FDA7B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94;p27">
            <a:extLst>
              <a:ext uri="{FF2B5EF4-FFF2-40B4-BE49-F238E27FC236}">
                <a16:creationId xmlns:a16="http://schemas.microsoft.com/office/drawing/2014/main" id="{AFB83C7E-C8F6-41E3-86D0-75CB1D8E7155}"/>
              </a:ext>
            </a:extLst>
          </p:cNvPr>
          <p:cNvGrpSpPr/>
          <p:nvPr/>
        </p:nvGrpSpPr>
        <p:grpSpPr>
          <a:xfrm>
            <a:off x="8491810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5;p27">
              <a:extLst>
                <a:ext uri="{FF2B5EF4-FFF2-40B4-BE49-F238E27FC236}">
                  <a16:creationId xmlns:a16="http://schemas.microsoft.com/office/drawing/2014/main" id="{7044DBA8-6B86-466C-BD7D-74E80CB53FF1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6;p27">
              <a:extLst>
                <a:ext uri="{FF2B5EF4-FFF2-40B4-BE49-F238E27FC236}">
                  <a16:creationId xmlns:a16="http://schemas.microsoft.com/office/drawing/2014/main" id="{7BBEC73B-3A5A-446A-8F6D-206F1EC00DC9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7;p27">
              <a:extLst>
                <a:ext uri="{FF2B5EF4-FFF2-40B4-BE49-F238E27FC236}">
                  <a16:creationId xmlns:a16="http://schemas.microsoft.com/office/drawing/2014/main" id="{50C20266-2A4C-413D-8D26-8B361FC40B9F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8;p27">
              <a:extLst>
                <a:ext uri="{FF2B5EF4-FFF2-40B4-BE49-F238E27FC236}">
                  <a16:creationId xmlns:a16="http://schemas.microsoft.com/office/drawing/2014/main" id="{7AB79785-3626-488B-A6BE-6ADAB03DE516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6549C8-2C2C-4EBC-80B6-F0DB1294994C}"/>
              </a:ext>
            </a:extLst>
          </p:cNvPr>
          <p:cNvSpPr txBox="1"/>
          <p:nvPr/>
        </p:nvSpPr>
        <p:spPr>
          <a:xfrm>
            <a:off x="-301" y="232576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ĐÁY BIỂN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TRƯỜNG 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3FA1A-1F4F-48B3-8A41-20414BD5E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0" y="516970"/>
            <a:ext cx="9144000" cy="5019039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31EB22ED-8D3B-4548-851B-36EABF78E3A6}"/>
              </a:ext>
            </a:extLst>
          </p:cNvPr>
          <p:cNvSpPr/>
          <p:nvPr/>
        </p:nvSpPr>
        <p:spPr>
          <a:xfrm flipH="1">
            <a:off x="5488789" y="1350443"/>
            <a:ext cx="667387" cy="5768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26F40A39-838B-45E4-96FE-921E77797277}"/>
              </a:ext>
            </a:extLst>
          </p:cNvPr>
          <p:cNvSpPr/>
          <p:nvPr/>
        </p:nvSpPr>
        <p:spPr>
          <a:xfrm>
            <a:off x="4268815" y="5640125"/>
            <a:ext cx="2439947" cy="314707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5C39BD81-A72A-48B1-8760-AAC65CE950E2}"/>
              </a:ext>
            </a:extLst>
          </p:cNvPr>
          <p:cNvSpPr/>
          <p:nvPr/>
        </p:nvSpPr>
        <p:spPr>
          <a:xfrm flipH="1">
            <a:off x="8316414" y="1350443"/>
            <a:ext cx="546271" cy="5908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EB5BF206-4450-42A7-8B65-D9016D4B4ED7}"/>
              </a:ext>
            </a:extLst>
          </p:cNvPr>
          <p:cNvSpPr/>
          <p:nvPr/>
        </p:nvSpPr>
        <p:spPr>
          <a:xfrm>
            <a:off x="6767922" y="5507557"/>
            <a:ext cx="2231232" cy="590893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6AB7D-2B91-4B9B-8059-F46224CB7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72" y="633044"/>
            <a:ext cx="5376238" cy="5983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6523D-3379-40F4-B56B-8C03E745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0314"/>
            <a:ext cx="6525031" cy="4039304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06D65258-848A-4B59-AD9B-7D561962037C}"/>
              </a:ext>
            </a:extLst>
          </p:cNvPr>
          <p:cNvSpPr/>
          <p:nvPr/>
        </p:nvSpPr>
        <p:spPr>
          <a:xfrm>
            <a:off x="1242827" y="219001"/>
            <a:ext cx="3749125" cy="11000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AC35DCB3-2148-4EB4-9A71-1A69B606437C}"/>
              </a:ext>
            </a:extLst>
          </p:cNvPr>
          <p:cNvSpPr/>
          <p:nvPr/>
        </p:nvSpPr>
        <p:spPr>
          <a:xfrm>
            <a:off x="6651043" y="647109"/>
            <a:ext cx="410933" cy="5064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40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491EF-491A-41B6-8B3A-92090684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9" y="1700808"/>
            <a:ext cx="3785471" cy="4039304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A69E39BC-F720-479B-8E67-42F8F4BCB164}"/>
              </a:ext>
            </a:extLst>
          </p:cNvPr>
          <p:cNvSpPr/>
          <p:nvPr/>
        </p:nvSpPr>
        <p:spPr>
          <a:xfrm>
            <a:off x="196598" y="354955"/>
            <a:ext cx="4722973" cy="11000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25940688-6BF2-40FC-A5A1-DD9B078D0FAD}"/>
              </a:ext>
            </a:extLst>
          </p:cNvPr>
          <p:cNvSpPr/>
          <p:nvPr/>
        </p:nvSpPr>
        <p:spPr>
          <a:xfrm>
            <a:off x="6196104" y="918518"/>
            <a:ext cx="767151" cy="5064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91A71-1F26-49E1-B4C8-2927ADC70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55013"/>
            <a:ext cx="4434941" cy="45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32884-A2A1-4732-A369-D2FA9759F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9882DE-2DC2-4CDA-9972-B60D3FA9865D}"/>
              </a:ext>
            </a:extLst>
          </p:cNvPr>
          <p:cNvSpPr txBox="1"/>
          <p:nvPr/>
        </p:nvSpPr>
        <p:spPr>
          <a:xfrm>
            <a:off x="419487" y="397541"/>
            <a:ext cx="8724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EDC7C1-0F8D-4833-A4D7-0E839BFB3CE1}"/>
              </a:ext>
            </a:extLst>
          </p:cNvPr>
          <p:cNvGrpSpPr/>
          <p:nvPr/>
        </p:nvGrpSpPr>
        <p:grpSpPr>
          <a:xfrm>
            <a:off x="478302" y="1209822"/>
            <a:ext cx="8774218" cy="5455616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62B803-A2EF-4999-82AC-67CC540E7C8A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2EC1AC97-4776-4FD8-B8BE-698EF789456A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5B8ED66B-C568-41C6-8014-7C0E26A751B8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21EF3069-2DB9-42B3-96FC-EE0CAEDA0681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7F4A041C-CED7-4504-A573-CC5D799C557F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CF84B103-8E93-4FE8-AA98-9EB5D1C3D662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38047C3E-06B7-4221-BE52-09D79732086B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E6A3C1CD-5852-4C49-AD60-95B169358BB9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BB536E91-3194-4A42-9841-3BA4D7AD0616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D24097F8-1C44-4F1E-8416-FA51D6AFF3C0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10ED8CCB-D3C2-42DB-96FA-98A0EB9B5E21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A3CAEB41-A21B-402F-8894-023D8A73D035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12689995-4BC6-441E-890A-E90D8FFA3F59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FAD8D88E-AF0A-4419-9200-29685C7760A0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5449C5-2678-4CFF-9BB6-1F3333B6A508}"/>
                </a:ext>
              </a:extLst>
            </p:cNvPr>
            <p:cNvSpPr txBox="1"/>
            <p:nvPr/>
          </p:nvSpPr>
          <p:spPr>
            <a:xfrm>
              <a:off x="3079635" y="1771628"/>
              <a:ext cx="904190" cy="3542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0134456-2F29-4055-A291-E73CC3B7F891}"/>
              </a:ext>
            </a:extLst>
          </p:cNvPr>
          <p:cNvSpPr txBox="1"/>
          <p:nvPr/>
        </p:nvSpPr>
        <p:spPr>
          <a:xfrm>
            <a:off x="943448" y="2370591"/>
            <a:ext cx="8109333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được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id="{112AAD13-6BC8-47B5-A75E-06D627915293}"/>
              </a:ext>
            </a:extLst>
          </p:cNvPr>
          <p:cNvGrpSpPr/>
          <p:nvPr/>
        </p:nvGrpSpPr>
        <p:grpSpPr>
          <a:xfrm>
            <a:off x="1115616" y="2097201"/>
            <a:ext cx="7128792" cy="2601914"/>
            <a:chOff x="2118480" y="1316166"/>
            <a:chExt cx="1512168" cy="2131570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id="{A5F5B604-735E-494B-B351-4B3F7F631043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78EAA059-2281-4F30-9357-D0671AAC2FAE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89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rộng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3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86848-79C3-4A59-B419-69A2B84F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145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Hang Nguyen</cp:lastModifiedBy>
  <cp:revision>43</cp:revision>
  <dcterms:created xsi:type="dcterms:W3CDTF">2021-07-09T06:30:31Z</dcterms:created>
  <dcterms:modified xsi:type="dcterms:W3CDTF">2025-04-14T01:55:34Z</dcterms:modified>
</cp:coreProperties>
</file>