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9.jpg" ContentType="image/png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  <p:sldMasterId id="2147483712" r:id="rId3"/>
  </p:sldMasterIdLst>
  <p:notesMasterIdLst>
    <p:notesMasterId r:id="rId28"/>
  </p:notesMasterIdLst>
  <p:sldIdLst>
    <p:sldId id="259" r:id="rId4"/>
    <p:sldId id="519" r:id="rId5"/>
    <p:sldId id="522" r:id="rId6"/>
    <p:sldId id="523" r:id="rId7"/>
    <p:sldId id="263" r:id="rId8"/>
    <p:sldId id="277" r:id="rId9"/>
    <p:sldId id="265" r:id="rId10"/>
    <p:sldId id="285" r:id="rId11"/>
    <p:sldId id="288" r:id="rId12"/>
    <p:sldId id="289" r:id="rId13"/>
    <p:sldId id="290" r:id="rId14"/>
    <p:sldId id="260" r:id="rId15"/>
    <p:sldId id="292" r:id="rId16"/>
    <p:sldId id="524" r:id="rId17"/>
    <p:sldId id="294" r:id="rId18"/>
    <p:sldId id="296" r:id="rId19"/>
    <p:sldId id="298" r:id="rId20"/>
    <p:sldId id="326" r:id="rId21"/>
    <p:sldId id="525" r:id="rId22"/>
    <p:sldId id="299" r:id="rId23"/>
    <p:sldId id="526" r:id="rId24"/>
    <p:sldId id="527" r:id="rId25"/>
    <p:sldId id="302" r:id="rId26"/>
    <p:sldId id="4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4671" autoAdjust="0"/>
  </p:normalViewPr>
  <p:slideViewPr>
    <p:cSldViewPr snapToGrid="0">
      <p:cViewPr varScale="1">
        <p:scale>
          <a:sx n="78" d="100"/>
          <a:sy n="78" d="100"/>
        </p:scale>
        <p:origin x="79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388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698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1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1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9.m4a"/><Relationship Id="rId7" Type="http://schemas.openxmlformats.org/officeDocument/2006/relationships/image" Target="../media/image24.jp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0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13" Type="http://schemas.openxmlformats.org/officeDocument/2006/relationships/image" Target="../media/image41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tmp"/><Relationship Id="rId12" Type="http://schemas.openxmlformats.org/officeDocument/2006/relationships/image" Target="../media/image40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tmp"/><Relationship Id="rId11" Type="http://schemas.openxmlformats.org/officeDocument/2006/relationships/image" Target="../media/image39.tmp"/><Relationship Id="rId5" Type="http://schemas.openxmlformats.org/officeDocument/2006/relationships/image" Target="../media/image20.png"/><Relationship Id="rId10" Type="http://schemas.openxmlformats.org/officeDocument/2006/relationships/image" Target="../media/image38.tm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tmp"/><Relationship Id="rId14" Type="http://schemas.openxmlformats.org/officeDocument/2006/relationships/image" Target="../media/image4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618287" y="1390018"/>
            <a:ext cx="8455347" cy="4455610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92748" y="4134757"/>
            <a:ext cx="7506423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29</a:t>
            </a:r>
            <a:r>
              <a:rPr kumimoji="0" lang="en-US" altLang="zh-C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vi-VN" altLang="zh-C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HỒ GƯƠM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1 + 2)</a:t>
            </a:r>
            <a:endParaRPr kumimoji="0" lang="en-US" altLang="zh-CN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3064F-D457-B887-87FA-9C123067F88A}"/>
              </a:ext>
            </a:extLst>
          </p:cNvPr>
          <p:cNvSpPr txBox="1"/>
          <p:nvPr/>
        </p:nvSpPr>
        <p:spPr>
          <a:xfrm>
            <a:off x="2514600" y="200451"/>
            <a:ext cx="721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72ACA4-5CBD-94CD-D5FD-479FEB572A17}"/>
              </a:ext>
            </a:extLst>
          </p:cNvPr>
          <p:cNvCxnSpPr/>
          <p:nvPr/>
        </p:nvCxnSpPr>
        <p:spPr>
          <a:xfrm>
            <a:off x="4241800" y="1031448"/>
            <a:ext cx="370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8514040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665549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431746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600883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540881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476" y="2716689"/>
            <a:ext cx="1092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Có buổi, người ta thấy có con rùa lớn, đầu to như trái bưởi, nhô lên khỏi mặt nước.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369253"/>
            <a:ext cx="10412155" cy="3770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 cổ và trang nghiêm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Đền Ngọc Sơn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Tháp Bút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7" y="2423457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713159" y="2752784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980223" y="56930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14" name="Google Shape;787;p36"/>
          <p:cNvSpPr/>
          <p:nvPr/>
        </p:nvSpPr>
        <p:spPr>
          <a:xfrm rot="10809061">
            <a:off x="1199092" y="3148687"/>
            <a:ext cx="9640054" cy="157343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1624083" y="3431451"/>
            <a:ext cx="80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478517"/>
            <a:ext cx="9580730" cy="485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54731" y="5247986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xum xuê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/>
              <a:t>.Xếp các từ ngữ dưới đây vào các nhóm thích hợp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1381347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80077" y="3856954"/>
            <a:ext cx="307075" cy="142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2725" y="4817660"/>
            <a:ext cx="307075" cy="802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65375" y="3856954"/>
            <a:ext cx="221777" cy="736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1" y="2642935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3521838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4317563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4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Lăng Bác</a:t>
              </a: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Phố cổ</a:t>
                </a: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Chùa Một Cột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bầu dục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xum xuê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bưu điện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469169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508281" y="4119659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611409" y="4074160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661772" y="27953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901532" y="33588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614118" y="3300413"/>
            <a:ext cx="192162" cy="431329"/>
            <a:chOff x="11039163" y="3147313"/>
            <a:chExt cx="192162" cy="431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85978CF-866E-48B2-88DE-C1BEB53BB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163" y="3147313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65349C-3245-4C97-B11C-A3F7F3FBE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565" y="3159600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3129" y="2731738"/>
            <a:ext cx="952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Từ  trên  cao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nhìn  xuống,  mặt  hồ như một  chiếc  gương  bầu  dục  khổng  lồ,  sáng long lanh.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91852" y="1828667"/>
            <a:ext cx="2966800" cy="7764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57988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11135394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146998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262326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25217" y="2459504"/>
            <a:ext cx="10190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 Thê Húc màu son, cong cong như con tôm, dẫn vào đền Ngọc Sơn.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439</Words>
  <Application>Microsoft Office PowerPoint</Application>
  <PresentationFormat>Widescreen</PresentationFormat>
  <Paragraphs>68</Paragraphs>
  <Slides>24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93</cp:revision>
  <dcterms:created xsi:type="dcterms:W3CDTF">2021-06-19T10:18:58Z</dcterms:created>
  <dcterms:modified xsi:type="dcterms:W3CDTF">2025-04-14T02:30:50Z</dcterms:modified>
</cp:coreProperties>
</file>