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98" r:id="rId22"/>
    <p:sldId id="275" r:id="rId23"/>
    <p:sldId id="274" r:id="rId24"/>
    <p:sldId id="273" r:id="rId25"/>
    <p:sldId id="277" r:id="rId26"/>
    <p:sldId id="278" r:id="rId27"/>
    <p:sldId id="279" r:id="rId28"/>
    <p:sldId id="280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68337"/>
            <a:ext cx="9144000" cy="72804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919452"/>
            <a:ext cx="9001000" cy="29532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0F7BB7-CDE5-3D65-491A-FD10E3DD584F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728046"/>
          </a:xfrm>
          <a:prstGeom prst="rect">
            <a:avLst/>
          </a:prstGeom>
          <a:noFill/>
          <a:ln w="28575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dk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/>
              </a:rPr>
              <a:t>UBND QUẬN DƯƠNG KINH</a:t>
            </a:r>
          </a:p>
          <a:p>
            <a:r>
              <a:rPr lang="vi-VN" sz="2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/>
              </a:rPr>
              <a:t>TRƯỜNG TIỂU HỌC ANH DŨNG </a:t>
            </a:r>
            <a:endParaRPr lang="en-US" sz="22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accent3"/>
              </a:solidFill>
              <a:effectLst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C3E0F3-0594-D858-11C9-5F74EEE1BC47}"/>
              </a:ext>
            </a:extLst>
          </p:cNvPr>
          <p:cNvCxnSpPr/>
          <p:nvPr/>
        </p:nvCxnSpPr>
        <p:spPr>
          <a:xfrm>
            <a:off x="3505200" y="990600"/>
            <a:ext cx="2514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BC0CE1-49FB-4B7B-EA97-2F503992FC00}"/>
              </a:ext>
            </a:extLst>
          </p:cNvPr>
          <p:cNvSpPr txBox="1">
            <a:spLocks/>
          </p:cNvSpPr>
          <p:nvPr/>
        </p:nvSpPr>
        <p:spPr>
          <a:xfrm>
            <a:off x="0" y="1592780"/>
            <a:ext cx="9144000" cy="728046"/>
          </a:xfrm>
          <a:prstGeom prst="rect">
            <a:avLst/>
          </a:prstGeom>
          <a:noFill/>
          <a:ln w="28575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dk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TIẾNG VIỆT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>
                <a:solidFill>
                  <a:srgbClr val="FF0000"/>
                </a:solidFill>
              </a:rPr>
              <a:t>Những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việc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thầy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, 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đem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điều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gì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em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dạy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trọng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Thể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>
                <a:solidFill>
                  <a:srgbClr val="FF000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b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/>
              <a:t>K</a:t>
            </a:r>
            <a:r>
              <a:rPr lang="vi-VN" sz="9600" dirty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645</Words>
  <Application>Microsoft Office PowerPoint</Application>
  <PresentationFormat>On-screen Show (4:3)</PresentationFormat>
  <Paragraphs>85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Hang Nguyen</cp:lastModifiedBy>
  <cp:revision>51</cp:revision>
  <dcterms:created xsi:type="dcterms:W3CDTF">2021-10-21T06:56:42Z</dcterms:created>
  <dcterms:modified xsi:type="dcterms:W3CDTF">2025-04-14T03:08:20Z</dcterms:modified>
</cp:coreProperties>
</file>