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6" r:id="rId4"/>
    <p:sldId id="277" r:id="rId5"/>
    <p:sldId id="286" r:id="rId6"/>
    <p:sldId id="279" r:id="rId7"/>
    <p:sldId id="289" r:id="rId8"/>
    <p:sldId id="271" r:id="rId9"/>
    <p:sldId id="290" r:id="rId10"/>
    <p:sldId id="291" r:id="rId11"/>
    <p:sldId id="292" r:id="rId12"/>
    <p:sldId id="293" r:id="rId13"/>
    <p:sldId id="264" r:id="rId14"/>
    <p:sldId id="267" r:id="rId15"/>
    <p:sldId id="283" r:id="rId16"/>
    <p:sldId id="287" r:id="rId17"/>
    <p:sldId id="296" r:id="rId18"/>
    <p:sldId id="280" r:id="rId19"/>
    <p:sldId id="265" r:id="rId20"/>
    <p:sldId id="270" r:id="rId21"/>
    <p:sldId id="281" r:id="rId22"/>
    <p:sldId id="294" r:id="rId23"/>
    <p:sldId id="272" r:id="rId24"/>
    <p:sldId id="288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3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8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" y="2133600"/>
            <a:ext cx="89154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57703"/>
            <a:ext cx="8686800" cy="30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EB673-217F-9B48-8047-0E0A5B9EBF0F}"/>
              </a:ext>
            </a:extLst>
          </p:cNvPr>
          <p:cNvSpPr txBox="1"/>
          <p:nvPr/>
        </p:nvSpPr>
        <p:spPr>
          <a:xfrm>
            <a:off x="2286000" y="45720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2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A51F13-E61C-5184-BD4B-94757C3FA437}"/>
              </a:ext>
            </a:extLst>
          </p:cNvPr>
          <p:cNvCxnSpPr/>
          <p:nvPr/>
        </p:nvCxnSpPr>
        <p:spPr>
          <a:xfrm>
            <a:off x="3276600" y="1219200"/>
            <a:ext cx="274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istrator\Desktop\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37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90600" y="-113338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090" y="2590800"/>
            <a:ext cx="81672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56719" y="-865772"/>
            <a:ext cx="1025510" cy="2757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0680" y="-85334"/>
            <a:ext cx="26670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80519" y="-789572"/>
            <a:ext cx="1025510" cy="2604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926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?</a:t>
            </a:r>
            <a:r>
              <a:rPr lang="en-US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29000"/>
            <a:ext cx="922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39" y="1383569"/>
            <a:ext cx="6096000" cy="18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18" y="1072787"/>
            <a:ext cx="2135777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4116" y="1060885"/>
            <a:ext cx="2538995" cy="731459"/>
            <a:chOff x="500062" y="381715"/>
            <a:chExt cx="3385327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9210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pic>
        <p:nvPicPr>
          <p:cNvPr id="7" name="Lớp Chúng Ta Đoàn Kết - Nhạc Thiếu Nhi Có Lời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76" end="17421.8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117" y="1780442"/>
            <a:ext cx="8575766" cy="37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0" cy="59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Administrator\Desktop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45" y="4595842"/>
            <a:ext cx="869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Administrator\Desktop\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0"/>
            <a:ext cx="9155361" cy="68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9224"/>
            <a:ext cx="6330950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 descr="C:\Users\Administrator\Desktop\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76" y="1457116"/>
            <a:ext cx="89675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làm để 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9" descr="Large checker board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61218" y="1295400"/>
            <a:ext cx="7543800" cy="373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2931"/>
              </a:avLst>
            </a:prstTxWarp>
          </a:bodyPr>
          <a:lstStyle/>
          <a:p>
            <a:pPr algn="ctr"/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.VnAristote" panose="020B7200000000000000" pitchFamily="34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9600" y="3485147"/>
            <a:ext cx="8047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Chóc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c¸c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häc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giái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  <a:cs typeface="Arial" charset="0"/>
              </a:rPr>
              <a:t>	</a:t>
            </a:r>
            <a:endParaRPr lang="en-US" sz="5400" dirty="0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295400"/>
            <a:ext cx="6175375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143000"/>
            <a:ext cx="83058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61292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Đạo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4" y="1600200"/>
            <a:ext cx="8217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3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E8CF7-CF4D-BD8E-2DC7-040ABDEAD82D}"/>
              </a:ext>
            </a:extLst>
          </p:cNvPr>
          <p:cNvSpPr/>
          <p:nvPr/>
        </p:nvSpPr>
        <p:spPr>
          <a:xfrm>
            <a:off x="223284" y="984841"/>
            <a:ext cx="8692116" cy="4886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395276" y="1073359"/>
            <a:ext cx="831692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21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QUÝ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bao!”.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223284" y="984841"/>
            <a:ext cx="6465383" cy="4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5579534" y="689232"/>
            <a:ext cx="3744428" cy="1533152"/>
          </a:xfrm>
          <a:prstGeom prst="rect">
            <a:avLst/>
          </a:prstGeom>
        </p:spPr>
      </p:pic>
      <p:pic>
        <p:nvPicPr>
          <p:cNvPr id="7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E5621445-663B-66F6-8479-B2EA46C9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8047" y="98484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7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istrator\Desktop\A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3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8001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023864"/>
            <a:ext cx="44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Dấu</a:t>
            </a:r>
            <a:r>
              <a:rPr lang="en-US" dirty="0">
                <a:solidFill>
                  <a:srgbClr val="FF0000"/>
                </a:solidFill>
              </a:rPr>
              <a:t> ban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rồi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quăng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hộp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707" y="5393196"/>
            <a:ext cx="742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kiếm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mòi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còn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sót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gói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tìm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999" y="6139934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199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116324"/>
            <a:ext cx="507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535</Words>
  <Application>Microsoft Office PowerPoint</Application>
  <PresentationFormat>On-screen Show (4:3)</PresentationFormat>
  <Paragraphs>47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.VnAristote</vt:lpstr>
      <vt:lpstr>.VnTime</vt:lpstr>
      <vt:lpstr>Arial</vt:lpstr>
      <vt:lpstr>Calibri</vt:lpstr>
      <vt:lpstr>Calibri Light</vt:lpstr>
      <vt:lpstr>Cambria</vt:lpstr>
      <vt:lpstr>HP001 TD 4H</vt:lpstr>
      <vt:lpstr>HP-089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Đạo đức: Bài 4 – Yêu quý bạn bè</vt:lpstr>
      <vt:lpstr>PowerPoint Presentation</vt:lpstr>
      <vt:lpstr>Đạo đức: Bài 4 – Yêu quý bạn bè</vt:lpstr>
      <vt:lpstr>PowerPoint Presentation</vt:lpstr>
      <vt:lpstr>PowerPoint Presentation</vt:lpstr>
      <vt:lpstr>PowerPoint Presentation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Hang Nguyen</cp:lastModifiedBy>
  <cp:revision>64</cp:revision>
  <dcterms:created xsi:type="dcterms:W3CDTF">2006-08-16T00:00:00Z</dcterms:created>
  <dcterms:modified xsi:type="dcterms:W3CDTF">2025-04-14T03:09:54Z</dcterms:modified>
</cp:coreProperties>
</file>