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2"/>
  </p:notesMasterIdLst>
  <p:sldIdLst>
    <p:sldId id="259" r:id="rId3"/>
    <p:sldId id="302" r:id="rId4"/>
    <p:sldId id="283" r:id="rId5"/>
    <p:sldId id="256" r:id="rId6"/>
    <p:sldId id="305" r:id="rId7"/>
    <p:sldId id="258" r:id="rId8"/>
    <p:sldId id="285" r:id="rId9"/>
    <p:sldId id="261" r:id="rId10"/>
    <p:sldId id="263" r:id="rId11"/>
    <p:sldId id="293" r:id="rId12"/>
    <p:sldId id="304" r:id="rId13"/>
    <p:sldId id="294" r:id="rId14"/>
    <p:sldId id="309" r:id="rId15"/>
    <p:sldId id="295" r:id="rId16"/>
    <p:sldId id="311" r:id="rId17"/>
    <p:sldId id="296" r:id="rId18"/>
    <p:sldId id="264" r:id="rId19"/>
    <p:sldId id="300" r:id="rId20"/>
    <p:sldId id="297" r:id="rId21"/>
    <p:sldId id="316" r:id="rId22"/>
    <p:sldId id="298" r:id="rId23"/>
    <p:sldId id="266" r:id="rId24"/>
    <p:sldId id="274" r:id="rId25"/>
    <p:sldId id="318" r:id="rId26"/>
    <p:sldId id="307" r:id="rId27"/>
    <p:sldId id="268" r:id="rId28"/>
    <p:sldId id="301" r:id="rId29"/>
    <p:sldId id="289" r:id="rId30"/>
    <p:sldId id="315" r:id="rId31"/>
  </p:sldIdLst>
  <p:sldSz cx="9144000" cy="5143500" type="screen16x9"/>
  <p:notesSz cx="6858000" cy="9144000"/>
  <p:embeddedFontLst>
    <p:embeddedFont>
      <p:font typeface="Anaheim" panose="020B0604020202020204" charset="0"/>
      <p:regular r:id="rId33"/>
    </p:embeddedFont>
    <p:embeddedFont>
      <p:font typeface="Bebas Neue" panose="020B0606020202050201" pitchFamily="34" charset="0"/>
      <p:regular r:id="rId34"/>
    </p:embeddedFont>
    <p:embeddedFont>
      <p:font typeface="DM Sans" panose="020F0502020204030204" pitchFamily="2" charset="0"/>
      <p:regular r:id="rId35"/>
      <p:bold r:id="rId36"/>
      <p:italic r:id="rId37"/>
      <p:boldItalic r:id="rId38"/>
    </p:embeddedFont>
    <p:embeddedFont>
      <p:font typeface="Figtree Medium" panose="020B0604020202020204" charset="0"/>
      <p:regular r:id="rId39"/>
      <p:bold r:id="rId40"/>
      <p:italic r:id="rId41"/>
      <p:boldItalic r:id="rId42"/>
    </p:embeddedFont>
    <p:embeddedFont>
      <p:font typeface="Kumbh Sans" panose="020B0604020202020204" charset="0"/>
      <p:regular r:id="rId43"/>
      <p:bold r:id="rId44"/>
    </p:embeddedFont>
    <p:embeddedFont>
      <p:font typeface="Kumbh Sans SemiBold" panose="020B0604020202020204" charset="0"/>
      <p:regular r:id="rId45"/>
      <p:bold r:id="rId46"/>
    </p:embeddedFont>
    <p:embeddedFont>
      <p:font typeface="Montserrat" panose="00000500000000000000" pitchFamily="2" charset="0"/>
      <p:regular r:id="rId47"/>
    </p:embeddedFont>
    <p:embeddedFont>
      <p:font typeface="PT Sans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0D4E15-BCD4-42EF-B391-FB4B46B87151}">
  <a:tblStyle styleId="{BC0D4E15-BCD4-42EF-B391-FB4B46B871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35774F-9FFE-44A5-8DA7-28FF716AA60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34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95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59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25ad86f9063_0_19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g25ad86f9063_0_19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585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857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114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1e2f47d7fbe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1e2f47d7fbe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e2f47d7fbe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e2f47d7fbe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1e2f47d7fbe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2" name="Google Shape;1952;g1e2f47d7fbe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82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68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342250" y="37076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144475" y="1802700"/>
            <a:ext cx="48159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2" hasCustomPrompt="1"/>
          </p:nvPr>
        </p:nvSpPr>
        <p:spPr>
          <a:xfrm>
            <a:off x="6311675" y="1802698"/>
            <a:ext cx="1541100" cy="15381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1291225" y="2881200"/>
            <a:ext cx="46692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954975" y="3462425"/>
            <a:ext cx="52341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955000" y="1174675"/>
            <a:ext cx="5234100" cy="21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 rot="10800000">
            <a:off x="-61490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flipH="1">
            <a:off x="418089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flipH="1">
            <a:off x="159467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473261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033703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flipH="1">
            <a:off x="8745602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1"/>
          </p:nvPr>
        </p:nvSpPr>
        <p:spPr>
          <a:xfrm>
            <a:off x="2300811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2"/>
          </p:nvPr>
        </p:nvSpPr>
        <p:spPr>
          <a:xfrm>
            <a:off x="4864989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3"/>
          </p:nvPr>
        </p:nvSpPr>
        <p:spPr>
          <a:xfrm>
            <a:off x="2300811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4"/>
          </p:nvPr>
        </p:nvSpPr>
        <p:spPr>
          <a:xfrm>
            <a:off x="4864989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5"/>
          </p:nvPr>
        </p:nvSpPr>
        <p:spPr>
          <a:xfrm>
            <a:off x="2300811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6"/>
          </p:nvPr>
        </p:nvSpPr>
        <p:spPr>
          <a:xfrm>
            <a:off x="2300811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7"/>
          </p:nvPr>
        </p:nvSpPr>
        <p:spPr>
          <a:xfrm>
            <a:off x="4864986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8"/>
          </p:nvPr>
        </p:nvSpPr>
        <p:spPr>
          <a:xfrm>
            <a:off x="4864986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71488" y="846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8289038" y="3592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ubTitle" idx="1"/>
          </p:nvPr>
        </p:nvSpPr>
        <p:spPr>
          <a:xfrm>
            <a:off x="1883050" y="1586525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ubTitle" idx="2"/>
          </p:nvPr>
        </p:nvSpPr>
        <p:spPr>
          <a:xfrm>
            <a:off x="5070902" y="277755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3"/>
          </p:nvPr>
        </p:nvSpPr>
        <p:spPr>
          <a:xfrm>
            <a:off x="1883050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4"/>
          </p:nvPr>
        </p:nvSpPr>
        <p:spPr>
          <a:xfrm>
            <a:off x="1883050" y="2777562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subTitle" idx="5"/>
          </p:nvPr>
        </p:nvSpPr>
        <p:spPr>
          <a:xfrm>
            <a:off x="5070902" y="1586526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6"/>
          </p:nvPr>
        </p:nvSpPr>
        <p:spPr>
          <a:xfrm>
            <a:off x="5070902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subTitle" idx="7"/>
          </p:nvPr>
        </p:nvSpPr>
        <p:spPr>
          <a:xfrm>
            <a:off x="188305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8"/>
          </p:nvPr>
        </p:nvSpPr>
        <p:spPr>
          <a:xfrm>
            <a:off x="5070900" y="2361150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9"/>
          </p:nvPr>
        </p:nvSpPr>
        <p:spPr>
          <a:xfrm>
            <a:off x="507090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13"/>
          </p:nvPr>
        </p:nvSpPr>
        <p:spPr>
          <a:xfrm>
            <a:off x="188305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ubTitle" idx="14"/>
          </p:nvPr>
        </p:nvSpPr>
        <p:spPr>
          <a:xfrm>
            <a:off x="1883050" y="2361138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15"/>
          </p:nvPr>
        </p:nvSpPr>
        <p:spPr>
          <a:xfrm>
            <a:off x="507090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/>
          <p:nvPr/>
        </p:nvSpPr>
        <p:spPr>
          <a:xfrm rot="-7486454" flipH="1">
            <a:off x="-720064" y="-796300"/>
            <a:ext cx="1794670" cy="1491077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1745900" y="465605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 flipH="1">
            <a:off x="6931625" y="47713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 hasCustomPrompt="1"/>
          </p:nvPr>
        </p:nvSpPr>
        <p:spPr>
          <a:xfrm>
            <a:off x="2223600" y="61373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1"/>
          </p:nvPr>
        </p:nvSpPr>
        <p:spPr>
          <a:xfrm>
            <a:off x="2223600" y="122645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599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2223600" y="2578710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8246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5"/>
          </p:nvPr>
        </p:nvSpPr>
        <p:spPr>
          <a:xfrm>
            <a:off x="2223600" y="393096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Char char="■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7952026" y="4342722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10800000" flipH="1">
            <a:off x="-656887" y="439367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699996">
            <a:off x="6099957" y="-1592417"/>
            <a:ext cx="3654639" cy="2573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375250"/>
            <a:ext cx="50283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22196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6740700" y="544000"/>
            <a:ext cx="17001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49851">
            <a:off x="-1342649" y="3395192"/>
            <a:ext cx="4817549" cy="33918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 rot="1687367">
            <a:off x="1137504" y="4591814"/>
            <a:ext cx="1428011" cy="1794833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657825" y="321700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841890">
            <a:off x="-935990" y="1453993"/>
            <a:ext cx="1428040" cy="1794870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rgbClr val="1D3D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10181736">
            <a:off x="3857974" y="-629421"/>
            <a:ext cx="1428036" cy="946722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-8354520">
            <a:off x="1233260" y="-356429"/>
            <a:ext cx="1379137" cy="1099367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665078" y="3853525"/>
            <a:ext cx="954951" cy="94677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546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583875" y="2413175"/>
            <a:ext cx="4413900" cy="87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6810750" y="1165325"/>
            <a:ext cx="1187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283050" y="3207000"/>
            <a:ext cx="27147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91933">
            <a:off x="3043957" y="-1333917"/>
            <a:ext cx="3654637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 rot="3020467">
            <a:off x="3402651" y="4385763"/>
            <a:ext cx="1428042" cy="179487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-4947248">
            <a:off x="649498" y="-278202"/>
            <a:ext cx="1428112" cy="946773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 rot="8771088">
            <a:off x="-501724" y="725136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 rot="-1932518">
            <a:off x="7096789" y="4262679"/>
            <a:ext cx="1815934" cy="1153775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383237">
            <a:off x="-1440743" y="3239682"/>
            <a:ext cx="3654638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0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4251900" cy="15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 rot="10800000">
            <a:off x="533576" y="4825652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 rot="6961471">
            <a:off x="8017092" y="-692459"/>
            <a:ext cx="1428006" cy="179482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rot="10800000">
            <a:off x="-410487" y="3561300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769820">
            <a:off x="7101718" y="3748875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200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5055284" y="37714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1583300" y="37714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5055275" y="33511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1583075" y="33511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3" name="Google Shape;4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12796">
            <a:off x="7387359" y="151727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rot="-9234532">
            <a:off x="8204296" y="3892224"/>
            <a:ext cx="1815889" cy="1153747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rot="1902796">
            <a:off x="-468308" y="795682"/>
            <a:ext cx="1428020" cy="1794844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/>
          <p:nvPr/>
        </p:nvSpPr>
        <p:spPr>
          <a:xfrm rot="-10066090">
            <a:off x="6378624" y="-778745"/>
            <a:ext cx="1816003" cy="115381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-9854585">
            <a:off x="336071" y="4780113"/>
            <a:ext cx="1428047" cy="946730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208446">
            <a:off x="-1481941" y="3546076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306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513000">
            <a:off x="-1643094" y="-1533717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342371">
            <a:off x="4335482" y="3962683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/>
          <p:nvPr/>
        </p:nvSpPr>
        <p:spPr>
          <a:xfrm rot="3020467">
            <a:off x="-357224" y="-1040787"/>
            <a:ext cx="1428042" cy="179487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 rot="8593453">
            <a:off x="8706910" y="4035188"/>
            <a:ext cx="1428093" cy="946760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 rot="3696100">
            <a:off x="3639555" y="4676776"/>
            <a:ext cx="1224749" cy="976298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7702150" y="-477650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 rot="5753900">
            <a:off x="8560703" y="1061578"/>
            <a:ext cx="954917" cy="946745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290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20000" y="15479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61" name="Google Shape;6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319551">
            <a:off x="6909231" y="-503980"/>
            <a:ext cx="3654640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223966">
            <a:off x="331818" y="3947258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/>
          <p:nvPr/>
        </p:nvSpPr>
        <p:spPr>
          <a:xfrm>
            <a:off x="7079338" y="-708762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-403250" y="0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 rot="-10031721">
            <a:off x="8611923" y="2343460"/>
            <a:ext cx="1428029" cy="1794856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7"/>
          <p:cNvSpPr/>
          <p:nvPr/>
        </p:nvSpPr>
        <p:spPr>
          <a:xfrm rot="-4474058">
            <a:off x="-766060" y="4187099"/>
            <a:ext cx="1428097" cy="946763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 rot="-1437991">
            <a:off x="7160860" y="4684093"/>
            <a:ext cx="1379134" cy="1099364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477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768550" y="1566300"/>
            <a:ext cx="5607000" cy="20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55479">
            <a:off x="-2277707" y="1550384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 rot="-8998349" flipH="1">
            <a:off x="2895538" y="4593549"/>
            <a:ext cx="1428014" cy="94670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6685126" y="-654812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/>
          <p:nvPr/>
        </p:nvSpPr>
        <p:spPr>
          <a:xfrm rot="-5228984" flipH="1">
            <a:off x="1108649" y="-899154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/>
          <p:nvPr/>
        </p:nvSpPr>
        <p:spPr>
          <a:xfrm rot="-4302872" flipH="1">
            <a:off x="-959231" y="3523449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8"/>
          <p:cNvSpPr/>
          <p:nvPr/>
        </p:nvSpPr>
        <p:spPr>
          <a:xfrm flipH="1">
            <a:off x="8817538" y="3335700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6" name="Google Shape;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223966" flipH="1">
            <a:off x="6527781" y="3680033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019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813125" y="1459600"/>
            <a:ext cx="4990200" cy="13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9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813125" y="2816925"/>
            <a:ext cx="49902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223966">
            <a:off x="-779432" y="4003358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/>
          <p:nvPr/>
        </p:nvSpPr>
        <p:spPr>
          <a:xfrm rot="8998349">
            <a:off x="4377648" y="4818449"/>
            <a:ext cx="1428014" cy="94670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292763" y="-654812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 rot="5228984">
            <a:off x="1418346" y="4687009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9"/>
          <p:cNvSpPr/>
          <p:nvPr/>
        </p:nvSpPr>
        <p:spPr>
          <a:xfrm rot="4302872">
            <a:off x="7929236" y="-829215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-363525" y="3997475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" name="Google Shape;8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30180">
            <a:off x="5700718" y="-1364443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429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1987200" y="3375825"/>
            <a:ext cx="5169600" cy="121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79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998658" y="2156575"/>
            <a:ext cx="4804500" cy="9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998649" y="3231303"/>
            <a:ext cx="4804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853105">
            <a:off x="7043743" y="2638683"/>
            <a:ext cx="3654640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75247">
            <a:off x="-1864231" y="-469617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/>
          <p:nvPr/>
        </p:nvSpPr>
        <p:spPr>
          <a:xfrm>
            <a:off x="8566315" y="398538"/>
            <a:ext cx="954951" cy="94677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rot="7955511">
            <a:off x="8135794" y="4359035"/>
            <a:ext cx="1815979" cy="1153804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rot="5228984">
            <a:off x="-446979" y="-591416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rot="4302872">
            <a:off x="1784898" y="-728265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>
            <a:off x="4609125" y="4558325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rot="8998349">
            <a:off x="-805602" y="4212299"/>
            <a:ext cx="1428014" cy="94670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172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2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2054369" y="1937340"/>
            <a:ext cx="252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2" hasCustomPrompt="1"/>
          </p:nvPr>
        </p:nvSpPr>
        <p:spPr>
          <a:xfrm>
            <a:off x="939549" y="1834058"/>
            <a:ext cx="9147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2054369" y="1605456"/>
            <a:ext cx="2520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4"/>
          </p:nvPr>
        </p:nvSpPr>
        <p:spPr>
          <a:xfrm>
            <a:off x="2054369" y="3461052"/>
            <a:ext cx="252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939549" y="3357758"/>
            <a:ext cx="9147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6"/>
          </p:nvPr>
        </p:nvSpPr>
        <p:spPr>
          <a:xfrm>
            <a:off x="2054369" y="3129168"/>
            <a:ext cx="2520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725720" y="1937341"/>
            <a:ext cx="252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8" hasCustomPrompt="1"/>
          </p:nvPr>
        </p:nvSpPr>
        <p:spPr>
          <a:xfrm>
            <a:off x="4610899" y="1834058"/>
            <a:ext cx="9147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725720" y="1605456"/>
            <a:ext cx="2520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3"/>
          </p:nvPr>
        </p:nvSpPr>
        <p:spPr>
          <a:xfrm>
            <a:off x="5725720" y="3461055"/>
            <a:ext cx="252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14" hasCustomPrompt="1"/>
          </p:nvPr>
        </p:nvSpPr>
        <p:spPr>
          <a:xfrm>
            <a:off x="4610899" y="3357758"/>
            <a:ext cx="9147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5"/>
          </p:nvPr>
        </p:nvSpPr>
        <p:spPr>
          <a:xfrm>
            <a:off x="5725720" y="3129171"/>
            <a:ext cx="2520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None/>
              <a:defRPr sz="24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32014">
            <a:off x="1283807" y="3899157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/>
          <p:nvPr/>
        </p:nvSpPr>
        <p:spPr>
          <a:xfrm rot="9376933">
            <a:off x="-511659" y="-373890"/>
            <a:ext cx="1379098" cy="1099336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13"/>
          <p:cNvSpPr/>
          <p:nvPr/>
        </p:nvSpPr>
        <p:spPr>
          <a:xfrm rot="-5400000">
            <a:off x="31023" y="4392138"/>
            <a:ext cx="1428048" cy="1794880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8129000" y="4462850"/>
            <a:ext cx="755942" cy="733623"/>
          </a:xfrm>
          <a:custGeom>
            <a:avLst/>
            <a:gdLst/>
            <a:ahLst/>
            <a:cxnLst/>
            <a:rect l="l" t="t" r="r" b="b"/>
            <a:pathLst>
              <a:path w="17409" h="16895" extrusionOk="0">
                <a:moveTo>
                  <a:pt x="8380" y="1"/>
                </a:moveTo>
                <a:cubicBezTo>
                  <a:pt x="8238" y="1"/>
                  <a:pt x="8096" y="6"/>
                  <a:pt x="7953" y="16"/>
                </a:cubicBezTo>
                <a:cubicBezTo>
                  <a:pt x="6009" y="140"/>
                  <a:pt x="4312" y="1218"/>
                  <a:pt x="3252" y="2561"/>
                </a:cubicBezTo>
                <a:cubicBezTo>
                  <a:pt x="2192" y="3905"/>
                  <a:pt x="1679" y="5477"/>
                  <a:pt x="1273" y="7050"/>
                </a:cubicBezTo>
                <a:cubicBezTo>
                  <a:pt x="177" y="11221"/>
                  <a:pt x="0" y="12617"/>
                  <a:pt x="212" y="16894"/>
                </a:cubicBezTo>
                <a:lnTo>
                  <a:pt x="17408" y="16894"/>
                </a:lnTo>
                <a:cubicBezTo>
                  <a:pt x="17108" y="12882"/>
                  <a:pt x="16807" y="11150"/>
                  <a:pt x="15782" y="7245"/>
                </a:cubicBezTo>
                <a:cubicBezTo>
                  <a:pt x="15340" y="5513"/>
                  <a:pt x="14722" y="3763"/>
                  <a:pt x="13432" y="2332"/>
                </a:cubicBezTo>
                <a:cubicBezTo>
                  <a:pt x="12244" y="1012"/>
                  <a:pt x="10364" y="1"/>
                  <a:pt x="83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/>
          <p:nvPr/>
        </p:nvSpPr>
        <p:spPr>
          <a:xfrm rot="2568628">
            <a:off x="7779221" y="-440624"/>
            <a:ext cx="1428155" cy="946802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65206">
            <a:off x="7756981" y="698433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-458422" y="3304900"/>
            <a:ext cx="954951" cy="94677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958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4461925" y="3602639"/>
            <a:ext cx="38925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3405525" y="743839"/>
            <a:ext cx="4949100" cy="28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26" name="Google Shape;12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965206" flipH="1">
            <a:off x="-1442707" y="-654642"/>
            <a:ext cx="3654639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4" flipH="1">
            <a:off x="2472718" y="4091983"/>
            <a:ext cx="3654639" cy="257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4"/>
          <p:cNvSpPr/>
          <p:nvPr/>
        </p:nvSpPr>
        <p:spPr>
          <a:xfrm flipH="1">
            <a:off x="2569022" y="-432262"/>
            <a:ext cx="954951" cy="94677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/>
          <p:nvPr/>
        </p:nvSpPr>
        <p:spPr>
          <a:xfrm rot="-5228984" flipH="1">
            <a:off x="8104649" y="4246996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4"/>
          <p:cNvSpPr/>
          <p:nvPr/>
        </p:nvSpPr>
        <p:spPr>
          <a:xfrm rot="-4302872" flipH="1">
            <a:off x="-1027406" y="4027099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233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872400" y="836175"/>
            <a:ext cx="3519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1"/>
          </p:nvPr>
        </p:nvSpPr>
        <p:spPr>
          <a:xfrm>
            <a:off x="872400" y="3132225"/>
            <a:ext cx="3519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>
            <a:spLocks noGrp="1"/>
          </p:cNvSpPr>
          <p:nvPr>
            <p:ph type="pic" idx="2"/>
          </p:nvPr>
        </p:nvSpPr>
        <p:spPr>
          <a:xfrm>
            <a:off x="5177825" y="779170"/>
            <a:ext cx="3405300" cy="34746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35" name="Google Shape;13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53026" flipH="1">
            <a:off x="7278156" y="1285232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/>
          <p:nvPr/>
        </p:nvSpPr>
        <p:spPr>
          <a:xfrm rot="8591789" flipH="1">
            <a:off x="6943675" y="4587178"/>
            <a:ext cx="1427993" cy="946694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/>
          <p:nvPr/>
        </p:nvSpPr>
        <p:spPr>
          <a:xfrm rot="-5228984" flipH="1">
            <a:off x="-220426" y="-1018329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8" name="Google Shape;1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971298" flipH="1">
            <a:off x="-1601245" y="3692932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/>
          <p:nvPr/>
        </p:nvSpPr>
        <p:spPr>
          <a:xfrm>
            <a:off x="3300900" y="4788975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5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>
            <a:spLocks noGrp="1"/>
          </p:cNvSpPr>
          <p:nvPr>
            <p:ph type="title"/>
          </p:nvPr>
        </p:nvSpPr>
        <p:spPr>
          <a:xfrm>
            <a:off x="872400" y="1637550"/>
            <a:ext cx="3120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1"/>
          </p:nvPr>
        </p:nvSpPr>
        <p:spPr>
          <a:xfrm>
            <a:off x="872400" y="2700750"/>
            <a:ext cx="31209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608067">
            <a:off x="-846428" y="3968525"/>
            <a:ext cx="3654637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 rot="-7779533">
            <a:off x="4117123" y="-1076643"/>
            <a:ext cx="1428042" cy="179487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16"/>
          <p:cNvSpPr/>
          <p:nvPr/>
        </p:nvSpPr>
        <p:spPr>
          <a:xfrm rot="8471871">
            <a:off x="7531735" y="4631683"/>
            <a:ext cx="1428038" cy="946724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6" name="Google Shape;14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16763">
            <a:off x="6686846" y="-823225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/>
          <p:nvPr/>
        </p:nvSpPr>
        <p:spPr>
          <a:xfrm>
            <a:off x="3840900" y="4436333"/>
            <a:ext cx="755942" cy="733623"/>
          </a:xfrm>
          <a:custGeom>
            <a:avLst/>
            <a:gdLst/>
            <a:ahLst/>
            <a:cxnLst/>
            <a:rect l="l" t="t" r="r" b="b"/>
            <a:pathLst>
              <a:path w="17409" h="16895" extrusionOk="0">
                <a:moveTo>
                  <a:pt x="8380" y="1"/>
                </a:moveTo>
                <a:cubicBezTo>
                  <a:pt x="8238" y="1"/>
                  <a:pt x="8096" y="6"/>
                  <a:pt x="7953" y="16"/>
                </a:cubicBezTo>
                <a:cubicBezTo>
                  <a:pt x="6009" y="140"/>
                  <a:pt x="4312" y="1218"/>
                  <a:pt x="3252" y="2561"/>
                </a:cubicBezTo>
                <a:cubicBezTo>
                  <a:pt x="2192" y="3905"/>
                  <a:pt x="1679" y="5477"/>
                  <a:pt x="1273" y="7050"/>
                </a:cubicBezTo>
                <a:cubicBezTo>
                  <a:pt x="177" y="11221"/>
                  <a:pt x="0" y="12617"/>
                  <a:pt x="212" y="16894"/>
                </a:cubicBezTo>
                <a:lnTo>
                  <a:pt x="17408" y="16894"/>
                </a:lnTo>
                <a:cubicBezTo>
                  <a:pt x="17108" y="12882"/>
                  <a:pt x="16807" y="11150"/>
                  <a:pt x="15782" y="7245"/>
                </a:cubicBezTo>
                <a:cubicBezTo>
                  <a:pt x="15340" y="5513"/>
                  <a:pt x="14722" y="3763"/>
                  <a:pt x="13432" y="2332"/>
                </a:cubicBezTo>
                <a:cubicBezTo>
                  <a:pt x="12244" y="1012"/>
                  <a:pt x="10364" y="1"/>
                  <a:pt x="83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16"/>
          <p:cNvSpPr/>
          <p:nvPr/>
        </p:nvSpPr>
        <p:spPr>
          <a:xfrm rot="8867482">
            <a:off x="-560232" y="-473412"/>
            <a:ext cx="1815934" cy="1153775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536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title"/>
          </p:nvPr>
        </p:nvSpPr>
        <p:spPr>
          <a:xfrm>
            <a:off x="5100974" y="1501200"/>
            <a:ext cx="31011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subTitle" idx="1"/>
          </p:nvPr>
        </p:nvSpPr>
        <p:spPr>
          <a:xfrm>
            <a:off x="5101125" y="2562000"/>
            <a:ext cx="31011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73382">
            <a:off x="4238166" y="3995294"/>
            <a:ext cx="3654638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946895">
            <a:off x="-2009710" y="294669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 rot="-5571016">
            <a:off x="-718853" y="4115520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7"/>
          <p:cNvSpPr/>
          <p:nvPr/>
        </p:nvSpPr>
        <p:spPr>
          <a:xfrm rot="-3798330">
            <a:off x="7265990" y="4663695"/>
            <a:ext cx="1815982" cy="1153806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713236" y="-426881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17"/>
          <p:cNvSpPr/>
          <p:nvPr/>
        </p:nvSpPr>
        <p:spPr>
          <a:xfrm rot="-1801651">
            <a:off x="4575486" y="-330071"/>
            <a:ext cx="1428014" cy="94670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659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/>
          <p:nvPr/>
        </p:nvSpPr>
        <p:spPr>
          <a:xfrm rot="8771088">
            <a:off x="8648676" y="257986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76034">
            <a:off x="5918618" y="-1877300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/>
          <p:nvPr/>
        </p:nvSpPr>
        <p:spPr>
          <a:xfrm rot="-1801651">
            <a:off x="-755687" y="-24715"/>
            <a:ext cx="1428014" cy="94670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8"/>
          <p:cNvSpPr/>
          <p:nvPr/>
        </p:nvSpPr>
        <p:spPr>
          <a:xfrm rot="-5947280">
            <a:off x="7611189" y="4881834"/>
            <a:ext cx="1815921" cy="1153767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18"/>
          <p:cNvSpPr/>
          <p:nvPr/>
        </p:nvSpPr>
        <p:spPr>
          <a:xfrm rot="4541310">
            <a:off x="4616715" y="4718263"/>
            <a:ext cx="1428018" cy="179484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18"/>
          <p:cNvSpPr/>
          <p:nvPr/>
        </p:nvSpPr>
        <p:spPr>
          <a:xfrm rot="10800000">
            <a:off x="8783013" y="3094775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723147">
            <a:off x="-1206182" y="4039900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313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1281300" y="1637550"/>
            <a:ext cx="3120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>
          <a:xfrm>
            <a:off x="1281300" y="2700750"/>
            <a:ext cx="31209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65206">
            <a:off x="7106395" y="-747017"/>
            <a:ext cx="3654639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4">
            <a:off x="1087720" y="4120858"/>
            <a:ext cx="3654639" cy="257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/>
          <p:nvPr/>
        </p:nvSpPr>
        <p:spPr>
          <a:xfrm rot="5228984">
            <a:off x="289046" y="-703129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19"/>
          <p:cNvSpPr/>
          <p:nvPr/>
        </p:nvSpPr>
        <p:spPr>
          <a:xfrm rot="6502872">
            <a:off x="-1206377" y="4144741"/>
            <a:ext cx="1815912" cy="1153761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9"/>
          <p:cNvSpPr/>
          <p:nvPr/>
        </p:nvSpPr>
        <p:spPr>
          <a:xfrm rot="10800000">
            <a:off x="4402200" y="8"/>
            <a:ext cx="755942" cy="733623"/>
          </a:xfrm>
          <a:custGeom>
            <a:avLst/>
            <a:gdLst/>
            <a:ahLst/>
            <a:cxnLst/>
            <a:rect l="l" t="t" r="r" b="b"/>
            <a:pathLst>
              <a:path w="17409" h="16895" extrusionOk="0">
                <a:moveTo>
                  <a:pt x="8380" y="1"/>
                </a:moveTo>
                <a:cubicBezTo>
                  <a:pt x="8238" y="1"/>
                  <a:pt x="8096" y="6"/>
                  <a:pt x="7953" y="16"/>
                </a:cubicBezTo>
                <a:cubicBezTo>
                  <a:pt x="6009" y="140"/>
                  <a:pt x="4312" y="1218"/>
                  <a:pt x="3252" y="2561"/>
                </a:cubicBezTo>
                <a:cubicBezTo>
                  <a:pt x="2192" y="3905"/>
                  <a:pt x="1679" y="5477"/>
                  <a:pt x="1273" y="7050"/>
                </a:cubicBezTo>
                <a:cubicBezTo>
                  <a:pt x="177" y="11221"/>
                  <a:pt x="0" y="12617"/>
                  <a:pt x="212" y="16894"/>
                </a:cubicBezTo>
                <a:lnTo>
                  <a:pt x="17408" y="16894"/>
                </a:lnTo>
                <a:cubicBezTo>
                  <a:pt x="17108" y="12882"/>
                  <a:pt x="16807" y="11150"/>
                  <a:pt x="15782" y="7245"/>
                </a:cubicBezTo>
                <a:cubicBezTo>
                  <a:pt x="15340" y="5513"/>
                  <a:pt x="14722" y="3763"/>
                  <a:pt x="13432" y="2332"/>
                </a:cubicBezTo>
                <a:cubicBezTo>
                  <a:pt x="12244" y="1012"/>
                  <a:pt x="10364" y="1"/>
                  <a:pt x="838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19"/>
          <p:cNvSpPr/>
          <p:nvPr/>
        </p:nvSpPr>
        <p:spPr>
          <a:xfrm rot="4302872">
            <a:off x="8484736" y="2627224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833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1"/>
          </p:nvPr>
        </p:nvSpPr>
        <p:spPr>
          <a:xfrm>
            <a:off x="4999327" y="2523625"/>
            <a:ext cx="2927100" cy="11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2"/>
          </p:nvPr>
        </p:nvSpPr>
        <p:spPr>
          <a:xfrm>
            <a:off x="1217575" y="2523625"/>
            <a:ext cx="2927100" cy="11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subTitle" idx="3"/>
          </p:nvPr>
        </p:nvSpPr>
        <p:spPr>
          <a:xfrm>
            <a:off x="1217571" y="2040925"/>
            <a:ext cx="2927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subTitle" idx="4"/>
          </p:nvPr>
        </p:nvSpPr>
        <p:spPr>
          <a:xfrm>
            <a:off x="4999329" y="2040925"/>
            <a:ext cx="2927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457629">
            <a:off x="7059100" y="-1169979"/>
            <a:ext cx="3654639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12899">
            <a:off x="-535473" y="3960221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 rot="-7779533">
            <a:off x="8713177" y="3382403"/>
            <a:ext cx="1428042" cy="179487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0"/>
          <p:cNvSpPr/>
          <p:nvPr/>
        </p:nvSpPr>
        <p:spPr>
          <a:xfrm rot="10800000">
            <a:off x="883820" y="-431054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0"/>
          <p:cNvSpPr/>
          <p:nvPr/>
        </p:nvSpPr>
        <p:spPr>
          <a:xfrm rot="-5046100">
            <a:off x="8473250" y="1067940"/>
            <a:ext cx="954917" cy="946745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0"/>
          <p:cNvSpPr/>
          <p:nvPr/>
        </p:nvSpPr>
        <p:spPr>
          <a:xfrm>
            <a:off x="5192125" y="4462850"/>
            <a:ext cx="755942" cy="733623"/>
          </a:xfrm>
          <a:custGeom>
            <a:avLst/>
            <a:gdLst/>
            <a:ahLst/>
            <a:cxnLst/>
            <a:rect l="l" t="t" r="r" b="b"/>
            <a:pathLst>
              <a:path w="17409" h="16895" extrusionOk="0">
                <a:moveTo>
                  <a:pt x="8380" y="1"/>
                </a:moveTo>
                <a:cubicBezTo>
                  <a:pt x="8238" y="1"/>
                  <a:pt x="8096" y="6"/>
                  <a:pt x="7953" y="16"/>
                </a:cubicBezTo>
                <a:cubicBezTo>
                  <a:pt x="6009" y="140"/>
                  <a:pt x="4312" y="1218"/>
                  <a:pt x="3252" y="2561"/>
                </a:cubicBezTo>
                <a:cubicBezTo>
                  <a:pt x="2192" y="3905"/>
                  <a:pt x="1679" y="5477"/>
                  <a:pt x="1273" y="7050"/>
                </a:cubicBezTo>
                <a:cubicBezTo>
                  <a:pt x="177" y="11221"/>
                  <a:pt x="0" y="12617"/>
                  <a:pt x="212" y="16894"/>
                </a:cubicBezTo>
                <a:lnTo>
                  <a:pt x="17408" y="16894"/>
                </a:lnTo>
                <a:cubicBezTo>
                  <a:pt x="17108" y="12882"/>
                  <a:pt x="16807" y="11150"/>
                  <a:pt x="15782" y="7245"/>
                </a:cubicBezTo>
                <a:cubicBezTo>
                  <a:pt x="15340" y="5513"/>
                  <a:pt x="14722" y="3763"/>
                  <a:pt x="13432" y="2332"/>
                </a:cubicBezTo>
                <a:cubicBezTo>
                  <a:pt x="12244" y="1012"/>
                  <a:pt x="10364" y="1"/>
                  <a:pt x="83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0"/>
          <p:cNvSpPr/>
          <p:nvPr/>
        </p:nvSpPr>
        <p:spPr>
          <a:xfrm rot="7238328">
            <a:off x="-376757" y="1107351"/>
            <a:ext cx="1224797" cy="976336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94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114700" y="1463250"/>
            <a:ext cx="4914600" cy="22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1"/>
          </p:nvPr>
        </p:nvSpPr>
        <p:spPr>
          <a:xfrm>
            <a:off x="4832039" y="1667625"/>
            <a:ext cx="3254100" cy="2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2"/>
          </p:nvPr>
        </p:nvSpPr>
        <p:spPr>
          <a:xfrm>
            <a:off x="1057861" y="1667625"/>
            <a:ext cx="3254100" cy="2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30180">
            <a:off x="-1535632" y="-983443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/>
          <p:nvPr/>
        </p:nvSpPr>
        <p:spPr>
          <a:xfrm rot="945415">
            <a:off x="303050" y="-551300"/>
            <a:ext cx="1428047" cy="946730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1"/>
          <p:cNvSpPr/>
          <p:nvPr/>
        </p:nvSpPr>
        <p:spPr>
          <a:xfrm rot="1565468">
            <a:off x="-937518" y="4160597"/>
            <a:ext cx="1815889" cy="1153747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1"/>
          <p:cNvSpPr/>
          <p:nvPr/>
        </p:nvSpPr>
        <p:spPr>
          <a:xfrm rot="10492849">
            <a:off x="8507993" y="4203955"/>
            <a:ext cx="1428012" cy="1794834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/>
          <p:nvPr/>
        </p:nvSpPr>
        <p:spPr>
          <a:xfrm rot="4302872">
            <a:off x="8446311" y="1333398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359167">
            <a:off x="5191393" y="3770583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761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"/>
          </p:nvPr>
        </p:nvSpPr>
        <p:spPr>
          <a:xfrm>
            <a:off x="720000" y="1609334"/>
            <a:ext cx="3546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subTitle" idx="2"/>
          </p:nvPr>
        </p:nvSpPr>
        <p:spPr>
          <a:xfrm>
            <a:off x="720000" y="2720781"/>
            <a:ext cx="3546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3"/>
          </p:nvPr>
        </p:nvSpPr>
        <p:spPr>
          <a:xfrm>
            <a:off x="720000" y="3832229"/>
            <a:ext cx="3546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4"/>
          </p:nvPr>
        </p:nvSpPr>
        <p:spPr>
          <a:xfrm>
            <a:off x="720000" y="1224100"/>
            <a:ext cx="3546300" cy="4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5"/>
          </p:nvPr>
        </p:nvSpPr>
        <p:spPr>
          <a:xfrm>
            <a:off x="720000" y="2335547"/>
            <a:ext cx="3546300" cy="4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ubTitle" idx="6"/>
          </p:nvPr>
        </p:nvSpPr>
        <p:spPr>
          <a:xfrm>
            <a:off x="720000" y="3446995"/>
            <a:ext cx="3546300" cy="4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208" name="Google Shape;20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230397">
            <a:off x="-2177369" y="2790481"/>
            <a:ext cx="3654640" cy="25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62173">
            <a:off x="6906855" y="3464582"/>
            <a:ext cx="3654639" cy="257303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/>
          <p:nvPr/>
        </p:nvSpPr>
        <p:spPr>
          <a:xfrm rot="8771088">
            <a:off x="7845876" y="-452264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22"/>
          <p:cNvSpPr/>
          <p:nvPr/>
        </p:nvSpPr>
        <p:spPr>
          <a:xfrm rot="-6665889">
            <a:off x="7120360" y="4404084"/>
            <a:ext cx="1815956" cy="115378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2"/>
          <p:cNvSpPr/>
          <p:nvPr/>
        </p:nvSpPr>
        <p:spPr>
          <a:xfrm rot="-4592120">
            <a:off x="-567246" y="4235021"/>
            <a:ext cx="1427980" cy="1794794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2"/>
          <p:cNvSpPr/>
          <p:nvPr/>
        </p:nvSpPr>
        <p:spPr>
          <a:xfrm rot="8493592">
            <a:off x="8335576" y="2357594"/>
            <a:ext cx="1428257" cy="946869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380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"/>
          </p:nvPr>
        </p:nvSpPr>
        <p:spPr>
          <a:xfrm>
            <a:off x="720000" y="2796983"/>
            <a:ext cx="23370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2"/>
          </p:nvPr>
        </p:nvSpPr>
        <p:spPr>
          <a:xfrm>
            <a:off x="3403500" y="2796980"/>
            <a:ext cx="23370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3"/>
          </p:nvPr>
        </p:nvSpPr>
        <p:spPr>
          <a:xfrm>
            <a:off x="6087000" y="2796976"/>
            <a:ext cx="23370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subTitle" idx="4"/>
          </p:nvPr>
        </p:nvSpPr>
        <p:spPr>
          <a:xfrm>
            <a:off x="720000" y="1950215"/>
            <a:ext cx="2337000" cy="9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subTitle" idx="5"/>
          </p:nvPr>
        </p:nvSpPr>
        <p:spPr>
          <a:xfrm>
            <a:off x="3403500" y="1950207"/>
            <a:ext cx="2337000" cy="9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6"/>
          </p:nvPr>
        </p:nvSpPr>
        <p:spPr>
          <a:xfrm>
            <a:off x="6087000" y="1950200"/>
            <a:ext cx="2337000" cy="9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222" name="Google Shape;22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95135">
            <a:off x="-1278818" y="4245682"/>
            <a:ext cx="3654639" cy="25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3">
            <a:off x="7703255" y="157282"/>
            <a:ext cx="3654640" cy="257303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/>
          <p:nvPr/>
        </p:nvSpPr>
        <p:spPr>
          <a:xfrm rot="8771088">
            <a:off x="8689651" y="3800636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23"/>
          <p:cNvSpPr/>
          <p:nvPr/>
        </p:nvSpPr>
        <p:spPr>
          <a:xfrm rot="-3369183">
            <a:off x="404210" y="4533426"/>
            <a:ext cx="1816057" cy="1153854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3"/>
          <p:cNvSpPr/>
          <p:nvPr/>
        </p:nvSpPr>
        <p:spPr>
          <a:xfrm rot="-4592120">
            <a:off x="-1162571" y="450946"/>
            <a:ext cx="1427980" cy="1794794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3"/>
          <p:cNvSpPr/>
          <p:nvPr/>
        </p:nvSpPr>
        <p:spPr>
          <a:xfrm rot="10800000">
            <a:off x="8759088" y="262500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3"/>
          <p:cNvSpPr/>
          <p:nvPr/>
        </p:nvSpPr>
        <p:spPr>
          <a:xfrm rot="8591789" flipH="1">
            <a:off x="6638875" y="4434778"/>
            <a:ext cx="1427993" cy="946694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330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1"/>
          </p:nvPr>
        </p:nvSpPr>
        <p:spPr>
          <a:xfrm>
            <a:off x="2013561" y="2035600"/>
            <a:ext cx="227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2"/>
          </p:nvPr>
        </p:nvSpPr>
        <p:spPr>
          <a:xfrm>
            <a:off x="4858257" y="2035600"/>
            <a:ext cx="227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3"/>
          </p:nvPr>
        </p:nvSpPr>
        <p:spPr>
          <a:xfrm>
            <a:off x="2013561" y="3297475"/>
            <a:ext cx="227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4"/>
          </p:nvPr>
        </p:nvSpPr>
        <p:spPr>
          <a:xfrm>
            <a:off x="4858257" y="3297475"/>
            <a:ext cx="2272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5"/>
          </p:nvPr>
        </p:nvSpPr>
        <p:spPr>
          <a:xfrm>
            <a:off x="2013561" y="1682400"/>
            <a:ext cx="2272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subTitle" idx="6"/>
          </p:nvPr>
        </p:nvSpPr>
        <p:spPr>
          <a:xfrm>
            <a:off x="2013561" y="2944375"/>
            <a:ext cx="2272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ubTitle" idx="7"/>
          </p:nvPr>
        </p:nvSpPr>
        <p:spPr>
          <a:xfrm>
            <a:off x="4858253" y="1682400"/>
            <a:ext cx="2272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subTitle" idx="8"/>
          </p:nvPr>
        </p:nvSpPr>
        <p:spPr>
          <a:xfrm>
            <a:off x="4858253" y="2944375"/>
            <a:ext cx="2272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239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91933">
            <a:off x="-755993" y="-1327567"/>
            <a:ext cx="3654637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4"/>
          <p:cNvSpPr/>
          <p:nvPr/>
        </p:nvSpPr>
        <p:spPr>
          <a:xfrm rot="-4947248">
            <a:off x="-804252" y="1385561"/>
            <a:ext cx="1428112" cy="946773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906074">
            <a:off x="6796132" y="3238682"/>
            <a:ext cx="3654638" cy="257303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/>
          <p:nvPr/>
        </p:nvSpPr>
        <p:spPr>
          <a:xfrm rot="7604100">
            <a:off x="-368020" y="3329126"/>
            <a:ext cx="954938" cy="946766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4"/>
          <p:cNvSpPr/>
          <p:nvPr/>
        </p:nvSpPr>
        <p:spPr>
          <a:xfrm rot="-7109391">
            <a:off x="7818371" y="-142543"/>
            <a:ext cx="1224813" cy="976349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4"/>
          <p:cNvSpPr/>
          <p:nvPr/>
        </p:nvSpPr>
        <p:spPr>
          <a:xfrm rot="3020467">
            <a:off x="8703026" y="3013488"/>
            <a:ext cx="1428042" cy="179487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24"/>
          <p:cNvSpPr/>
          <p:nvPr/>
        </p:nvSpPr>
        <p:spPr>
          <a:xfrm rot="-1932518">
            <a:off x="182264" y="4434241"/>
            <a:ext cx="1815934" cy="1153775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708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subTitle" idx="1"/>
          </p:nvPr>
        </p:nvSpPr>
        <p:spPr>
          <a:xfrm>
            <a:off x="817350" y="2073001"/>
            <a:ext cx="21534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5"/>
          <p:cNvSpPr txBox="1">
            <a:spLocks noGrp="1"/>
          </p:cNvSpPr>
          <p:nvPr>
            <p:ph type="subTitle" idx="2"/>
          </p:nvPr>
        </p:nvSpPr>
        <p:spPr>
          <a:xfrm>
            <a:off x="3495300" y="2073001"/>
            <a:ext cx="21534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subTitle" idx="3"/>
          </p:nvPr>
        </p:nvSpPr>
        <p:spPr>
          <a:xfrm>
            <a:off x="817350" y="3503225"/>
            <a:ext cx="21534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subTitle" idx="4"/>
          </p:nvPr>
        </p:nvSpPr>
        <p:spPr>
          <a:xfrm>
            <a:off x="3495300" y="3503225"/>
            <a:ext cx="21534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subTitle" idx="5"/>
          </p:nvPr>
        </p:nvSpPr>
        <p:spPr>
          <a:xfrm>
            <a:off x="6173250" y="2073001"/>
            <a:ext cx="21534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5"/>
          <p:cNvSpPr txBox="1">
            <a:spLocks noGrp="1"/>
          </p:cNvSpPr>
          <p:nvPr>
            <p:ph type="subTitle" idx="6"/>
          </p:nvPr>
        </p:nvSpPr>
        <p:spPr>
          <a:xfrm>
            <a:off x="6173250" y="3503225"/>
            <a:ext cx="21534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subTitle" idx="7"/>
          </p:nvPr>
        </p:nvSpPr>
        <p:spPr>
          <a:xfrm>
            <a:off x="821579" y="1732800"/>
            <a:ext cx="2144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8"/>
          </p:nvPr>
        </p:nvSpPr>
        <p:spPr>
          <a:xfrm>
            <a:off x="3499529" y="1732800"/>
            <a:ext cx="2144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ubTitle" idx="9"/>
          </p:nvPr>
        </p:nvSpPr>
        <p:spPr>
          <a:xfrm>
            <a:off x="6177478" y="1732800"/>
            <a:ext cx="2144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13"/>
          </p:nvPr>
        </p:nvSpPr>
        <p:spPr>
          <a:xfrm>
            <a:off x="821579" y="3163000"/>
            <a:ext cx="2144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subTitle" idx="14"/>
          </p:nvPr>
        </p:nvSpPr>
        <p:spPr>
          <a:xfrm>
            <a:off x="3499529" y="3163000"/>
            <a:ext cx="2144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15"/>
          </p:nvPr>
        </p:nvSpPr>
        <p:spPr>
          <a:xfrm>
            <a:off x="6177478" y="3163000"/>
            <a:ext cx="2144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260" name="Google Shape;26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532014" flipH="1">
            <a:off x="4222968" y="3899157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/>
          <p:nvPr/>
        </p:nvSpPr>
        <p:spPr>
          <a:xfrm rot="-5400000" flipH="1">
            <a:off x="7328247" y="4636000"/>
            <a:ext cx="1379114" cy="1099349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5"/>
          <p:cNvSpPr/>
          <p:nvPr/>
        </p:nvSpPr>
        <p:spPr>
          <a:xfrm rot="5400000" flipH="1">
            <a:off x="8750891" y="356088"/>
            <a:ext cx="1428048" cy="1794880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5"/>
          <p:cNvSpPr/>
          <p:nvPr/>
        </p:nvSpPr>
        <p:spPr>
          <a:xfrm flipH="1">
            <a:off x="276470" y="4462850"/>
            <a:ext cx="755942" cy="733623"/>
          </a:xfrm>
          <a:custGeom>
            <a:avLst/>
            <a:gdLst/>
            <a:ahLst/>
            <a:cxnLst/>
            <a:rect l="l" t="t" r="r" b="b"/>
            <a:pathLst>
              <a:path w="17409" h="16895" extrusionOk="0">
                <a:moveTo>
                  <a:pt x="8380" y="1"/>
                </a:moveTo>
                <a:cubicBezTo>
                  <a:pt x="8238" y="1"/>
                  <a:pt x="8096" y="6"/>
                  <a:pt x="7953" y="16"/>
                </a:cubicBezTo>
                <a:cubicBezTo>
                  <a:pt x="6009" y="140"/>
                  <a:pt x="4312" y="1218"/>
                  <a:pt x="3252" y="2561"/>
                </a:cubicBezTo>
                <a:cubicBezTo>
                  <a:pt x="2192" y="3905"/>
                  <a:pt x="1679" y="5477"/>
                  <a:pt x="1273" y="7050"/>
                </a:cubicBezTo>
                <a:cubicBezTo>
                  <a:pt x="177" y="11221"/>
                  <a:pt x="0" y="12617"/>
                  <a:pt x="212" y="16894"/>
                </a:cubicBezTo>
                <a:lnTo>
                  <a:pt x="17408" y="16894"/>
                </a:lnTo>
                <a:cubicBezTo>
                  <a:pt x="17108" y="12882"/>
                  <a:pt x="16807" y="11150"/>
                  <a:pt x="15782" y="7245"/>
                </a:cubicBezTo>
                <a:cubicBezTo>
                  <a:pt x="15340" y="5513"/>
                  <a:pt x="14722" y="3763"/>
                  <a:pt x="13432" y="2332"/>
                </a:cubicBezTo>
                <a:cubicBezTo>
                  <a:pt x="12244" y="1012"/>
                  <a:pt x="10364" y="1"/>
                  <a:pt x="8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/>
          <p:nvPr/>
        </p:nvSpPr>
        <p:spPr>
          <a:xfrm rot="-2568628" flipH="1">
            <a:off x="-45963" y="-440624"/>
            <a:ext cx="1428155" cy="946802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5" name="Google Shape;26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965206" flipH="1">
            <a:off x="-2250207" y="698433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/>
          <p:nvPr/>
        </p:nvSpPr>
        <p:spPr>
          <a:xfrm flipH="1">
            <a:off x="7367234" y="-491800"/>
            <a:ext cx="954951" cy="94677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047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>
            <a:spLocks noGrp="1"/>
          </p:cNvSpPr>
          <p:nvPr>
            <p:ph type="title" hasCustomPrompt="1"/>
          </p:nvPr>
        </p:nvSpPr>
        <p:spPr>
          <a:xfrm flipH="1">
            <a:off x="4031375" y="638350"/>
            <a:ext cx="40080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6"/>
          <p:cNvSpPr txBox="1">
            <a:spLocks noGrp="1"/>
          </p:cNvSpPr>
          <p:nvPr>
            <p:ph type="subTitle" idx="1"/>
          </p:nvPr>
        </p:nvSpPr>
        <p:spPr>
          <a:xfrm>
            <a:off x="3687025" y="1403476"/>
            <a:ext cx="4696800" cy="4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title" idx="2" hasCustomPrompt="1"/>
          </p:nvPr>
        </p:nvSpPr>
        <p:spPr>
          <a:xfrm>
            <a:off x="4031475" y="1990611"/>
            <a:ext cx="40080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6"/>
          <p:cNvSpPr txBox="1">
            <a:spLocks noGrp="1"/>
          </p:cNvSpPr>
          <p:nvPr>
            <p:ph type="subTitle" idx="3"/>
          </p:nvPr>
        </p:nvSpPr>
        <p:spPr>
          <a:xfrm>
            <a:off x="3687025" y="2755728"/>
            <a:ext cx="4696800" cy="4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6"/>
          <p:cNvSpPr txBox="1">
            <a:spLocks noGrp="1"/>
          </p:cNvSpPr>
          <p:nvPr>
            <p:ph type="title" idx="4" hasCustomPrompt="1"/>
          </p:nvPr>
        </p:nvSpPr>
        <p:spPr>
          <a:xfrm>
            <a:off x="4031475" y="3342872"/>
            <a:ext cx="40080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6"/>
          <p:cNvSpPr txBox="1">
            <a:spLocks noGrp="1"/>
          </p:cNvSpPr>
          <p:nvPr>
            <p:ph type="subTitle" idx="5"/>
          </p:nvPr>
        </p:nvSpPr>
        <p:spPr>
          <a:xfrm>
            <a:off x="3687025" y="4107996"/>
            <a:ext cx="4696800" cy="4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74" name="Google Shape;2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699996">
            <a:off x="3044981" y="-1591967"/>
            <a:ext cx="3654639" cy="257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858258">
            <a:off x="7354356" y="3077508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/>
          <p:nvPr/>
        </p:nvSpPr>
        <p:spPr>
          <a:xfrm rot="9376933">
            <a:off x="8047616" y="-774290"/>
            <a:ext cx="1379098" cy="1099336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-583847" y="1254375"/>
            <a:ext cx="954951" cy="94677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26"/>
          <p:cNvSpPr/>
          <p:nvPr/>
        </p:nvSpPr>
        <p:spPr>
          <a:xfrm rot="-5400000">
            <a:off x="-654777" y="4392138"/>
            <a:ext cx="1428048" cy="1794880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26"/>
          <p:cNvSpPr/>
          <p:nvPr/>
        </p:nvSpPr>
        <p:spPr>
          <a:xfrm rot="2568628">
            <a:off x="131496" y="-649724"/>
            <a:ext cx="1428155" cy="946802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2678575" y="4691450"/>
            <a:ext cx="755942" cy="733623"/>
          </a:xfrm>
          <a:custGeom>
            <a:avLst/>
            <a:gdLst/>
            <a:ahLst/>
            <a:cxnLst/>
            <a:rect l="l" t="t" r="r" b="b"/>
            <a:pathLst>
              <a:path w="17409" h="16895" extrusionOk="0">
                <a:moveTo>
                  <a:pt x="8380" y="1"/>
                </a:moveTo>
                <a:cubicBezTo>
                  <a:pt x="8238" y="1"/>
                  <a:pt x="8096" y="6"/>
                  <a:pt x="7953" y="16"/>
                </a:cubicBezTo>
                <a:cubicBezTo>
                  <a:pt x="6009" y="140"/>
                  <a:pt x="4312" y="1218"/>
                  <a:pt x="3252" y="2561"/>
                </a:cubicBezTo>
                <a:cubicBezTo>
                  <a:pt x="2192" y="3905"/>
                  <a:pt x="1679" y="5477"/>
                  <a:pt x="1273" y="7050"/>
                </a:cubicBezTo>
                <a:cubicBezTo>
                  <a:pt x="177" y="11221"/>
                  <a:pt x="0" y="12617"/>
                  <a:pt x="212" y="16894"/>
                </a:cubicBezTo>
                <a:lnTo>
                  <a:pt x="17408" y="16894"/>
                </a:lnTo>
                <a:cubicBezTo>
                  <a:pt x="17108" y="12882"/>
                  <a:pt x="16807" y="11150"/>
                  <a:pt x="15782" y="7245"/>
                </a:cubicBezTo>
                <a:cubicBezTo>
                  <a:pt x="15340" y="5513"/>
                  <a:pt x="14722" y="3763"/>
                  <a:pt x="13432" y="2332"/>
                </a:cubicBezTo>
                <a:cubicBezTo>
                  <a:pt x="12244" y="1012"/>
                  <a:pt x="10364" y="1"/>
                  <a:pt x="83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7121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>
            <a:spLocks noGrp="1"/>
          </p:cNvSpPr>
          <p:nvPr>
            <p:ph type="title" hasCustomPrompt="1"/>
          </p:nvPr>
        </p:nvSpPr>
        <p:spPr>
          <a:xfrm>
            <a:off x="1257625" y="2939459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27"/>
          <p:cNvSpPr txBox="1">
            <a:spLocks noGrp="1"/>
          </p:cNvSpPr>
          <p:nvPr>
            <p:ph type="subTitle" idx="1"/>
          </p:nvPr>
        </p:nvSpPr>
        <p:spPr>
          <a:xfrm>
            <a:off x="720000" y="3705375"/>
            <a:ext cx="23556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4" name="Google Shape;284;p27"/>
          <p:cNvSpPr txBox="1">
            <a:spLocks noGrp="1"/>
          </p:cNvSpPr>
          <p:nvPr>
            <p:ph type="subTitle" idx="2"/>
          </p:nvPr>
        </p:nvSpPr>
        <p:spPr>
          <a:xfrm>
            <a:off x="720000" y="3436950"/>
            <a:ext cx="23556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2939459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" name="Google Shape;286;p27"/>
          <p:cNvSpPr txBox="1">
            <a:spLocks noGrp="1"/>
          </p:cNvSpPr>
          <p:nvPr>
            <p:ph type="subTitle" idx="4"/>
          </p:nvPr>
        </p:nvSpPr>
        <p:spPr>
          <a:xfrm>
            <a:off x="3394200" y="3705375"/>
            <a:ext cx="23556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subTitle" idx="5"/>
          </p:nvPr>
        </p:nvSpPr>
        <p:spPr>
          <a:xfrm>
            <a:off x="3394199" y="3436950"/>
            <a:ext cx="23556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title" idx="6" hasCustomPrompt="1"/>
          </p:nvPr>
        </p:nvSpPr>
        <p:spPr>
          <a:xfrm>
            <a:off x="6547350" y="2939459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9" name="Google Shape;289;p27"/>
          <p:cNvSpPr txBox="1">
            <a:spLocks noGrp="1"/>
          </p:cNvSpPr>
          <p:nvPr>
            <p:ph type="subTitle" idx="7"/>
          </p:nvPr>
        </p:nvSpPr>
        <p:spPr>
          <a:xfrm>
            <a:off x="6068404" y="3705375"/>
            <a:ext cx="23556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subTitle" idx="8"/>
          </p:nvPr>
        </p:nvSpPr>
        <p:spPr>
          <a:xfrm>
            <a:off x="6068401" y="3436950"/>
            <a:ext cx="23556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1" name="Google Shape;291;p27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92" name="Google Shape;29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6974" flipH="1">
            <a:off x="-2603892" y="1435685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7"/>
          <p:cNvSpPr/>
          <p:nvPr/>
        </p:nvSpPr>
        <p:spPr>
          <a:xfrm rot="-2208211" flipH="1">
            <a:off x="5056408" y="-699572"/>
            <a:ext cx="1427993" cy="946694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7"/>
          <p:cNvSpPr/>
          <p:nvPr/>
        </p:nvSpPr>
        <p:spPr>
          <a:xfrm rot="3794510" flipH="1">
            <a:off x="8727958" y="3490416"/>
            <a:ext cx="1428023" cy="1794848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5" name="Google Shape;29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828702" flipH="1">
            <a:off x="7538208" y="-447165"/>
            <a:ext cx="3654638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7"/>
          <p:cNvSpPr/>
          <p:nvPr/>
        </p:nvSpPr>
        <p:spPr>
          <a:xfrm rot="10800000">
            <a:off x="536213" y="-408991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2884202" flipH="1">
            <a:off x="-591574" y="4811952"/>
            <a:ext cx="1815910" cy="1153760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861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>
            <a:spLocks noGrp="1"/>
          </p:cNvSpPr>
          <p:nvPr>
            <p:ph type="title"/>
          </p:nvPr>
        </p:nvSpPr>
        <p:spPr>
          <a:xfrm>
            <a:off x="1996950" y="2518600"/>
            <a:ext cx="5150100" cy="7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0" name="Google Shape;300;p28"/>
          <p:cNvSpPr txBox="1">
            <a:spLocks noGrp="1"/>
          </p:cNvSpPr>
          <p:nvPr>
            <p:ph type="title" idx="2" hasCustomPrompt="1"/>
          </p:nvPr>
        </p:nvSpPr>
        <p:spPr>
          <a:xfrm>
            <a:off x="3978450" y="1334117"/>
            <a:ext cx="1187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28"/>
          <p:cNvSpPr txBox="1">
            <a:spLocks noGrp="1"/>
          </p:cNvSpPr>
          <p:nvPr>
            <p:ph type="subTitle" idx="1"/>
          </p:nvPr>
        </p:nvSpPr>
        <p:spPr>
          <a:xfrm>
            <a:off x="3214650" y="3283200"/>
            <a:ext cx="27147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874075">
            <a:off x="7092881" y="3317483"/>
            <a:ext cx="3654638" cy="25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794324">
            <a:off x="-3009549" y="-569733"/>
            <a:ext cx="4817549" cy="339181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/>
          <p:nvPr/>
        </p:nvSpPr>
        <p:spPr>
          <a:xfrm>
            <a:off x="8430775" y="918000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8"/>
          <p:cNvSpPr/>
          <p:nvPr/>
        </p:nvSpPr>
        <p:spPr>
          <a:xfrm rot="-841890">
            <a:off x="413385" y="4311493"/>
            <a:ext cx="1428040" cy="1794870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rgbClr val="1D3D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8"/>
          <p:cNvSpPr/>
          <p:nvPr/>
        </p:nvSpPr>
        <p:spPr>
          <a:xfrm rot="10181736">
            <a:off x="6781624" y="-553221"/>
            <a:ext cx="1428036" cy="946722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28"/>
          <p:cNvSpPr/>
          <p:nvPr/>
        </p:nvSpPr>
        <p:spPr>
          <a:xfrm rot="-8354520">
            <a:off x="1233260" y="-585029"/>
            <a:ext cx="1379137" cy="1099367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28"/>
          <p:cNvSpPr/>
          <p:nvPr/>
        </p:nvSpPr>
        <p:spPr>
          <a:xfrm rot="8771088">
            <a:off x="-477499" y="3300086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158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"/>
          <p:cNvSpPr txBox="1">
            <a:spLocks noGrp="1"/>
          </p:cNvSpPr>
          <p:nvPr>
            <p:ph type="title"/>
          </p:nvPr>
        </p:nvSpPr>
        <p:spPr>
          <a:xfrm>
            <a:off x="1043325" y="2368900"/>
            <a:ext cx="34524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1" name="Google Shape;311;p29"/>
          <p:cNvSpPr txBox="1">
            <a:spLocks noGrp="1"/>
          </p:cNvSpPr>
          <p:nvPr>
            <p:ph type="title" idx="2" hasCustomPrompt="1"/>
          </p:nvPr>
        </p:nvSpPr>
        <p:spPr>
          <a:xfrm>
            <a:off x="1043325" y="1165325"/>
            <a:ext cx="13002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2" name="Google Shape;312;p29"/>
          <p:cNvSpPr txBox="1">
            <a:spLocks noGrp="1"/>
          </p:cNvSpPr>
          <p:nvPr>
            <p:ph type="subTitle" idx="1"/>
          </p:nvPr>
        </p:nvSpPr>
        <p:spPr>
          <a:xfrm>
            <a:off x="1043325" y="3283200"/>
            <a:ext cx="27147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9"/>
          <p:cNvSpPr/>
          <p:nvPr/>
        </p:nvSpPr>
        <p:spPr>
          <a:xfrm rot="8771088">
            <a:off x="-501724" y="725136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4" name="Google Shape;31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76034">
            <a:off x="5918618" y="-1877300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/>
          <p:nvPr/>
        </p:nvSpPr>
        <p:spPr>
          <a:xfrm rot="-1801651">
            <a:off x="8412138" y="1276235"/>
            <a:ext cx="1428014" cy="94670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29"/>
          <p:cNvSpPr/>
          <p:nvPr/>
        </p:nvSpPr>
        <p:spPr>
          <a:xfrm rot="10800000">
            <a:off x="7425976" y="4604002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/>
          <p:nvPr/>
        </p:nvSpPr>
        <p:spPr>
          <a:xfrm rot="4541310">
            <a:off x="4152953" y="-890912"/>
            <a:ext cx="1428018" cy="1794841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29"/>
          <p:cNvSpPr/>
          <p:nvPr/>
        </p:nvSpPr>
        <p:spPr>
          <a:xfrm rot="10800000">
            <a:off x="7685013" y="-371100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9" name="Google Shape;31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769820">
            <a:off x="1042768" y="3894375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452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0"/>
          <p:cNvSpPr txBox="1">
            <a:spLocks noGrp="1"/>
          </p:cNvSpPr>
          <p:nvPr>
            <p:ph type="title"/>
          </p:nvPr>
        </p:nvSpPr>
        <p:spPr>
          <a:xfrm>
            <a:off x="713263" y="6013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0"/>
          <p:cNvSpPr txBox="1">
            <a:spLocks noGrp="1"/>
          </p:cNvSpPr>
          <p:nvPr>
            <p:ph type="subTitle" idx="1"/>
          </p:nvPr>
        </p:nvSpPr>
        <p:spPr>
          <a:xfrm>
            <a:off x="713225" y="17652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0"/>
          <p:cNvSpPr txBox="1"/>
          <p:nvPr/>
        </p:nvSpPr>
        <p:spPr>
          <a:xfrm>
            <a:off x="713225" y="3590429"/>
            <a:ext cx="41793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CREDITS: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This presentation template was created by </a:t>
            </a:r>
            <a:r>
              <a:rPr kumimoji="0" lang="en" sz="1200" b="1" i="0" u="sng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kumimoji="0" lang="en" sz="1200" b="1" i="0" u="sng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kumimoji="0" lang="en" sz="1200" b="1" i="0" u="sng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200" b="0" i="0" u="sng" strike="noStrike" kern="0" cap="none" spc="0" normalizeH="0" baseline="0" noProof="0">
                <a:ln>
                  <a:noFill/>
                </a:ln>
                <a:solidFill>
                  <a:srgbClr val="1D3DC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200" b="1" i="0" u="sng" strike="noStrike" kern="0" cap="none" spc="0" normalizeH="0" baseline="0" noProof="0">
              <a:ln>
                <a:noFill/>
              </a:ln>
              <a:solidFill>
                <a:srgbClr val="1D3DC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4" name="Google Shape;32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46895">
            <a:off x="-1977685" y="3317492"/>
            <a:ext cx="3654640" cy="257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24753">
            <a:off x="7167216" y="-42733"/>
            <a:ext cx="3654639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0"/>
          <p:cNvSpPr/>
          <p:nvPr/>
        </p:nvSpPr>
        <p:spPr>
          <a:xfrm rot="-2844489">
            <a:off x="-1155549" y="-316830"/>
            <a:ext cx="1815979" cy="1153804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30"/>
          <p:cNvSpPr/>
          <p:nvPr/>
        </p:nvSpPr>
        <p:spPr>
          <a:xfrm rot="-7805504">
            <a:off x="8082045" y="4098360"/>
            <a:ext cx="1428034" cy="1794862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30"/>
          <p:cNvSpPr/>
          <p:nvPr/>
        </p:nvSpPr>
        <p:spPr>
          <a:xfrm rot="-6497128">
            <a:off x="4719105" y="4863075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30"/>
          <p:cNvSpPr/>
          <p:nvPr/>
        </p:nvSpPr>
        <p:spPr>
          <a:xfrm rot="10800000">
            <a:off x="1018011" y="-444258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65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3">
            <a:off x="7225267" y="2927831"/>
            <a:ext cx="3654640" cy="257303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1"/>
          <p:cNvSpPr/>
          <p:nvPr/>
        </p:nvSpPr>
        <p:spPr>
          <a:xfrm rot="10800000" flipH="1">
            <a:off x="-1182088" y="4027121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 rot="5571016" flipH="1">
            <a:off x="5470195" y="4464320"/>
            <a:ext cx="1428030" cy="1794857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 rot="6497128" flipH="1">
            <a:off x="8355435" y="-139500"/>
            <a:ext cx="1815971" cy="1153799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 rot="10800000" flipH="1">
            <a:off x="-396401" y="1631806"/>
            <a:ext cx="816063" cy="755217"/>
          </a:xfrm>
          <a:custGeom>
            <a:avLst/>
            <a:gdLst/>
            <a:ahLst/>
            <a:cxnLst/>
            <a:rect l="l" t="t" r="r" b="b"/>
            <a:pathLst>
              <a:path w="25228" h="23347" extrusionOk="0">
                <a:moveTo>
                  <a:pt x="14085" y="1"/>
                </a:moveTo>
                <a:cubicBezTo>
                  <a:pt x="11338" y="1"/>
                  <a:pt x="8554" y="717"/>
                  <a:pt x="6363" y="2105"/>
                </a:cubicBezTo>
                <a:cubicBezTo>
                  <a:pt x="2422" y="4614"/>
                  <a:pt x="1" y="9439"/>
                  <a:pt x="672" y="14069"/>
                </a:cubicBezTo>
                <a:cubicBezTo>
                  <a:pt x="1326" y="18682"/>
                  <a:pt x="5232" y="22729"/>
                  <a:pt x="9862" y="23277"/>
                </a:cubicBezTo>
                <a:cubicBezTo>
                  <a:pt x="10259" y="23324"/>
                  <a:pt x="10656" y="23347"/>
                  <a:pt x="11051" y="23347"/>
                </a:cubicBezTo>
                <a:cubicBezTo>
                  <a:pt x="14650" y="23347"/>
                  <a:pt x="18132" y="21456"/>
                  <a:pt x="20696" y="18876"/>
                </a:cubicBezTo>
                <a:cubicBezTo>
                  <a:pt x="23188" y="16349"/>
                  <a:pt x="25008" y="13026"/>
                  <a:pt x="25096" y="9474"/>
                </a:cubicBezTo>
                <a:cubicBezTo>
                  <a:pt x="25227" y="3029"/>
                  <a:pt x="19734" y="1"/>
                  <a:pt x="14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6" name="Google Shape;33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76034" flipH="1">
            <a:off x="-2409945" y="-1128018"/>
            <a:ext cx="3654640" cy="2573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476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874075" flipH="1">
            <a:off x="-1656039" y="3317483"/>
            <a:ext cx="3654638" cy="25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794324" flipH="1">
            <a:off x="7283480" y="-569733"/>
            <a:ext cx="4817549" cy="339181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2"/>
          <p:cNvSpPr/>
          <p:nvPr/>
        </p:nvSpPr>
        <p:spPr>
          <a:xfrm flipH="1">
            <a:off x="1305392" y="4701550"/>
            <a:ext cx="1815938" cy="1153778"/>
          </a:xfrm>
          <a:custGeom>
            <a:avLst/>
            <a:gdLst/>
            <a:ahLst/>
            <a:cxnLst/>
            <a:rect l="l" t="t" r="r" b="b"/>
            <a:pathLst>
              <a:path w="33669" h="21392" extrusionOk="0">
                <a:moveTo>
                  <a:pt x="10733" y="1"/>
                </a:moveTo>
                <a:cubicBezTo>
                  <a:pt x="9013" y="1"/>
                  <a:pt x="7274" y="619"/>
                  <a:pt x="5957" y="1740"/>
                </a:cubicBezTo>
                <a:cubicBezTo>
                  <a:pt x="1" y="6795"/>
                  <a:pt x="1397" y="16780"/>
                  <a:pt x="8378" y="19961"/>
                </a:cubicBezTo>
                <a:cubicBezTo>
                  <a:pt x="10693" y="21024"/>
                  <a:pt x="13222" y="21391"/>
                  <a:pt x="15781" y="21391"/>
                </a:cubicBezTo>
                <a:cubicBezTo>
                  <a:pt x="17519" y="21391"/>
                  <a:pt x="19270" y="21222"/>
                  <a:pt x="20979" y="20986"/>
                </a:cubicBezTo>
                <a:cubicBezTo>
                  <a:pt x="24178" y="20527"/>
                  <a:pt x="27482" y="19784"/>
                  <a:pt x="29939" y="17699"/>
                </a:cubicBezTo>
                <a:cubicBezTo>
                  <a:pt x="32396" y="15614"/>
                  <a:pt x="33668" y="11796"/>
                  <a:pt x="31989" y="9057"/>
                </a:cubicBezTo>
                <a:cubicBezTo>
                  <a:pt x="30611" y="6812"/>
                  <a:pt x="27818" y="5929"/>
                  <a:pt x="25220" y="5522"/>
                </a:cubicBezTo>
                <a:cubicBezTo>
                  <a:pt x="22622" y="5116"/>
                  <a:pt x="19865" y="4974"/>
                  <a:pt x="17621" y="3596"/>
                </a:cubicBezTo>
                <a:cubicBezTo>
                  <a:pt x="16278" y="2765"/>
                  <a:pt x="15217" y="1510"/>
                  <a:pt x="13821" y="750"/>
                </a:cubicBezTo>
                <a:cubicBezTo>
                  <a:pt x="12871" y="241"/>
                  <a:pt x="11806" y="1"/>
                  <a:pt x="107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 rot="841890" flipH="1">
            <a:off x="7250055" y="4768693"/>
            <a:ext cx="1428040" cy="1794870"/>
          </a:xfrm>
          <a:custGeom>
            <a:avLst/>
            <a:gdLst/>
            <a:ahLst/>
            <a:cxnLst/>
            <a:rect l="l" t="t" r="r" b="b"/>
            <a:pathLst>
              <a:path w="21633" h="27190" extrusionOk="0">
                <a:moveTo>
                  <a:pt x="12839" y="1"/>
                </a:moveTo>
                <a:cubicBezTo>
                  <a:pt x="12475" y="1"/>
                  <a:pt x="12113" y="19"/>
                  <a:pt x="11753" y="57"/>
                </a:cubicBezTo>
                <a:cubicBezTo>
                  <a:pt x="4613" y="799"/>
                  <a:pt x="1291" y="5747"/>
                  <a:pt x="443" y="12516"/>
                </a:cubicBezTo>
                <a:cubicBezTo>
                  <a:pt x="1" y="16086"/>
                  <a:pt x="513" y="19886"/>
                  <a:pt x="2528" y="22855"/>
                </a:cubicBezTo>
                <a:cubicBezTo>
                  <a:pt x="4262" y="25395"/>
                  <a:pt x="7253" y="27189"/>
                  <a:pt x="10294" y="27189"/>
                </a:cubicBezTo>
                <a:cubicBezTo>
                  <a:pt x="10787" y="27189"/>
                  <a:pt x="11281" y="27142"/>
                  <a:pt x="11771" y="27044"/>
                </a:cubicBezTo>
                <a:cubicBezTo>
                  <a:pt x="15306" y="26354"/>
                  <a:pt x="18116" y="22625"/>
                  <a:pt x="17267" y="19126"/>
                </a:cubicBezTo>
                <a:cubicBezTo>
                  <a:pt x="16914" y="17712"/>
                  <a:pt x="16030" y="16369"/>
                  <a:pt x="16242" y="14920"/>
                </a:cubicBezTo>
                <a:cubicBezTo>
                  <a:pt x="16543" y="12834"/>
                  <a:pt x="18840" y="11756"/>
                  <a:pt x="20060" y="10060"/>
                </a:cubicBezTo>
                <a:cubicBezTo>
                  <a:pt x="21633" y="7833"/>
                  <a:pt x="21120" y="4528"/>
                  <a:pt x="19264" y="2549"/>
                </a:cubicBezTo>
                <a:cubicBezTo>
                  <a:pt x="17638" y="815"/>
                  <a:pt x="15227" y="1"/>
                  <a:pt x="12839" y="1"/>
                </a:cubicBezTo>
                <a:close/>
              </a:path>
            </a:pathLst>
          </a:custGeom>
          <a:noFill/>
          <a:ln w="38100" cap="flat" cmpd="sng">
            <a:solidFill>
              <a:srgbClr val="1D3D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32"/>
          <p:cNvSpPr/>
          <p:nvPr/>
        </p:nvSpPr>
        <p:spPr>
          <a:xfrm rot="-8378139" flipH="1">
            <a:off x="-785097" y="769718"/>
            <a:ext cx="1428030" cy="946718"/>
          </a:xfrm>
          <a:custGeom>
            <a:avLst/>
            <a:gdLst/>
            <a:ahLst/>
            <a:cxnLst/>
            <a:rect l="l" t="t" r="r" b="b"/>
            <a:pathLst>
              <a:path w="49385" h="32740" extrusionOk="0">
                <a:moveTo>
                  <a:pt x="19650" y="1"/>
                </a:moveTo>
                <a:cubicBezTo>
                  <a:pt x="10176" y="1"/>
                  <a:pt x="0" y="3971"/>
                  <a:pt x="748" y="14990"/>
                </a:cubicBezTo>
                <a:cubicBezTo>
                  <a:pt x="955" y="17955"/>
                  <a:pt x="3247" y="20987"/>
                  <a:pt x="6164" y="20987"/>
                </a:cubicBezTo>
                <a:cubicBezTo>
                  <a:pt x="6238" y="20987"/>
                  <a:pt x="6312" y="20985"/>
                  <a:pt x="6386" y="20981"/>
                </a:cubicBezTo>
                <a:cubicBezTo>
                  <a:pt x="8643" y="20857"/>
                  <a:pt x="10953" y="19073"/>
                  <a:pt x="12983" y="19073"/>
                </a:cubicBezTo>
                <a:cubicBezTo>
                  <a:pt x="13560" y="19073"/>
                  <a:pt x="14115" y="19217"/>
                  <a:pt x="14639" y="19585"/>
                </a:cubicBezTo>
                <a:cubicBezTo>
                  <a:pt x="16495" y="20875"/>
                  <a:pt x="15965" y="23667"/>
                  <a:pt x="16212" y="25894"/>
                </a:cubicBezTo>
                <a:cubicBezTo>
                  <a:pt x="16584" y="29287"/>
                  <a:pt x="19482" y="32239"/>
                  <a:pt x="22857" y="32681"/>
                </a:cubicBezTo>
                <a:cubicBezTo>
                  <a:pt x="23162" y="32720"/>
                  <a:pt x="23469" y="32740"/>
                  <a:pt x="23775" y="32740"/>
                </a:cubicBezTo>
                <a:cubicBezTo>
                  <a:pt x="26856" y="32740"/>
                  <a:pt x="29899" y="30769"/>
                  <a:pt x="31040" y="27891"/>
                </a:cubicBezTo>
                <a:cubicBezTo>
                  <a:pt x="31871" y="25770"/>
                  <a:pt x="32330" y="22748"/>
                  <a:pt x="34592" y="22519"/>
                </a:cubicBezTo>
                <a:cubicBezTo>
                  <a:pt x="34683" y="22509"/>
                  <a:pt x="34772" y="22504"/>
                  <a:pt x="34859" y="22504"/>
                </a:cubicBezTo>
                <a:cubicBezTo>
                  <a:pt x="37170" y="22504"/>
                  <a:pt x="38091" y="25812"/>
                  <a:pt x="39947" y="27379"/>
                </a:cubicBezTo>
                <a:cubicBezTo>
                  <a:pt x="40716" y="28028"/>
                  <a:pt x="41637" y="28314"/>
                  <a:pt x="42585" y="28314"/>
                </a:cubicBezTo>
                <a:cubicBezTo>
                  <a:pt x="44992" y="28314"/>
                  <a:pt x="47581" y="26468"/>
                  <a:pt x="48342" y="24021"/>
                </a:cubicBezTo>
                <a:cubicBezTo>
                  <a:pt x="49385" y="20628"/>
                  <a:pt x="47918" y="16952"/>
                  <a:pt x="45956" y="13982"/>
                </a:cubicBezTo>
                <a:cubicBezTo>
                  <a:pt x="41397" y="7090"/>
                  <a:pt x="33991" y="2159"/>
                  <a:pt x="25897" y="586"/>
                </a:cubicBezTo>
                <a:cubicBezTo>
                  <a:pt x="23944" y="208"/>
                  <a:pt x="21815" y="1"/>
                  <a:pt x="19650" y="1"/>
                </a:cubicBezTo>
                <a:close/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32"/>
          <p:cNvSpPr/>
          <p:nvPr/>
        </p:nvSpPr>
        <p:spPr>
          <a:xfrm rot="8354520" flipH="1">
            <a:off x="6479083" y="-585029"/>
            <a:ext cx="1379137" cy="1099367"/>
          </a:xfrm>
          <a:custGeom>
            <a:avLst/>
            <a:gdLst/>
            <a:ahLst/>
            <a:cxnLst/>
            <a:rect l="l" t="t" r="r" b="b"/>
            <a:pathLst>
              <a:path w="31830" h="25373" extrusionOk="0">
                <a:moveTo>
                  <a:pt x="22860" y="1"/>
                </a:moveTo>
                <a:cubicBezTo>
                  <a:pt x="22011" y="1"/>
                  <a:pt x="21175" y="202"/>
                  <a:pt x="20430" y="647"/>
                </a:cubicBezTo>
                <a:cubicBezTo>
                  <a:pt x="19016" y="1482"/>
                  <a:pt x="18301" y="3305"/>
                  <a:pt x="18555" y="4869"/>
                </a:cubicBezTo>
                <a:lnTo>
                  <a:pt x="18555" y="4869"/>
                </a:lnTo>
                <a:cubicBezTo>
                  <a:pt x="17520" y="3711"/>
                  <a:pt x="16073" y="2926"/>
                  <a:pt x="14527" y="2821"/>
                </a:cubicBezTo>
                <a:cubicBezTo>
                  <a:pt x="14429" y="2815"/>
                  <a:pt x="14332" y="2812"/>
                  <a:pt x="14234" y="2812"/>
                </a:cubicBezTo>
                <a:cubicBezTo>
                  <a:pt x="11964" y="2812"/>
                  <a:pt x="9731" y="4365"/>
                  <a:pt x="9155" y="6550"/>
                </a:cubicBezTo>
                <a:cubicBezTo>
                  <a:pt x="8572" y="8830"/>
                  <a:pt x="10056" y="11516"/>
                  <a:pt x="12354" y="12029"/>
                </a:cubicBezTo>
                <a:cubicBezTo>
                  <a:pt x="10897" y="11756"/>
                  <a:pt x="9395" y="11523"/>
                  <a:pt x="7912" y="11523"/>
                </a:cubicBezTo>
                <a:cubicBezTo>
                  <a:pt x="6804" y="11523"/>
                  <a:pt x="5707" y="11653"/>
                  <a:pt x="4648" y="11993"/>
                </a:cubicBezTo>
                <a:cubicBezTo>
                  <a:pt x="2192" y="12789"/>
                  <a:pt x="0" y="15051"/>
                  <a:pt x="124" y="17649"/>
                </a:cubicBezTo>
                <a:cubicBezTo>
                  <a:pt x="265" y="20706"/>
                  <a:pt x="3340" y="22756"/>
                  <a:pt x="6221" y="23799"/>
                </a:cubicBezTo>
                <a:cubicBezTo>
                  <a:pt x="9165" y="24853"/>
                  <a:pt x="12296" y="25373"/>
                  <a:pt x="15429" y="25373"/>
                </a:cubicBezTo>
                <a:cubicBezTo>
                  <a:pt x="18915" y="25373"/>
                  <a:pt x="22404" y="24729"/>
                  <a:pt x="25644" y="23463"/>
                </a:cubicBezTo>
                <a:cubicBezTo>
                  <a:pt x="31829" y="21042"/>
                  <a:pt x="31493" y="14538"/>
                  <a:pt x="30398" y="8565"/>
                </a:cubicBezTo>
                <a:cubicBezTo>
                  <a:pt x="29956" y="6108"/>
                  <a:pt x="29108" y="3599"/>
                  <a:pt x="27305" y="1867"/>
                </a:cubicBezTo>
                <a:cubicBezTo>
                  <a:pt x="26125" y="722"/>
                  <a:pt x="24468" y="1"/>
                  <a:pt x="228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32"/>
          <p:cNvSpPr/>
          <p:nvPr/>
        </p:nvSpPr>
        <p:spPr>
          <a:xfrm rot="-8771088" flipH="1">
            <a:off x="8614039" y="3300086"/>
            <a:ext cx="954941" cy="946768"/>
          </a:xfrm>
          <a:custGeom>
            <a:avLst/>
            <a:gdLst/>
            <a:ahLst/>
            <a:cxnLst/>
            <a:rect l="l" t="t" r="r" b="b"/>
            <a:pathLst>
              <a:path w="30381" h="30121" extrusionOk="0">
                <a:moveTo>
                  <a:pt x="18816" y="1"/>
                </a:moveTo>
                <a:cubicBezTo>
                  <a:pt x="18249" y="1"/>
                  <a:pt x="16714" y="4365"/>
                  <a:pt x="15093" y="10413"/>
                </a:cubicBezTo>
                <a:cubicBezTo>
                  <a:pt x="13911" y="5927"/>
                  <a:pt x="12814" y="2776"/>
                  <a:pt x="12375" y="2776"/>
                </a:cubicBezTo>
                <a:cubicBezTo>
                  <a:pt x="12368" y="2776"/>
                  <a:pt x="12360" y="2776"/>
                  <a:pt x="12354" y="2778"/>
                </a:cubicBezTo>
                <a:cubicBezTo>
                  <a:pt x="11965" y="2866"/>
                  <a:pt x="12265" y="5712"/>
                  <a:pt x="13043" y="9794"/>
                </a:cubicBezTo>
                <a:cubicBezTo>
                  <a:pt x="10845" y="6497"/>
                  <a:pt x="9116" y="4284"/>
                  <a:pt x="8676" y="4284"/>
                </a:cubicBezTo>
                <a:cubicBezTo>
                  <a:pt x="8656" y="4284"/>
                  <a:pt x="8639" y="4289"/>
                  <a:pt x="8625" y="4298"/>
                </a:cubicBezTo>
                <a:cubicBezTo>
                  <a:pt x="8253" y="4510"/>
                  <a:pt x="9685" y="7568"/>
                  <a:pt x="12018" y="11668"/>
                </a:cubicBezTo>
                <a:cubicBezTo>
                  <a:pt x="7067" y="8745"/>
                  <a:pt x="3169" y="6775"/>
                  <a:pt x="2243" y="6775"/>
                </a:cubicBezTo>
                <a:cubicBezTo>
                  <a:pt x="2144" y="6775"/>
                  <a:pt x="2079" y="6797"/>
                  <a:pt x="2050" y="6843"/>
                </a:cubicBezTo>
                <a:cubicBezTo>
                  <a:pt x="1803" y="7267"/>
                  <a:pt x="4542" y="9476"/>
                  <a:pt x="8766" y="12357"/>
                </a:cubicBezTo>
                <a:cubicBezTo>
                  <a:pt x="5157" y="11630"/>
                  <a:pt x="2321" y="11207"/>
                  <a:pt x="981" y="11207"/>
                </a:cubicBezTo>
                <a:cubicBezTo>
                  <a:pt x="465" y="11207"/>
                  <a:pt x="171" y="11270"/>
                  <a:pt x="141" y="11403"/>
                </a:cubicBezTo>
                <a:cubicBezTo>
                  <a:pt x="0" y="11950"/>
                  <a:pt x="4401" y="13506"/>
                  <a:pt x="10551" y="15167"/>
                </a:cubicBezTo>
                <a:cubicBezTo>
                  <a:pt x="5991" y="16369"/>
                  <a:pt x="2810" y="17482"/>
                  <a:pt x="2898" y="17889"/>
                </a:cubicBezTo>
                <a:cubicBezTo>
                  <a:pt x="2925" y="18003"/>
                  <a:pt x="3193" y="18058"/>
                  <a:pt x="3663" y="18058"/>
                </a:cubicBezTo>
                <a:cubicBezTo>
                  <a:pt x="4785" y="18058"/>
                  <a:pt x="7056" y="17747"/>
                  <a:pt x="9932" y="17199"/>
                </a:cubicBezTo>
                <a:lnTo>
                  <a:pt x="9932" y="17199"/>
                </a:lnTo>
                <a:cubicBezTo>
                  <a:pt x="6468" y="19497"/>
                  <a:pt x="4206" y="21282"/>
                  <a:pt x="4418" y="21618"/>
                </a:cubicBezTo>
                <a:cubicBezTo>
                  <a:pt x="4443" y="21657"/>
                  <a:pt x="4498" y="21676"/>
                  <a:pt x="4583" y="21676"/>
                </a:cubicBezTo>
                <a:cubicBezTo>
                  <a:pt x="5303" y="21676"/>
                  <a:pt x="8123" y="20311"/>
                  <a:pt x="11806" y="18224"/>
                </a:cubicBezTo>
                <a:lnTo>
                  <a:pt x="11806" y="18224"/>
                </a:lnTo>
                <a:cubicBezTo>
                  <a:pt x="8554" y="23703"/>
                  <a:pt x="6504" y="27892"/>
                  <a:pt x="6981" y="28192"/>
                </a:cubicBezTo>
                <a:cubicBezTo>
                  <a:pt x="6999" y="28204"/>
                  <a:pt x="7021" y="28210"/>
                  <a:pt x="7046" y="28210"/>
                </a:cubicBezTo>
                <a:cubicBezTo>
                  <a:pt x="7586" y="28210"/>
                  <a:pt x="9741" y="25513"/>
                  <a:pt x="12477" y="21494"/>
                </a:cubicBezTo>
                <a:lnTo>
                  <a:pt x="12477" y="21494"/>
                </a:lnTo>
                <a:cubicBezTo>
                  <a:pt x="11488" y="26495"/>
                  <a:pt x="11063" y="29995"/>
                  <a:pt x="11541" y="30118"/>
                </a:cubicBezTo>
                <a:cubicBezTo>
                  <a:pt x="11548" y="30120"/>
                  <a:pt x="11556" y="30121"/>
                  <a:pt x="11564" y="30121"/>
                </a:cubicBezTo>
                <a:cubicBezTo>
                  <a:pt x="12131" y="30121"/>
                  <a:pt x="13666" y="25757"/>
                  <a:pt x="15287" y="19691"/>
                </a:cubicBezTo>
                <a:cubicBezTo>
                  <a:pt x="16470" y="24194"/>
                  <a:pt x="17566" y="27346"/>
                  <a:pt x="18005" y="27346"/>
                </a:cubicBezTo>
                <a:cubicBezTo>
                  <a:pt x="18013" y="27346"/>
                  <a:pt x="18020" y="27345"/>
                  <a:pt x="18027" y="27344"/>
                </a:cubicBezTo>
                <a:cubicBezTo>
                  <a:pt x="18415" y="27255"/>
                  <a:pt x="18097" y="24392"/>
                  <a:pt x="17337" y="20327"/>
                </a:cubicBezTo>
                <a:lnTo>
                  <a:pt x="17337" y="20327"/>
                </a:lnTo>
                <a:cubicBezTo>
                  <a:pt x="19535" y="23624"/>
                  <a:pt x="21248" y="25838"/>
                  <a:pt x="21702" y="25838"/>
                </a:cubicBezTo>
                <a:cubicBezTo>
                  <a:pt x="21722" y="25838"/>
                  <a:pt x="21740" y="25833"/>
                  <a:pt x="21756" y="25824"/>
                </a:cubicBezTo>
                <a:cubicBezTo>
                  <a:pt x="22127" y="25594"/>
                  <a:pt x="20695" y="22554"/>
                  <a:pt x="18362" y="18436"/>
                </a:cubicBezTo>
                <a:lnTo>
                  <a:pt x="18362" y="18436"/>
                </a:lnTo>
                <a:cubicBezTo>
                  <a:pt x="23327" y="21383"/>
                  <a:pt x="27232" y="23343"/>
                  <a:pt x="28132" y="23343"/>
                </a:cubicBezTo>
                <a:cubicBezTo>
                  <a:pt x="28225" y="23343"/>
                  <a:pt x="28286" y="23322"/>
                  <a:pt x="28312" y="23279"/>
                </a:cubicBezTo>
                <a:cubicBezTo>
                  <a:pt x="28577" y="22855"/>
                  <a:pt x="25820" y="20646"/>
                  <a:pt x="21614" y="17765"/>
                </a:cubicBezTo>
                <a:lnTo>
                  <a:pt x="21614" y="17765"/>
                </a:lnTo>
                <a:cubicBezTo>
                  <a:pt x="25230" y="18493"/>
                  <a:pt x="28070" y="18907"/>
                  <a:pt x="29406" y="18907"/>
                </a:cubicBezTo>
                <a:cubicBezTo>
                  <a:pt x="29918" y="18907"/>
                  <a:pt x="30209" y="18847"/>
                  <a:pt x="30239" y="18719"/>
                </a:cubicBezTo>
                <a:cubicBezTo>
                  <a:pt x="30380" y="18171"/>
                  <a:pt x="25980" y="16616"/>
                  <a:pt x="19829" y="14955"/>
                </a:cubicBezTo>
                <a:cubicBezTo>
                  <a:pt x="24389" y="13753"/>
                  <a:pt x="27570" y="12640"/>
                  <a:pt x="27482" y="12233"/>
                </a:cubicBezTo>
                <a:cubicBezTo>
                  <a:pt x="27456" y="12118"/>
                  <a:pt x="27187" y="12064"/>
                  <a:pt x="26717" y="12064"/>
                </a:cubicBezTo>
                <a:cubicBezTo>
                  <a:pt x="25595" y="12064"/>
                  <a:pt x="23324" y="12375"/>
                  <a:pt x="20448" y="12922"/>
                </a:cubicBezTo>
                <a:cubicBezTo>
                  <a:pt x="23912" y="10607"/>
                  <a:pt x="26156" y="8840"/>
                  <a:pt x="25962" y="8504"/>
                </a:cubicBezTo>
                <a:cubicBezTo>
                  <a:pt x="25938" y="8465"/>
                  <a:pt x="25882" y="8446"/>
                  <a:pt x="25796" y="8446"/>
                </a:cubicBezTo>
                <a:cubicBezTo>
                  <a:pt x="25074" y="8446"/>
                  <a:pt x="22241" y="9811"/>
                  <a:pt x="18574" y="11897"/>
                </a:cubicBezTo>
                <a:cubicBezTo>
                  <a:pt x="21809" y="6401"/>
                  <a:pt x="23876" y="2230"/>
                  <a:pt x="23399" y="1930"/>
                </a:cubicBezTo>
                <a:cubicBezTo>
                  <a:pt x="23380" y="1918"/>
                  <a:pt x="23358" y="1912"/>
                  <a:pt x="23332" y="1912"/>
                </a:cubicBezTo>
                <a:cubicBezTo>
                  <a:pt x="22778" y="1912"/>
                  <a:pt x="20638" y="4608"/>
                  <a:pt x="17885" y="8628"/>
                </a:cubicBezTo>
                <a:cubicBezTo>
                  <a:pt x="18893" y="3626"/>
                  <a:pt x="19317" y="127"/>
                  <a:pt x="18840" y="3"/>
                </a:cubicBezTo>
                <a:cubicBezTo>
                  <a:pt x="18832" y="2"/>
                  <a:pt x="18824" y="1"/>
                  <a:pt x="188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8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720000" y="3848625"/>
            <a:ext cx="7704000" cy="738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5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952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635214" y="383803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40"/>
          <p:cNvSpPr txBox="1">
            <a:spLocks noGrp="1"/>
          </p:cNvSpPr>
          <p:nvPr>
            <p:ph type="title"/>
          </p:nvPr>
        </p:nvSpPr>
        <p:spPr>
          <a:xfrm>
            <a:off x="722872" y="1987550"/>
            <a:ext cx="7632041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00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ĐẠO ĐỨC </a:t>
            </a:r>
            <a:br>
              <a:rPr lang="en" sz="4000" dirty="0">
                <a:solidFill>
                  <a:schemeClr val="bg2">
                    <a:lumMod val="50000"/>
                  </a:schemeClr>
                </a:solidFill>
                <a:latin typeface="Arial"/>
              </a:rPr>
            </a:br>
            <a:r>
              <a:rPr lang="en" sz="400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BÀI 2: NHẬN LỖI VÀ SỬA LỖI </a:t>
            </a:r>
            <a:br>
              <a:rPr lang="en" sz="4000" dirty="0">
                <a:solidFill>
                  <a:srgbClr val="312F61"/>
                </a:solidFill>
                <a:latin typeface="Arial"/>
              </a:rPr>
            </a:br>
            <a:r>
              <a:rPr lang="en" sz="4000" dirty="0">
                <a:solidFill>
                  <a:srgbClr val="312F61"/>
                </a:solidFill>
                <a:latin typeface="Arial"/>
              </a:rPr>
              <a:t>(TIẾT 1)</a:t>
            </a:r>
            <a:endParaRPr dirty="0"/>
          </a:p>
        </p:txBody>
      </p:sp>
      <p:grpSp>
        <p:nvGrpSpPr>
          <p:cNvPr id="535" name="Google Shape;535;p40"/>
          <p:cNvGrpSpPr/>
          <p:nvPr/>
        </p:nvGrpSpPr>
        <p:grpSpPr>
          <a:xfrm flipH="1">
            <a:off x="3241665" y="4088636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145530" y="3949787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1" name="Google Shape;591;p40"/>
          <p:cNvSpPr/>
          <p:nvPr/>
        </p:nvSpPr>
        <p:spPr>
          <a:xfrm>
            <a:off x="1095875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360018" y="1857472"/>
            <a:ext cx="231353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ACC166-9C58-2201-568C-AA0065DA8C08}"/>
              </a:ext>
            </a:extLst>
          </p:cNvPr>
          <p:cNvSpPr txBox="1"/>
          <p:nvPr/>
        </p:nvSpPr>
        <p:spPr>
          <a:xfrm>
            <a:off x="1939751" y="95957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>
              <a:defRPr/>
            </a:pPr>
            <a:r>
              <a:rPr lang="vi-VN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99E987-4D1B-08C2-F76E-798AE6D5049D}"/>
              </a:ext>
            </a:extLst>
          </p:cNvPr>
          <p:cNvCxnSpPr/>
          <p:nvPr/>
        </p:nvCxnSpPr>
        <p:spPr>
          <a:xfrm>
            <a:off x="2930351" y="783399"/>
            <a:ext cx="274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6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5276" y="4245441"/>
            <a:ext cx="8781690" cy="738600"/>
          </a:xfrm>
        </p:spPr>
        <p:txBody>
          <a:bodyPr/>
          <a:lstStyle/>
          <a:p>
            <a:pPr algn="just"/>
            <a:r>
              <a:rPr lang="en-US" sz="2400" dirty="0" err="1">
                <a:latin typeface="+mn-lt"/>
              </a:rPr>
              <a:t>Bạn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nữ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thỏi</a:t>
            </a:r>
            <a:r>
              <a:rPr lang="en-US" sz="2400" dirty="0">
                <a:latin typeface="+mn-lt"/>
              </a:rPr>
              <a:t> son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mẹ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bạn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đã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nhận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lỗi</a:t>
            </a:r>
            <a:r>
              <a:rPr lang="en-US" sz="2400" dirty="0">
                <a:latin typeface="+mn-lt"/>
              </a:rPr>
              <a:t>, </a:t>
            </a:r>
            <a:br>
              <a:rPr lang="en-US" sz="2400" dirty="0">
                <a:latin typeface="+mn-lt"/>
              </a:rPr>
            </a:br>
            <a:r>
              <a:rPr lang="en-US" sz="2400" dirty="0" err="1">
                <a:latin typeface="+mn-lt"/>
              </a:rPr>
              <a:t>xin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lỗi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mẹ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hứa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tái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phạm</a:t>
            </a:r>
            <a:r>
              <a:rPr lang="en-US" sz="2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7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592819" y="4444085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9414" y="4120"/>
            <a:ext cx="4122604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7048" y="661657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4771982" y="0"/>
            <a:ext cx="4269631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Chưa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3" y="815545"/>
            <a:ext cx="4122605" cy="138845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72000" y="19467"/>
            <a:ext cx="0" cy="507754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281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056" y="4251959"/>
            <a:ext cx="8302752" cy="637017"/>
          </a:xfrm>
        </p:spPr>
        <p:txBody>
          <a:bodyPr/>
          <a:lstStyle/>
          <a:p>
            <a:pPr algn="just"/>
            <a:r>
              <a:rPr lang="vi-VN" sz="2400" dirty="0">
                <a:latin typeface="+mn-lt"/>
              </a:rPr>
              <a:t>Bạn nam giẫm phải chân bạn khác nhưng không xin lỗi mà còn tỏ ra khó chịu khi bạn kêu đau.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592819" y="4444085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9414" y="4120"/>
            <a:ext cx="4122604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7048" y="661657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4771982" y="0"/>
            <a:ext cx="4269631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Chưa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3" y="815545"/>
            <a:ext cx="4122605" cy="13884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83" y="815545"/>
            <a:ext cx="4269631" cy="138845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72000" y="19467"/>
            <a:ext cx="0" cy="507754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666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vi-VN" sz="2400" dirty="0">
                <a:latin typeface="+mn-lt"/>
              </a:rPr>
              <a:t>Bạn nữ nhặt được chiếc vòng của Na nhưng hôm sau mới trả lại cho Na. Bạn nữ đã xin lỗi vì việc đó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044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592819" y="4444085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9414" y="4120"/>
            <a:ext cx="4122604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7048" y="661657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4771982" y="0"/>
            <a:ext cx="4269631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Chưa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3" y="815545"/>
            <a:ext cx="4122605" cy="13884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13" y="2312164"/>
            <a:ext cx="4122605" cy="1427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983" y="815545"/>
            <a:ext cx="4269631" cy="138845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72000" y="19467"/>
            <a:ext cx="0" cy="507754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01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4026178"/>
            <a:ext cx="7704000" cy="738600"/>
          </a:xfrm>
        </p:spPr>
        <p:txBody>
          <a:bodyPr/>
          <a:lstStyle/>
          <a:p>
            <a:pPr algn="just"/>
            <a:r>
              <a:rPr lang="vi-VN" sz="2400" dirty="0">
                <a:latin typeface="+mn-lt"/>
              </a:rPr>
              <a:t>Bạn nam xin lỗi vì không chào ông bà khi đi học về</a:t>
            </a:r>
            <a:r>
              <a:rPr lang="en-US" sz="2400" dirty="0">
                <a:latin typeface="+mn-lt"/>
              </a:rPr>
              <a:t>.</a:t>
            </a:r>
            <a:r>
              <a:rPr lang="en-US" sz="2400" dirty="0" err="1">
                <a:latin typeface="+mn-lt"/>
              </a:rPr>
              <a:t>Bạn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đã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lỗi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hứa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lần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sau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nữa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17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592819" y="4444085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9414" y="4120"/>
            <a:ext cx="4122604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7048" y="661657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4771982" y="0"/>
            <a:ext cx="4269631" cy="6879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Chưa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sửa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3" y="815545"/>
            <a:ext cx="4122605" cy="13884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13" y="2312164"/>
            <a:ext cx="4122605" cy="1427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13" y="3813575"/>
            <a:ext cx="4118410" cy="14668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983" y="815545"/>
            <a:ext cx="4269631" cy="138845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72000" y="19467"/>
            <a:ext cx="0" cy="507754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54"/>
          <p:cNvSpPr txBox="1">
            <a:spLocks noGrp="1"/>
          </p:cNvSpPr>
          <p:nvPr>
            <p:ph type="title"/>
          </p:nvPr>
        </p:nvSpPr>
        <p:spPr>
          <a:xfrm>
            <a:off x="1001765" y="2100325"/>
            <a:ext cx="7211858" cy="7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Nêu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một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biểu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việc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biết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nhận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lỗi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và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sửa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lỗi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?</a:t>
            </a:r>
            <a:endParaRPr sz="4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058" name="Google Shape;2058;p54"/>
          <p:cNvGrpSpPr/>
          <p:nvPr/>
        </p:nvGrpSpPr>
        <p:grpSpPr>
          <a:xfrm rot="21221122">
            <a:off x="7646953" y="2907655"/>
            <a:ext cx="1532779" cy="2315495"/>
            <a:chOff x="6596908" y="1276044"/>
            <a:chExt cx="1761890" cy="2871310"/>
          </a:xfrm>
        </p:grpSpPr>
        <p:sp>
          <p:nvSpPr>
            <p:cNvPr id="2059" name="Google Shape;2059;p54"/>
            <p:cNvSpPr/>
            <p:nvPr/>
          </p:nvSpPr>
          <p:spPr>
            <a:xfrm rot="440815">
              <a:off x="6764427" y="1356155"/>
              <a:ext cx="1426943" cy="2710186"/>
            </a:xfrm>
            <a:custGeom>
              <a:avLst/>
              <a:gdLst/>
              <a:ahLst/>
              <a:cxnLst/>
              <a:rect l="l" t="t" r="r" b="b"/>
              <a:pathLst>
                <a:path w="31488" h="59805" extrusionOk="0">
                  <a:moveTo>
                    <a:pt x="23024" y="4732"/>
                  </a:moveTo>
                  <a:lnTo>
                    <a:pt x="23024" y="4732"/>
                  </a:lnTo>
                  <a:cubicBezTo>
                    <a:pt x="22977" y="4802"/>
                    <a:pt x="22930" y="4849"/>
                    <a:pt x="22860" y="4896"/>
                  </a:cubicBezTo>
                  <a:cubicBezTo>
                    <a:pt x="22906" y="4825"/>
                    <a:pt x="22977" y="4779"/>
                    <a:pt x="23024" y="4732"/>
                  </a:cubicBezTo>
                  <a:close/>
                  <a:moveTo>
                    <a:pt x="23164" y="10476"/>
                  </a:moveTo>
                  <a:cubicBezTo>
                    <a:pt x="23164" y="10476"/>
                    <a:pt x="23164" y="10499"/>
                    <a:pt x="23164" y="10499"/>
                  </a:cubicBezTo>
                  <a:cubicBezTo>
                    <a:pt x="23141" y="10499"/>
                    <a:pt x="23117" y="10523"/>
                    <a:pt x="23094" y="10523"/>
                  </a:cubicBezTo>
                  <a:cubicBezTo>
                    <a:pt x="23117" y="10499"/>
                    <a:pt x="23141" y="10499"/>
                    <a:pt x="23164" y="10476"/>
                  </a:cubicBezTo>
                  <a:close/>
                  <a:moveTo>
                    <a:pt x="22273" y="29161"/>
                  </a:moveTo>
                  <a:cubicBezTo>
                    <a:pt x="22297" y="29185"/>
                    <a:pt x="22320" y="29208"/>
                    <a:pt x="22344" y="29232"/>
                  </a:cubicBezTo>
                  <a:cubicBezTo>
                    <a:pt x="22344" y="29232"/>
                    <a:pt x="22344" y="29255"/>
                    <a:pt x="22344" y="29255"/>
                  </a:cubicBezTo>
                  <a:cubicBezTo>
                    <a:pt x="22320" y="29232"/>
                    <a:pt x="22297" y="29232"/>
                    <a:pt x="22273" y="29208"/>
                  </a:cubicBezTo>
                  <a:cubicBezTo>
                    <a:pt x="22273" y="29185"/>
                    <a:pt x="22273" y="29185"/>
                    <a:pt x="22273" y="29161"/>
                  </a:cubicBezTo>
                  <a:close/>
                  <a:moveTo>
                    <a:pt x="16732" y="36254"/>
                  </a:moveTo>
                  <a:cubicBezTo>
                    <a:pt x="16764" y="36254"/>
                    <a:pt x="16799" y="36265"/>
                    <a:pt x="16834" y="36289"/>
                  </a:cubicBezTo>
                  <a:lnTo>
                    <a:pt x="16647" y="36289"/>
                  </a:lnTo>
                  <a:cubicBezTo>
                    <a:pt x="16670" y="36265"/>
                    <a:pt x="16699" y="36254"/>
                    <a:pt x="16732" y="36254"/>
                  </a:cubicBezTo>
                  <a:close/>
                  <a:moveTo>
                    <a:pt x="21547" y="37461"/>
                  </a:moveTo>
                  <a:lnTo>
                    <a:pt x="21570" y="37484"/>
                  </a:lnTo>
                  <a:lnTo>
                    <a:pt x="21547" y="37484"/>
                  </a:lnTo>
                  <a:cubicBezTo>
                    <a:pt x="21547" y="37484"/>
                    <a:pt x="21547" y="37484"/>
                    <a:pt x="21547" y="37461"/>
                  </a:cubicBezTo>
                  <a:close/>
                  <a:moveTo>
                    <a:pt x="9590" y="38446"/>
                  </a:moveTo>
                  <a:cubicBezTo>
                    <a:pt x="9566" y="38469"/>
                    <a:pt x="9543" y="38493"/>
                    <a:pt x="9543" y="38493"/>
                  </a:cubicBezTo>
                  <a:lnTo>
                    <a:pt x="9519" y="38493"/>
                  </a:lnTo>
                  <a:lnTo>
                    <a:pt x="9566" y="38446"/>
                  </a:lnTo>
                  <a:close/>
                  <a:moveTo>
                    <a:pt x="9355" y="38821"/>
                  </a:moveTo>
                  <a:cubicBezTo>
                    <a:pt x="9355" y="38821"/>
                    <a:pt x="9332" y="38821"/>
                    <a:pt x="9332" y="38844"/>
                  </a:cubicBezTo>
                  <a:lnTo>
                    <a:pt x="9332" y="38821"/>
                  </a:lnTo>
                  <a:close/>
                  <a:moveTo>
                    <a:pt x="15756" y="41329"/>
                  </a:moveTo>
                  <a:cubicBezTo>
                    <a:pt x="15756" y="41329"/>
                    <a:pt x="15732" y="41353"/>
                    <a:pt x="15732" y="41376"/>
                  </a:cubicBezTo>
                  <a:cubicBezTo>
                    <a:pt x="15685" y="41376"/>
                    <a:pt x="15638" y="41353"/>
                    <a:pt x="15592" y="41353"/>
                  </a:cubicBezTo>
                  <a:lnTo>
                    <a:pt x="15592" y="41329"/>
                  </a:lnTo>
                  <a:close/>
                  <a:moveTo>
                    <a:pt x="15005" y="41517"/>
                  </a:moveTo>
                  <a:cubicBezTo>
                    <a:pt x="15826" y="41587"/>
                    <a:pt x="16647" y="41681"/>
                    <a:pt x="17444" y="41681"/>
                  </a:cubicBezTo>
                  <a:cubicBezTo>
                    <a:pt x="17467" y="43369"/>
                    <a:pt x="17537" y="49817"/>
                    <a:pt x="17678" y="52513"/>
                  </a:cubicBezTo>
                  <a:cubicBezTo>
                    <a:pt x="17045" y="52513"/>
                    <a:pt x="16389" y="52489"/>
                    <a:pt x="15732" y="52489"/>
                  </a:cubicBezTo>
                  <a:cubicBezTo>
                    <a:pt x="15381" y="52489"/>
                    <a:pt x="15005" y="52489"/>
                    <a:pt x="14654" y="52513"/>
                  </a:cubicBezTo>
                  <a:cubicBezTo>
                    <a:pt x="14654" y="52349"/>
                    <a:pt x="14654" y="52161"/>
                    <a:pt x="14630" y="51997"/>
                  </a:cubicBezTo>
                  <a:cubicBezTo>
                    <a:pt x="14607" y="51903"/>
                    <a:pt x="14607" y="51786"/>
                    <a:pt x="14583" y="51645"/>
                  </a:cubicBezTo>
                  <a:cubicBezTo>
                    <a:pt x="14748" y="48551"/>
                    <a:pt x="15076" y="42361"/>
                    <a:pt x="15005" y="41517"/>
                  </a:cubicBezTo>
                  <a:close/>
                  <a:moveTo>
                    <a:pt x="9941" y="52677"/>
                  </a:moveTo>
                  <a:cubicBezTo>
                    <a:pt x="9965" y="52700"/>
                    <a:pt x="9965" y="52724"/>
                    <a:pt x="9988" y="52747"/>
                  </a:cubicBezTo>
                  <a:lnTo>
                    <a:pt x="9965" y="52747"/>
                  </a:lnTo>
                  <a:cubicBezTo>
                    <a:pt x="9965" y="52724"/>
                    <a:pt x="9941" y="52700"/>
                    <a:pt x="9941" y="52677"/>
                  </a:cubicBezTo>
                  <a:close/>
                  <a:moveTo>
                    <a:pt x="10058" y="53615"/>
                  </a:moveTo>
                  <a:cubicBezTo>
                    <a:pt x="10058" y="53615"/>
                    <a:pt x="10082" y="53638"/>
                    <a:pt x="10082" y="53638"/>
                  </a:cubicBezTo>
                  <a:cubicBezTo>
                    <a:pt x="10105" y="53662"/>
                    <a:pt x="10105" y="53685"/>
                    <a:pt x="10105" y="53685"/>
                  </a:cubicBezTo>
                  <a:cubicBezTo>
                    <a:pt x="10105" y="53685"/>
                    <a:pt x="10082" y="53708"/>
                    <a:pt x="10058" y="53708"/>
                  </a:cubicBezTo>
                  <a:lnTo>
                    <a:pt x="10058" y="53615"/>
                  </a:lnTo>
                  <a:close/>
                  <a:moveTo>
                    <a:pt x="24759" y="55115"/>
                  </a:moveTo>
                  <a:cubicBezTo>
                    <a:pt x="24782" y="55139"/>
                    <a:pt x="24782" y="55162"/>
                    <a:pt x="24759" y="55209"/>
                  </a:cubicBezTo>
                  <a:cubicBezTo>
                    <a:pt x="24759" y="55162"/>
                    <a:pt x="24759" y="55139"/>
                    <a:pt x="24759" y="55115"/>
                  </a:cubicBezTo>
                  <a:close/>
                  <a:moveTo>
                    <a:pt x="18133" y="0"/>
                  </a:moveTo>
                  <a:cubicBezTo>
                    <a:pt x="18032" y="0"/>
                    <a:pt x="17919" y="6"/>
                    <a:pt x="17795" y="19"/>
                  </a:cubicBezTo>
                  <a:cubicBezTo>
                    <a:pt x="16928" y="90"/>
                    <a:pt x="16436" y="746"/>
                    <a:pt x="16436" y="746"/>
                  </a:cubicBezTo>
                  <a:cubicBezTo>
                    <a:pt x="16147" y="390"/>
                    <a:pt x="15742" y="276"/>
                    <a:pt x="15342" y="276"/>
                  </a:cubicBezTo>
                  <a:cubicBezTo>
                    <a:pt x="14637" y="276"/>
                    <a:pt x="13950" y="629"/>
                    <a:pt x="13950" y="629"/>
                  </a:cubicBezTo>
                  <a:cubicBezTo>
                    <a:pt x="13950" y="629"/>
                    <a:pt x="13322" y="19"/>
                    <a:pt x="12288" y="19"/>
                  </a:cubicBezTo>
                  <a:cubicBezTo>
                    <a:pt x="12175" y="19"/>
                    <a:pt x="12057" y="26"/>
                    <a:pt x="11934" y="43"/>
                  </a:cubicBezTo>
                  <a:cubicBezTo>
                    <a:pt x="10668" y="207"/>
                    <a:pt x="10105" y="1426"/>
                    <a:pt x="10105" y="1426"/>
                  </a:cubicBezTo>
                  <a:cubicBezTo>
                    <a:pt x="10105" y="1426"/>
                    <a:pt x="9711" y="1118"/>
                    <a:pt x="8995" y="1118"/>
                  </a:cubicBezTo>
                  <a:cubicBezTo>
                    <a:pt x="8723" y="1118"/>
                    <a:pt x="8404" y="1163"/>
                    <a:pt x="8042" y="1285"/>
                  </a:cubicBezTo>
                  <a:cubicBezTo>
                    <a:pt x="6706" y="1731"/>
                    <a:pt x="6565" y="3419"/>
                    <a:pt x="6565" y="3419"/>
                  </a:cubicBezTo>
                  <a:cubicBezTo>
                    <a:pt x="5182" y="4005"/>
                    <a:pt x="5346" y="5834"/>
                    <a:pt x="5346" y="5834"/>
                  </a:cubicBezTo>
                  <a:cubicBezTo>
                    <a:pt x="4525" y="7404"/>
                    <a:pt x="5909" y="8858"/>
                    <a:pt x="5909" y="8858"/>
                  </a:cubicBezTo>
                  <a:cubicBezTo>
                    <a:pt x="5909" y="8858"/>
                    <a:pt x="5909" y="8858"/>
                    <a:pt x="5909" y="8881"/>
                  </a:cubicBezTo>
                  <a:cubicBezTo>
                    <a:pt x="5580" y="9679"/>
                    <a:pt x="6167" y="10241"/>
                    <a:pt x="6167" y="10241"/>
                  </a:cubicBezTo>
                  <a:cubicBezTo>
                    <a:pt x="6190" y="10265"/>
                    <a:pt x="6213" y="10312"/>
                    <a:pt x="6237" y="10335"/>
                  </a:cubicBezTo>
                  <a:cubicBezTo>
                    <a:pt x="5978" y="10245"/>
                    <a:pt x="5681" y="10176"/>
                    <a:pt x="5362" y="10176"/>
                  </a:cubicBezTo>
                  <a:cubicBezTo>
                    <a:pt x="5016" y="10176"/>
                    <a:pt x="4645" y="10257"/>
                    <a:pt x="4268" y="10476"/>
                  </a:cubicBezTo>
                  <a:cubicBezTo>
                    <a:pt x="3752" y="10781"/>
                    <a:pt x="3541" y="11390"/>
                    <a:pt x="3635" y="12000"/>
                  </a:cubicBezTo>
                  <a:cubicBezTo>
                    <a:pt x="3758" y="12811"/>
                    <a:pt x="4412" y="13595"/>
                    <a:pt x="5656" y="13595"/>
                  </a:cubicBezTo>
                  <a:cubicBezTo>
                    <a:pt x="6066" y="13595"/>
                    <a:pt x="6540" y="13510"/>
                    <a:pt x="7081" y="13313"/>
                  </a:cubicBezTo>
                  <a:lnTo>
                    <a:pt x="7081" y="13289"/>
                  </a:lnTo>
                  <a:cubicBezTo>
                    <a:pt x="7175" y="13781"/>
                    <a:pt x="7292" y="14250"/>
                    <a:pt x="7480" y="14626"/>
                  </a:cubicBezTo>
                  <a:cubicBezTo>
                    <a:pt x="8066" y="15821"/>
                    <a:pt x="9777" y="17158"/>
                    <a:pt x="12145" y="17720"/>
                  </a:cubicBezTo>
                  <a:cubicBezTo>
                    <a:pt x="12286" y="18166"/>
                    <a:pt x="12731" y="19760"/>
                    <a:pt x="12919" y="20534"/>
                  </a:cubicBezTo>
                  <a:cubicBezTo>
                    <a:pt x="12966" y="20674"/>
                    <a:pt x="12989" y="20792"/>
                    <a:pt x="12989" y="20885"/>
                  </a:cubicBezTo>
                  <a:cubicBezTo>
                    <a:pt x="13013" y="20932"/>
                    <a:pt x="13013" y="20956"/>
                    <a:pt x="13013" y="20956"/>
                  </a:cubicBezTo>
                  <a:lnTo>
                    <a:pt x="12802" y="20956"/>
                  </a:lnTo>
                  <a:cubicBezTo>
                    <a:pt x="12661" y="21026"/>
                    <a:pt x="12567" y="21073"/>
                    <a:pt x="12567" y="21073"/>
                  </a:cubicBezTo>
                  <a:cubicBezTo>
                    <a:pt x="12567" y="21073"/>
                    <a:pt x="9730" y="21401"/>
                    <a:pt x="8441" y="23511"/>
                  </a:cubicBezTo>
                  <a:cubicBezTo>
                    <a:pt x="7151" y="25598"/>
                    <a:pt x="7198" y="27286"/>
                    <a:pt x="7198" y="27286"/>
                  </a:cubicBezTo>
                  <a:cubicBezTo>
                    <a:pt x="7198" y="27286"/>
                    <a:pt x="7222" y="27309"/>
                    <a:pt x="7292" y="27333"/>
                  </a:cubicBezTo>
                  <a:cubicBezTo>
                    <a:pt x="7222" y="27919"/>
                    <a:pt x="7198" y="28575"/>
                    <a:pt x="7198" y="29279"/>
                  </a:cubicBezTo>
                  <a:cubicBezTo>
                    <a:pt x="7198" y="29302"/>
                    <a:pt x="7245" y="35914"/>
                    <a:pt x="7269" y="37977"/>
                  </a:cubicBezTo>
                  <a:cubicBezTo>
                    <a:pt x="6471" y="38328"/>
                    <a:pt x="6026" y="38891"/>
                    <a:pt x="5838" y="39196"/>
                  </a:cubicBezTo>
                  <a:cubicBezTo>
                    <a:pt x="4549" y="39571"/>
                    <a:pt x="3095" y="40345"/>
                    <a:pt x="3166" y="41939"/>
                  </a:cubicBezTo>
                  <a:cubicBezTo>
                    <a:pt x="3306" y="44776"/>
                    <a:pt x="2744" y="51176"/>
                    <a:pt x="4150" y="53591"/>
                  </a:cubicBezTo>
                  <a:cubicBezTo>
                    <a:pt x="4150" y="53615"/>
                    <a:pt x="4174" y="53638"/>
                    <a:pt x="4197" y="53662"/>
                  </a:cubicBezTo>
                  <a:cubicBezTo>
                    <a:pt x="1595" y="54318"/>
                    <a:pt x="0" y="55186"/>
                    <a:pt x="0" y="56147"/>
                  </a:cubicBezTo>
                  <a:cubicBezTo>
                    <a:pt x="0" y="58163"/>
                    <a:pt x="7057" y="59804"/>
                    <a:pt x="15756" y="59804"/>
                  </a:cubicBezTo>
                  <a:cubicBezTo>
                    <a:pt x="24454" y="59804"/>
                    <a:pt x="31487" y="58163"/>
                    <a:pt x="31487" y="56147"/>
                  </a:cubicBezTo>
                  <a:cubicBezTo>
                    <a:pt x="31487" y="54717"/>
                    <a:pt x="27949" y="53475"/>
                    <a:pt x="22770" y="52865"/>
                  </a:cubicBezTo>
                  <a:lnTo>
                    <a:pt x="22770" y="52865"/>
                  </a:lnTo>
                  <a:cubicBezTo>
                    <a:pt x="22811" y="52641"/>
                    <a:pt x="22781" y="52465"/>
                    <a:pt x="22531" y="52442"/>
                  </a:cubicBezTo>
                  <a:cubicBezTo>
                    <a:pt x="22320" y="52442"/>
                    <a:pt x="22203" y="52583"/>
                    <a:pt x="22156" y="52818"/>
                  </a:cubicBezTo>
                  <a:cubicBezTo>
                    <a:pt x="22086" y="52794"/>
                    <a:pt x="22016" y="52794"/>
                    <a:pt x="21969" y="52794"/>
                  </a:cubicBezTo>
                  <a:cubicBezTo>
                    <a:pt x="22133" y="50356"/>
                    <a:pt x="22578" y="43064"/>
                    <a:pt x="22555" y="39126"/>
                  </a:cubicBezTo>
                  <a:lnTo>
                    <a:pt x="22555" y="39008"/>
                  </a:lnTo>
                  <a:lnTo>
                    <a:pt x="22555" y="38844"/>
                  </a:lnTo>
                  <a:cubicBezTo>
                    <a:pt x="22531" y="38141"/>
                    <a:pt x="22508" y="37555"/>
                    <a:pt x="22461" y="37156"/>
                  </a:cubicBezTo>
                  <a:cubicBezTo>
                    <a:pt x="22344" y="36359"/>
                    <a:pt x="22461" y="35468"/>
                    <a:pt x="22344" y="35281"/>
                  </a:cubicBezTo>
                  <a:lnTo>
                    <a:pt x="22320" y="35070"/>
                  </a:lnTo>
                  <a:lnTo>
                    <a:pt x="22227" y="33546"/>
                  </a:lnTo>
                  <a:lnTo>
                    <a:pt x="22227" y="33546"/>
                  </a:lnTo>
                  <a:cubicBezTo>
                    <a:pt x="23164" y="34272"/>
                    <a:pt x="24008" y="34695"/>
                    <a:pt x="24641" y="34835"/>
                  </a:cubicBezTo>
                  <a:cubicBezTo>
                    <a:pt x="24741" y="34854"/>
                    <a:pt x="24838" y="34864"/>
                    <a:pt x="24933" y="34864"/>
                  </a:cubicBezTo>
                  <a:cubicBezTo>
                    <a:pt x="26114" y="34864"/>
                    <a:pt x="26923" y="33444"/>
                    <a:pt x="26728" y="32186"/>
                  </a:cubicBezTo>
                  <a:cubicBezTo>
                    <a:pt x="26634" y="31623"/>
                    <a:pt x="26236" y="30592"/>
                    <a:pt x="25767" y="29560"/>
                  </a:cubicBezTo>
                  <a:cubicBezTo>
                    <a:pt x="25134" y="28130"/>
                    <a:pt x="24407" y="26700"/>
                    <a:pt x="24337" y="26583"/>
                  </a:cubicBezTo>
                  <a:cubicBezTo>
                    <a:pt x="24290" y="26606"/>
                    <a:pt x="24243" y="26629"/>
                    <a:pt x="24220" y="26675"/>
                  </a:cubicBezTo>
                  <a:lnTo>
                    <a:pt x="24220" y="26675"/>
                  </a:lnTo>
                  <a:cubicBezTo>
                    <a:pt x="24243" y="26629"/>
                    <a:pt x="24290" y="26606"/>
                    <a:pt x="24313" y="26559"/>
                  </a:cubicBezTo>
                  <a:lnTo>
                    <a:pt x="24337" y="26583"/>
                  </a:lnTo>
                  <a:cubicBezTo>
                    <a:pt x="24501" y="26395"/>
                    <a:pt x="24688" y="26207"/>
                    <a:pt x="24876" y="25996"/>
                  </a:cubicBezTo>
                  <a:cubicBezTo>
                    <a:pt x="24876" y="25996"/>
                    <a:pt x="23282" y="21214"/>
                    <a:pt x="18874" y="20581"/>
                  </a:cubicBezTo>
                  <a:cubicBezTo>
                    <a:pt x="18780" y="20557"/>
                    <a:pt x="18663" y="20534"/>
                    <a:pt x="18569" y="20534"/>
                  </a:cubicBezTo>
                  <a:cubicBezTo>
                    <a:pt x="18405" y="20534"/>
                    <a:pt x="18264" y="20557"/>
                    <a:pt x="18217" y="20557"/>
                  </a:cubicBezTo>
                  <a:cubicBezTo>
                    <a:pt x="18217" y="20534"/>
                    <a:pt x="18217" y="20510"/>
                    <a:pt x="18217" y="20487"/>
                  </a:cubicBezTo>
                  <a:cubicBezTo>
                    <a:pt x="18241" y="19948"/>
                    <a:pt x="18288" y="19479"/>
                    <a:pt x="18335" y="19033"/>
                  </a:cubicBezTo>
                  <a:cubicBezTo>
                    <a:pt x="18405" y="18424"/>
                    <a:pt x="18499" y="17908"/>
                    <a:pt x="18663" y="17462"/>
                  </a:cubicBezTo>
                  <a:cubicBezTo>
                    <a:pt x="20257" y="16947"/>
                    <a:pt x="21570" y="16103"/>
                    <a:pt x="22039" y="14954"/>
                  </a:cubicBezTo>
                  <a:cubicBezTo>
                    <a:pt x="22297" y="14321"/>
                    <a:pt x="22531" y="13758"/>
                    <a:pt x="22695" y="13195"/>
                  </a:cubicBezTo>
                  <a:lnTo>
                    <a:pt x="22695" y="13313"/>
                  </a:lnTo>
                  <a:cubicBezTo>
                    <a:pt x="23230" y="13510"/>
                    <a:pt x="23701" y="13595"/>
                    <a:pt x="24110" y="13595"/>
                  </a:cubicBezTo>
                  <a:cubicBezTo>
                    <a:pt x="25351" y="13595"/>
                    <a:pt x="26018" y="12811"/>
                    <a:pt x="26142" y="12000"/>
                  </a:cubicBezTo>
                  <a:cubicBezTo>
                    <a:pt x="26236" y="11390"/>
                    <a:pt x="26025" y="10781"/>
                    <a:pt x="25509" y="10476"/>
                  </a:cubicBezTo>
                  <a:cubicBezTo>
                    <a:pt x="25122" y="10255"/>
                    <a:pt x="24736" y="10179"/>
                    <a:pt x="24372" y="10179"/>
                  </a:cubicBezTo>
                  <a:cubicBezTo>
                    <a:pt x="24282" y="10179"/>
                    <a:pt x="24193" y="10183"/>
                    <a:pt x="24105" y="10192"/>
                  </a:cubicBezTo>
                  <a:lnTo>
                    <a:pt x="24105" y="10192"/>
                  </a:lnTo>
                  <a:cubicBezTo>
                    <a:pt x="24134" y="10186"/>
                    <a:pt x="24149" y="10171"/>
                    <a:pt x="24149" y="10171"/>
                  </a:cubicBezTo>
                  <a:cubicBezTo>
                    <a:pt x="24688" y="9350"/>
                    <a:pt x="24079" y="8342"/>
                    <a:pt x="24079" y="8342"/>
                  </a:cubicBezTo>
                  <a:cubicBezTo>
                    <a:pt x="24079" y="8342"/>
                    <a:pt x="24079" y="8319"/>
                    <a:pt x="24079" y="8295"/>
                  </a:cubicBezTo>
                  <a:cubicBezTo>
                    <a:pt x="24501" y="7287"/>
                    <a:pt x="23586" y="6256"/>
                    <a:pt x="23586" y="6256"/>
                  </a:cubicBezTo>
                  <a:cubicBezTo>
                    <a:pt x="23493" y="5623"/>
                    <a:pt x="23047" y="5130"/>
                    <a:pt x="23047" y="5130"/>
                  </a:cubicBezTo>
                  <a:cubicBezTo>
                    <a:pt x="23305" y="3372"/>
                    <a:pt x="21758" y="2739"/>
                    <a:pt x="21758" y="2739"/>
                  </a:cubicBezTo>
                  <a:cubicBezTo>
                    <a:pt x="21758" y="2739"/>
                    <a:pt x="22109" y="1707"/>
                    <a:pt x="21195" y="793"/>
                  </a:cubicBezTo>
                  <a:cubicBezTo>
                    <a:pt x="20666" y="264"/>
                    <a:pt x="19980" y="156"/>
                    <a:pt x="19510" y="156"/>
                  </a:cubicBezTo>
                  <a:cubicBezTo>
                    <a:pt x="19188" y="156"/>
                    <a:pt x="18968" y="207"/>
                    <a:pt x="18968" y="207"/>
                  </a:cubicBezTo>
                  <a:cubicBezTo>
                    <a:pt x="18968" y="207"/>
                    <a:pt x="18744" y="0"/>
                    <a:pt x="1813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0" name="Google Shape;2060;p54"/>
            <p:cNvGrpSpPr/>
            <p:nvPr/>
          </p:nvGrpSpPr>
          <p:grpSpPr>
            <a:xfrm rot="440815">
              <a:off x="6763215" y="1374512"/>
              <a:ext cx="1426943" cy="2692658"/>
              <a:chOff x="1689950" y="1237245"/>
              <a:chExt cx="787200" cy="1485455"/>
            </a:xfrm>
          </p:grpSpPr>
          <p:sp>
            <p:nvSpPr>
              <p:cNvPr id="2061" name="Google Shape;2061;p54"/>
              <p:cNvSpPr/>
              <p:nvPr/>
            </p:nvSpPr>
            <p:spPr>
              <a:xfrm>
                <a:off x="1689950" y="2539225"/>
                <a:ext cx="78720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31488" h="7339" extrusionOk="0">
                    <a:moveTo>
                      <a:pt x="15732" y="0"/>
                    </a:moveTo>
                    <a:cubicBezTo>
                      <a:pt x="7034" y="0"/>
                      <a:pt x="1" y="1641"/>
                      <a:pt x="1" y="3658"/>
                    </a:cubicBezTo>
                    <a:cubicBezTo>
                      <a:pt x="1" y="5697"/>
                      <a:pt x="7034" y="7339"/>
                      <a:pt x="15732" y="7339"/>
                    </a:cubicBezTo>
                    <a:cubicBezTo>
                      <a:pt x="24431" y="7339"/>
                      <a:pt x="31488" y="5697"/>
                      <a:pt x="31488" y="3658"/>
                    </a:cubicBezTo>
                    <a:cubicBezTo>
                      <a:pt x="31488" y="1641"/>
                      <a:pt x="24431" y="0"/>
                      <a:pt x="15732" y="0"/>
                    </a:cubicBezTo>
                    <a:close/>
                  </a:path>
                </a:pathLst>
              </a:custGeom>
              <a:solidFill>
                <a:srgbClr val="244EFF">
                  <a:alpha val="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54"/>
              <p:cNvSpPr/>
              <p:nvPr/>
            </p:nvSpPr>
            <p:spPr>
              <a:xfrm>
                <a:off x="2134450" y="2599850"/>
                <a:ext cx="1762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1240" extrusionOk="0">
                    <a:moveTo>
                      <a:pt x="1806" y="1"/>
                    </a:moveTo>
                    <a:cubicBezTo>
                      <a:pt x="771" y="1"/>
                      <a:pt x="0" y="45"/>
                      <a:pt x="16" y="178"/>
                    </a:cubicBezTo>
                    <a:cubicBezTo>
                      <a:pt x="39" y="553"/>
                      <a:pt x="109" y="811"/>
                      <a:pt x="109" y="811"/>
                    </a:cubicBezTo>
                    <a:cubicBezTo>
                      <a:pt x="109" y="811"/>
                      <a:pt x="742" y="975"/>
                      <a:pt x="2149" y="1162"/>
                    </a:cubicBezTo>
                    <a:cubicBezTo>
                      <a:pt x="2563" y="1217"/>
                      <a:pt x="2998" y="1240"/>
                      <a:pt x="3429" y="1240"/>
                    </a:cubicBezTo>
                    <a:cubicBezTo>
                      <a:pt x="4489" y="1240"/>
                      <a:pt x="5525" y="1101"/>
                      <a:pt x="6158" y="951"/>
                    </a:cubicBezTo>
                    <a:cubicBezTo>
                      <a:pt x="7049" y="764"/>
                      <a:pt x="7002" y="178"/>
                      <a:pt x="7002" y="178"/>
                    </a:cubicBezTo>
                    <a:cubicBezTo>
                      <a:pt x="7002" y="178"/>
                      <a:pt x="3876" y="1"/>
                      <a:pt x="1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54"/>
              <p:cNvSpPr/>
              <p:nvPr/>
            </p:nvSpPr>
            <p:spPr>
              <a:xfrm>
                <a:off x="2245025" y="2576725"/>
                <a:ext cx="6685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853" extrusionOk="0">
                    <a:moveTo>
                      <a:pt x="985" y="1"/>
                    </a:moveTo>
                    <a:cubicBezTo>
                      <a:pt x="516" y="563"/>
                      <a:pt x="188" y="1197"/>
                      <a:pt x="0" y="1853"/>
                    </a:cubicBezTo>
                    <a:cubicBezTo>
                      <a:pt x="1477" y="1783"/>
                      <a:pt x="2673" y="1525"/>
                      <a:pt x="2579" y="1103"/>
                    </a:cubicBezTo>
                    <a:cubicBezTo>
                      <a:pt x="2462" y="634"/>
                      <a:pt x="1712" y="259"/>
                      <a:pt x="9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54"/>
              <p:cNvSpPr/>
              <p:nvPr/>
            </p:nvSpPr>
            <p:spPr>
              <a:xfrm>
                <a:off x="2130150" y="2562075"/>
                <a:ext cx="1395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459" extrusionOk="0">
                    <a:moveTo>
                      <a:pt x="235" y="1"/>
                    </a:moveTo>
                    <a:cubicBezTo>
                      <a:pt x="0" y="845"/>
                      <a:pt x="235" y="2064"/>
                      <a:pt x="235" y="2064"/>
                    </a:cubicBezTo>
                    <a:cubicBezTo>
                      <a:pt x="1113" y="2331"/>
                      <a:pt x="2474" y="2459"/>
                      <a:pt x="3747" y="2459"/>
                    </a:cubicBezTo>
                    <a:cubicBezTo>
                      <a:pt x="4037" y="2459"/>
                      <a:pt x="4322" y="2452"/>
                      <a:pt x="4595" y="2439"/>
                    </a:cubicBezTo>
                    <a:cubicBezTo>
                      <a:pt x="4806" y="1783"/>
                      <a:pt x="5111" y="1149"/>
                      <a:pt x="5580" y="587"/>
                    </a:cubicBezTo>
                    <a:cubicBezTo>
                      <a:pt x="4924" y="352"/>
                      <a:pt x="4291" y="212"/>
                      <a:pt x="4291" y="212"/>
                    </a:cubicBezTo>
                    <a:cubicBezTo>
                      <a:pt x="3677" y="384"/>
                      <a:pt x="3096" y="447"/>
                      <a:pt x="2576" y="447"/>
                    </a:cubicBezTo>
                    <a:cubicBezTo>
                      <a:pt x="1189" y="447"/>
                      <a:pt x="235" y="1"/>
                      <a:pt x="2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54"/>
              <p:cNvSpPr/>
              <p:nvPr/>
            </p:nvSpPr>
            <p:spPr>
              <a:xfrm>
                <a:off x="2239775" y="2538050"/>
                <a:ext cx="353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566" extrusionOk="0">
                    <a:moveTo>
                      <a:pt x="552" y="160"/>
                    </a:moveTo>
                    <a:cubicBezTo>
                      <a:pt x="735" y="160"/>
                      <a:pt x="487" y="805"/>
                      <a:pt x="445" y="868"/>
                    </a:cubicBezTo>
                    <a:cubicBezTo>
                      <a:pt x="404" y="949"/>
                      <a:pt x="359" y="1030"/>
                      <a:pt x="312" y="1112"/>
                    </a:cubicBezTo>
                    <a:lnTo>
                      <a:pt x="312" y="1112"/>
                    </a:lnTo>
                    <a:cubicBezTo>
                      <a:pt x="298" y="1131"/>
                      <a:pt x="285" y="1150"/>
                      <a:pt x="272" y="1169"/>
                    </a:cubicBezTo>
                    <a:lnTo>
                      <a:pt x="272" y="1169"/>
                    </a:lnTo>
                    <a:cubicBezTo>
                      <a:pt x="269" y="1065"/>
                      <a:pt x="269" y="963"/>
                      <a:pt x="281" y="868"/>
                    </a:cubicBezTo>
                    <a:cubicBezTo>
                      <a:pt x="281" y="704"/>
                      <a:pt x="281" y="282"/>
                      <a:pt x="468" y="188"/>
                    </a:cubicBezTo>
                    <a:cubicBezTo>
                      <a:pt x="503" y="168"/>
                      <a:pt x="530" y="160"/>
                      <a:pt x="552" y="160"/>
                    </a:cubicBezTo>
                    <a:close/>
                    <a:moveTo>
                      <a:pt x="967" y="765"/>
                    </a:moveTo>
                    <a:cubicBezTo>
                      <a:pt x="1070" y="765"/>
                      <a:pt x="1112" y="884"/>
                      <a:pt x="1031" y="985"/>
                    </a:cubicBezTo>
                    <a:cubicBezTo>
                      <a:pt x="874" y="1221"/>
                      <a:pt x="585" y="1309"/>
                      <a:pt x="330" y="1386"/>
                    </a:cubicBezTo>
                    <a:lnTo>
                      <a:pt x="330" y="1386"/>
                    </a:lnTo>
                    <a:cubicBezTo>
                      <a:pt x="424" y="1238"/>
                      <a:pt x="525" y="1092"/>
                      <a:pt x="656" y="962"/>
                    </a:cubicBezTo>
                    <a:cubicBezTo>
                      <a:pt x="726" y="891"/>
                      <a:pt x="820" y="798"/>
                      <a:pt x="914" y="774"/>
                    </a:cubicBezTo>
                    <a:cubicBezTo>
                      <a:pt x="933" y="768"/>
                      <a:pt x="950" y="765"/>
                      <a:pt x="967" y="765"/>
                    </a:cubicBezTo>
                    <a:close/>
                    <a:moveTo>
                      <a:pt x="523" y="0"/>
                    </a:moveTo>
                    <a:cubicBezTo>
                      <a:pt x="1" y="0"/>
                      <a:pt x="70" y="1152"/>
                      <a:pt x="93" y="1477"/>
                    </a:cubicBezTo>
                    <a:cubicBezTo>
                      <a:pt x="93" y="1536"/>
                      <a:pt x="140" y="1565"/>
                      <a:pt x="187" y="1565"/>
                    </a:cubicBezTo>
                    <a:cubicBezTo>
                      <a:pt x="230" y="1565"/>
                      <a:pt x="273" y="1541"/>
                      <a:pt x="280" y="1492"/>
                    </a:cubicBezTo>
                    <a:lnTo>
                      <a:pt x="280" y="1492"/>
                    </a:lnTo>
                    <a:cubicBezTo>
                      <a:pt x="673" y="1442"/>
                      <a:pt x="1413" y="1224"/>
                      <a:pt x="1218" y="727"/>
                    </a:cubicBezTo>
                    <a:cubicBezTo>
                      <a:pt x="1180" y="637"/>
                      <a:pt x="1091" y="603"/>
                      <a:pt x="1000" y="603"/>
                    </a:cubicBezTo>
                    <a:cubicBezTo>
                      <a:pt x="925" y="603"/>
                      <a:pt x="849" y="625"/>
                      <a:pt x="796" y="657"/>
                    </a:cubicBezTo>
                    <a:cubicBezTo>
                      <a:pt x="756" y="679"/>
                      <a:pt x="717" y="703"/>
                      <a:pt x="680" y="729"/>
                    </a:cubicBezTo>
                    <a:lnTo>
                      <a:pt x="680" y="729"/>
                    </a:lnTo>
                    <a:cubicBezTo>
                      <a:pt x="834" y="372"/>
                      <a:pt x="892" y="25"/>
                      <a:pt x="539" y="0"/>
                    </a:cubicBezTo>
                    <a:cubicBezTo>
                      <a:pt x="533" y="0"/>
                      <a:pt x="528" y="0"/>
                      <a:pt x="5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54"/>
              <p:cNvSpPr/>
              <p:nvPr/>
            </p:nvSpPr>
            <p:spPr>
              <a:xfrm>
                <a:off x="1877525" y="2599850"/>
                <a:ext cx="1766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1240" extrusionOk="0">
                    <a:moveTo>
                      <a:pt x="5256" y="1"/>
                    </a:moveTo>
                    <a:cubicBezTo>
                      <a:pt x="3186" y="1"/>
                      <a:pt x="71" y="178"/>
                      <a:pt x="71" y="178"/>
                    </a:cubicBezTo>
                    <a:cubicBezTo>
                      <a:pt x="71" y="178"/>
                      <a:pt x="0" y="764"/>
                      <a:pt x="891" y="951"/>
                    </a:cubicBezTo>
                    <a:cubicBezTo>
                      <a:pt x="1541" y="1101"/>
                      <a:pt x="2582" y="1240"/>
                      <a:pt x="3635" y="1240"/>
                    </a:cubicBezTo>
                    <a:cubicBezTo>
                      <a:pt x="4063" y="1240"/>
                      <a:pt x="4493" y="1217"/>
                      <a:pt x="4900" y="1162"/>
                    </a:cubicBezTo>
                    <a:cubicBezTo>
                      <a:pt x="6307" y="975"/>
                      <a:pt x="6963" y="811"/>
                      <a:pt x="6963" y="811"/>
                    </a:cubicBezTo>
                    <a:cubicBezTo>
                      <a:pt x="6963" y="811"/>
                      <a:pt x="7010" y="553"/>
                      <a:pt x="7057" y="178"/>
                    </a:cubicBezTo>
                    <a:cubicBezTo>
                      <a:pt x="7065" y="45"/>
                      <a:pt x="6291" y="1"/>
                      <a:pt x="5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54"/>
              <p:cNvSpPr/>
              <p:nvPr/>
            </p:nvSpPr>
            <p:spPr>
              <a:xfrm>
                <a:off x="1876925" y="2576725"/>
                <a:ext cx="6627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1853" extrusionOk="0">
                    <a:moveTo>
                      <a:pt x="1665" y="1"/>
                    </a:moveTo>
                    <a:cubicBezTo>
                      <a:pt x="962" y="259"/>
                      <a:pt x="188" y="634"/>
                      <a:pt x="95" y="1103"/>
                    </a:cubicBezTo>
                    <a:cubicBezTo>
                      <a:pt x="1" y="1525"/>
                      <a:pt x="1173" y="1783"/>
                      <a:pt x="2650" y="1853"/>
                    </a:cubicBezTo>
                    <a:cubicBezTo>
                      <a:pt x="2463" y="1197"/>
                      <a:pt x="2134" y="563"/>
                      <a:pt x="16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54"/>
              <p:cNvSpPr/>
              <p:nvPr/>
            </p:nvSpPr>
            <p:spPr>
              <a:xfrm>
                <a:off x="1918550" y="2562075"/>
                <a:ext cx="1395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459" extrusionOk="0">
                    <a:moveTo>
                      <a:pt x="5346" y="1"/>
                    </a:moveTo>
                    <a:cubicBezTo>
                      <a:pt x="5346" y="1"/>
                      <a:pt x="4391" y="447"/>
                      <a:pt x="3004" y="447"/>
                    </a:cubicBezTo>
                    <a:cubicBezTo>
                      <a:pt x="2484" y="447"/>
                      <a:pt x="1904" y="384"/>
                      <a:pt x="1290" y="212"/>
                    </a:cubicBezTo>
                    <a:cubicBezTo>
                      <a:pt x="1290" y="212"/>
                      <a:pt x="657" y="352"/>
                      <a:pt x="0" y="587"/>
                    </a:cubicBezTo>
                    <a:cubicBezTo>
                      <a:pt x="469" y="1149"/>
                      <a:pt x="798" y="1783"/>
                      <a:pt x="985" y="2439"/>
                    </a:cubicBezTo>
                    <a:cubicBezTo>
                      <a:pt x="1263" y="2452"/>
                      <a:pt x="1551" y="2459"/>
                      <a:pt x="1842" y="2459"/>
                    </a:cubicBezTo>
                    <a:cubicBezTo>
                      <a:pt x="3122" y="2459"/>
                      <a:pt x="4467" y="2331"/>
                      <a:pt x="5346" y="2064"/>
                    </a:cubicBezTo>
                    <a:cubicBezTo>
                      <a:pt x="5346" y="2064"/>
                      <a:pt x="5580" y="845"/>
                      <a:pt x="53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54"/>
              <p:cNvSpPr/>
              <p:nvPr/>
            </p:nvSpPr>
            <p:spPr>
              <a:xfrm>
                <a:off x="1913100" y="2538050"/>
                <a:ext cx="3590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6" extrusionOk="0">
                    <a:moveTo>
                      <a:pt x="885" y="160"/>
                    </a:moveTo>
                    <a:cubicBezTo>
                      <a:pt x="907" y="160"/>
                      <a:pt x="934" y="168"/>
                      <a:pt x="969" y="188"/>
                    </a:cubicBezTo>
                    <a:cubicBezTo>
                      <a:pt x="1156" y="282"/>
                      <a:pt x="1133" y="704"/>
                      <a:pt x="1156" y="868"/>
                    </a:cubicBezTo>
                    <a:cubicBezTo>
                      <a:pt x="1156" y="963"/>
                      <a:pt x="1156" y="1065"/>
                      <a:pt x="1153" y="1169"/>
                    </a:cubicBezTo>
                    <a:lnTo>
                      <a:pt x="1153" y="1169"/>
                    </a:lnTo>
                    <a:cubicBezTo>
                      <a:pt x="1094" y="1069"/>
                      <a:pt x="1031" y="968"/>
                      <a:pt x="969" y="868"/>
                    </a:cubicBezTo>
                    <a:cubicBezTo>
                      <a:pt x="948" y="805"/>
                      <a:pt x="701" y="160"/>
                      <a:pt x="885" y="160"/>
                    </a:cubicBezTo>
                    <a:close/>
                    <a:moveTo>
                      <a:pt x="470" y="765"/>
                    </a:moveTo>
                    <a:cubicBezTo>
                      <a:pt x="486" y="765"/>
                      <a:pt x="504" y="768"/>
                      <a:pt x="523" y="774"/>
                    </a:cubicBezTo>
                    <a:cubicBezTo>
                      <a:pt x="617" y="798"/>
                      <a:pt x="711" y="891"/>
                      <a:pt x="781" y="962"/>
                    </a:cubicBezTo>
                    <a:cubicBezTo>
                      <a:pt x="857" y="1038"/>
                      <a:pt x="923" y="1119"/>
                      <a:pt x="981" y="1202"/>
                    </a:cubicBezTo>
                    <a:lnTo>
                      <a:pt x="981" y="1202"/>
                    </a:lnTo>
                    <a:cubicBezTo>
                      <a:pt x="1020" y="1271"/>
                      <a:pt x="1056" y="1332"/>
                      <a:pt x="1086" y="1383"/>
                    </a:cubicBezTo>
                    <a:lnTo>
                      <a:pt x="1086" y="1383"/>
                    </a:lnTo>
                    <a:cubicBezTo>
                      <a:pt x="821" y="1306"/>
                      <a:pt x="538" y="1218"/>
                      <a:pt x="382" y="985"/>
                    </a:cubicBezTo>
                    <a:cubicBezTo>
                      <a:pt x="322" y="884"/>
                      <a:pt x="366" y="765"/>
                      <a:pt x="470" y="765"/>
                    </a:cubicBezTo>
                    <a:close/>
                    <a:moveTo>
                      <a:pt x="914" y="0"/>
                    </a:moveTo>
                    <a:cubicBezTo>
                      <a:pt x="909" y="0"/>
                      <a:pt x="904" y="0"/>
                      <a:pt x="898" y="0"/>
                    </a:cubicBezTo>
                    <a:cubicBezTo>
                      <a:pt x="547" y="25"/>
                      <a:pt x="596" y="369"/>
                      <a:pt x="743" y="725"/>
                    </a:cubicBezTo>
                    <a:lnTo>
                      <a:pt x="743" y="725"/>
                    </a:lnTo>
                    <a:cubicBezTo>
                      <a:pt x="710" y="700"/>
                      <a:pt x="676" y="677"/>
                      <a:pt x="640" y="657"/>
                    </a:cubicBezTo>
                    <a:cubicBezTo>
                      <a:pt x="577" y="625"/>
                      <a:pt x="495" y="603"/>
                      <a:pt x="418" y="603"/>
                    </a:cubicBezTo>
                    <a:cubicBezTo>
                      <a:pt x="322" y="603"/>
                      <a:pt x="234" y="637"/>
                      <a:pt x="195" y="727"/>
                    </a:cubicBezTo>
                    <a:cubicBezTo>
                      <a:pt x="1" y="1224"/>
                      <a:pt x="741" y="1442"/>
                      <a:pt x="1134" y="1492"/>
                    </a:cubicBezTo>
                    <a:lnTo>
                      <a:pt x="1134" y="1492"/>
                    </a:lnTo>
                    <a:cubicBezTo>
                      <a:pt x="1141" y="1541"/>
                      <a:pt x="1184" y="1565"/>
                      <a:pt x="1229" y="1565"/>
                    </a:cubicBezTo>
                    <a:cubicBezTo>
                      <a:pt x="1279" y="1565"/>
                      <a:pt x="1332" y="1536"/>
                      <a:pt x="1344" y="1477"/>
                    </a:cubicBezTo>
                    <a:cubicBezTo>
                      <a:pt x="1344" y="1152"/>
                      <a:pt x="1436" y="0"/>
                      <a:pt x="914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54"/>
              <p:cNvSpPr/>
              <p:nvPr/>
            </p:nvSpPr>
            <p:spPr>
              <a:xfrm>
                <a:off x="1917249" y="2154920"/>
                <a:ext cx="343500" cy="425600"/>
              </a:xfrm>
              <a:custGeom>
                <a:avLst/>
                <a:gdLst/>
                <a:ahLst/>
                <a:cxnLst/>
                <a:rect l="l" t="t" r="r" b="b"/>
                <a:pathLst>
                  <a:path w="13740" h="17024" extrusionOk="0">
                    <a:moveTo>
                      <a:pt x="13364" y="0"/>
                    </a:moveTo>
                    <a:cubicBezTo>
                      <a:pt x="9097" y="1665"/>
                      <a:pt x="4619" y="2650"/>
                      <a:pt x="47" y="2837"/>
                    </a:cubicBezTo>
                    <a:cubicBezTo>
                      <a:pt x="0" y="5510"/>
                      <a:pt x="751" y="15286"/>
                      <a:pt x="985" y="16459"/>
                    </a:cubicBezTo>
                    <a:cubicBezTo>
                      <a:pt x="985" y="16459"/>
                      <a:pt x="2051" y="16778"/>
                      <a:pt x="3242" y="16778"/>
                    </a:cubicBezTo>
                    <a:cubicBezTo>
                      <a:pt x="3986" y="16778"/>
                      <a:pt x="4780" y="16653"/>
                      <a:pt x="5393" y="16248"/>
                    </a:cubicBezTo>
                    <a:cubicBezTo>
                      <a:pt x="5393" y="16248"/>
                      <a:pt x="6026" y="4900"/>
                      <a:pt x="5909" y="4291"/>
                    </a:cubicBezTo>
                    <a:lnTo>
                      <a:pt x="5909" y="4291"/>
                    </a:lnTo>
                    <a:cubicBezTo>
                      <a:pt x="5909" y="4291"/>
                      <a:pt x="6228" y="4321"/>
                      <a:pt x="6665" y="4321"/>
                    </a:cubicBezTo>
                    <a:cubicBezTo>
                      <a:pt x="7174" y="4321"/>
                      <a:pt x="7842" y="4280"/>
                      <a:pt x="8347" y="4103"/>
                    </a:cubicBezTo>
                    <a:cubicBezTo>
                      <a:pt x="8347" y="4103"/>
                      <a:pt x="8441" y="15779"/>
                      <a:pt x="8699" y="16506"/>
                    </a:cubicBezTo>
                    <a:cubicBezTo>
                      <a:pt x="8699" y="16506"/>
                      <a:pt x="9907" y="17023"/>
                      <a:pt x="11107" y="17023"/>
                    </a:cubicBezTo>
                    <a:cubicBezTo>
                      <a:pt x="11731" y="17023"/>
                      <a:pt x="12353" y="16884"/>
                      <a:pt x="12802" y="16459"/>
                    </a:cubicBezTo>
                    <a:cubicBezTo>
                      <a:pt x="12802" y="16459"/>
                      <a:pt x="13739" y="3001"/>
                      <a:pt x="1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54"/>
              <p:cNvSpPr/>
              <p:nvPr/>
            </p:nvSpPr>
            <p:spPr>
              <a:xfrm>
                <a:off x="1918550" y="2097975"/>
                <a:ext cx="332950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5155" extrusionOk="0">
                    <a:moveTo>
                      <a:pt x="8535" y="1"/>
                    </a:moveTo>
                    <a:cubicBezTo>
                      <a:pt x="4802" y="1"/>
                      <a:pt x="188" y="254"/>
                      <a:pt x="188" y="254"/>
                    </a:cubicBezTo>
                    <a:cubicBezTo>
                      <a:pt x="188" y="254"/>
                      <a:pt x="24" y="2997"/>
                      <a:pt x="0" y="5154"/>
                    </a:cubicBezTo>
                    <a:cubicBezTo>
                      <a:pt x="4572" y="4967"/>
                      <a:pt x="9050" y="3982"/>
                      <a:pt x="13317" y="2317"/>
                    </a:cubicBezTo>
                    <a:cubicBezTo>
                      <a:pt x="13200" y="1520"/>
                      <a:pt x="13317" y="629"/>
                      <a:pt x="13177" y="442"/>
                    </a:cubicBezTo>
                    <a:cubicBezTo>
                      <a:pt x="12939" y="104"/>
                      <a:pt x="10916" y="1"/>
                      <a:pt x="8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54"/>
              <p:cNvSpPr/>
              <p:nvPr/>
            </p:nvSpPr>
            <p:spPr>
              <a:xfrm>
                <a:off x="2214550" y="2141250"/>
                <a:ext cx="3930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462" extrusionOk="0">
                    <a:moveTo>
                      <a:pt x="0" y="0"/>
                    </a:moveTo>
                    <a:cubicBezTo>
                      <a:pt x="352" y="797"/>
                      <a:pt x="891" y="1829"/>
                      <a:pt x="1571" y="246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54"/>
              <p:cNvSpPr/>
              <p:nvPr/>
            </p:nvSpPr>
            <p:spPr>
              <a:xfrm>
                <a:off x="2212775" y="2139775"/>
                <a:ext cx="446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2623" extrusionOk="0">
                    <a:moveTo>
                      <a:pt x="64" y="1"/>
                    </a:moveTo>
                    <a:cubicBezTo>
                      <a:pt x="35" y="1"/>
                      <a:pt x="8" y="28"/>
                      <a:pt x="2" y="66"/>
                    </a:cubicBezTo>
                    <a:lnTo>
                      <a:pt x="2" y="66"/>
                    </a:lnTo>
                    <a:cubicBezTo>
                      <a:pt x="2" y="63"/>
                      <a:pt x="1" y="61"/>
                      <a:pt x="1" y="59"/>
                    </a:cubicBezTo>
                    <a:lnTo>
                      <a:pt x="1" y="83"/>
                    </a:lnTo>
                    <a:cubicBezTo>
                      <a:pt x="1" y="77"/>
                      <a:pt x="1" y="71"/>
                      <a:pt x="2" y="66"/>
                    </a:cubicBezTo>
                    <a:lnTo>
                      <a:pt x="2" y="66"/>
                    </a:lnTo>
                    <a:cubicBezTo>
                      <a:pt x="97" y="509"/>
                      <a:pt x="377" y="952"/>
                      <a:pt x="587" y="1349"/>
                    </a:cubicBezTo>
                    <a:cubicBezTo>
                      <a:pt x="845" y="1794"/>
                      <a:pt x="1173" y="2263"/>
                      <a:pt x="1572" y="2591"/>
                    </a:cubicBezTo>
                    <a:cubicBezTo>
                      <a:pt x="1593" y="2613"/>
                      <a:pt x="1618" y="2622"/>
                      <a:pt x="1641" y="2622"/>
                    </a:cubicBezTo>
                    <a:cubicBezTo>
                      <a:pt x="1718" y="2622"/>
                      <a:pt x="1784" y="2522"/>
                      <a:pt x="1712" y="2451"/>
                    </a:cubicBezTo>
                    <a:cubicBezTo>
                      <a:pt x="1384" y="2052"/>
                      <a:pt x="1056" y="1653"/>
                      <a:pt x="798" y="1231"/>
                    </a:cubicBezTo>
                    <a:cubicBezTo>
                      <a:pt x="540" y="833"/>
                      <a:pt x="399" y="387"/>
                      <a:pt x="118" y="36"/>
                    </a:cubicBezTo>
                    <a:cubicBezTo>
                      <a:pt x="102" y="11"/>
                      <a:pt x="8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54"/>
              <p:cNvSpPr/>
              <p:nvPr/>
            </p:nvSpPr>
            <p:spPr>
              <a:xfrm>
                <a:off x="1923225" y="2150625"/>
                <a:ext cx="28175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900" extrusionOk="0">
                    <a:moveTo>
                      <a:pt x="1126" y="0"/>
                    </a:moveTo>
                    <a:lnTo>
                      <a:pt x="1" y="1899"/>
                    </a:lnTo>
                    <a:cubicBezTo>
                      <a:pt x="681" y="1477"/>
                      <a:pt x="845" y="704"/>
                      <a:pt x="1126" y="0"/>
                    </a:cubicBezTo>
                    <a:close/>
                  </a:path>
                </a:pathLst>
              </a:custGeom>
              <a:solidFill>
                <a:srgbClr val="B4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54"/>
              <p:cNvSpPr/>
              <p:nvPr/>
            </p:nvSpPr>
            <p:spPr>
              <a:xfrm>
                <a:off x="1920000" y="2148675"/>
                <a:ext cx="3350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059" extrusionOk="0">
                    <a:moveTo>
                      <a:pt x="1264" y="1"/>
                    </a:moveTo>
                    <a:cubicBezTo>
                      <a:pt x="1236" y="1"/>
                      <a:pt x="1204" y="12"/>
                      <a:pt x="1185" y="31"/>
                    </a:cubicBezTo>
                    <a:cubicBezTo>
                      <a:pt x="974" y="313"/>
                      <a:pt x="880" y="711"/>
                      <a:pt x="740" y="1016"/>
                    </a:cubicBezTo>
                    <a:cubicBezTo>
                      <a:pt x="575" y="1391"/>
                      <a:pt x="341" y="1649"/>
                      <a:pt x="60" y="1907"/>
                    </a:cubicBezTo>
                    <a:cubicBezTo>
                      <a:pt x="0" y="1966"/>
                      <a:pt x="57" y="2058"/>
                      <a:pt x="133" y="2058"/>
                    </a:cubicBezTo>
                    <a:cubicBezTo>
                      <a:pt x="147" y="2058"/>
                      <a:pt x="162" y="2055"/>
                      <a:pt x="177" y="2048"/>
                    </a:cubicBezTo>
                    <a:cubicBezTo>
                      <a:pt x="857" y="1743"/>
                      <a:pt x="1255" y="758"/>
                      <a:pt x="1326" y="78"/>
                    </a:cubicBezTo>
                    <a:cubicBezTo>
                      <a:pt x="1339" y="23"/>
                      <a:pt x="1305" y="1"/>
                      <a:pt x="1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54"/>
              <p:cNvSpPr/>
              <p:nvPr/>
            </p:nvSpPr>
            <p:spPr>
              <a:xfrm>
                <a:off x="2015250" y="2257875"/>
                <a:ext cx="1465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224" extrusionOk="0">
                    <a:moveTo>
                      <a:pt x="1" y="1"/>
                    </a:moveTo>
                    <a:lnTo>
                      <a:pt x="1361" y="50"/>
                    </a:lnTo>
                    <a:lnTo>
                      <a:pt x="1361" y="50"/>
                    </a:lnTo>
                    <a:cubicBezTo>
                      <a:pt x="901" y="25"/>
                      <a:pt x="447" y="6"/>
                      <a:pt x="1" y="1"/>
                    </a:cubicBezTo>
                    <a:close/>
                    <a:moveTo>
                      <a:pt x="1361" y="50"/>
                    </a:moveTo>
                    <a:lnTo>
                      <a:pt x="1361" y="50"/>
                    </a:lnTo>
                    <a:cubicBezTo>
                      <a:pt x="2602" y="116"/>
                      <a:pt x="3884" y="224"/>
                      <a:pt x="5155" y="224"/>
                    </a:cubicBezTo>
                    <a:cubicBezTo>
                      <a:pt x="5391" y="224"/>
                      <a:pt x="5627" y="220"/>
                      <a:pt x="5862" y="212"/>
                    </a:cubicBezTo>
                    <a:lnTo>
                      <a:pt x="1361" y="50"/>
                    </a:lnTo>
                    <a:close/>
                  </a:path>
                </a:pathLst>
              </a:custGeom>
              <a:solidFill>
                <a:srgbClr val="B4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54"/>
              <p:cNvSpPr/>
              <p:nvPr/>
            </p:nvSpPr>
            <p:spPr>
              <a:xfrm>
                <a:off x="2011150" y="2254375"/>
                <a:ext cx="1553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214" h="578" extrusionOk="0">
                    <a:moveTo>
                      <a:pt x="165" y="0"/>
                    </a:moveTo>
                    <a:cubicBezTo>
                      <a:pt x="1" y="0"/>
                      <a:pt x="1" y="258"/>
                      <a:pt x="165" y="258"/>
                    </a:cubicBezTo>
                    <a:cubicBezTo>
                      <a:pt x="1648" y="329"/>
                      <a:pt x="3172" y="578"/>
                      <a:pt x="4664" y="578"/>
                    </a:cubicBezTo>
                    <a:cubicBezTo>
                      <a:pt x="5130" y="578"/>
                      <a:pt x="5592" y="554"/>
                      <a:pt x="6050" y="492"/>
                    </a:cubicBezTo>
                    <a:cubicBezTo>
                      <a:pt x="6214" y="469"/>
                      <a:pt x="6143" y="234"/>
                      <a:pt x="6026" y="211"/>
                    </a:cubicBezTo>
                    <a:cubicBezTo>
                      <a:pt x="4104" y="23"/>
                      <a:pt x="2087" y="0"/>
                      <a:pt x="1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54"/>
              <p:cNvSpPr/>
              <p:nvPr/>
            </p:nvSpPr>
            <p:spPr>
              <a:xfrm>
                <a:off x="2073875" y="2128350"/>
                <a:ext cx="355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5323" extrusionOk="0">
                    <a:moveTo>
                      <a:pt x="47" y="0"/>
                    </a:moveTo>
                    <a:lnTo>
                      <a:pt x="47" y="0"/>
                    </a:lnTo>
                    <a:cubicBezTo>
                      <a:pt x="0" y="1782"/>
                      <a:pt x="47" y="3564"/>
                      <a:pt x="141" y="5322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B4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54"/>
              <p:cNvSpPr/>
              <p:nvPr/>
            </p:nvSpPr>
            <p:spPr>
              <a:xfrm>
                <a:off x="2068600" y="2125275"/>
                <a:ext cx="11750" cy="13835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5534" extrusionOk="0">
                    <a:moveTo>
                      <a:pt x="255" y="0"/>
                    </a:moveTo>
                    <a:cubicBezTo>
                      <a:pt x="194" y="0"/>
                      <a:pt x="129" y="41"/>
                      <a:pt x="118" y="123"/>
                    </a:cubicBezTo>
                    <a:cubicBezTo>
                      <a:pt x="0" y="1858"/>
                      <a:pt x="47" y="3710"/>
                      <a:pt x="258" y="5445"/>
                    </a:cubicBezTo>
                    <a:cubicBezTo>
                      <a:pt x="258" y="5504"/>
                      <a:pt x="305" y="5533"/>
                      <a:pt x="352" y="5533"/>
                    </a:cubicBezTo>
                    <a:cubicBezTo>
                      <a:pt x="399" y="5533"/>
                      <a:pt x="446" y="5504"/>
                      <a:pt x="446" y="5445"/>
                    </a:cubicBezTo>
                    <a:cubicBezTo>
                      <a:pt x="469" y="3687"/>
                      <a:pt x="446" y="1882"/>
                      <a:pt x="375" y="123"/>
                    </a:cubicBezTo>
                    <a:cubicBezTo>
                      <a:pt x="375" y="41"/>
                      <a:pt x="317" y="0"/>
                      <a:pt x="2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54"/>
              <p:cNvSpPr/>
              <p:nvPr/>
            </p:nvSpPr>
            <p:spPr>
              <a:xfrm>
                <a:off x="2082425" y="2133625"/>
                <a:ext cx="512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5212" extrusionOk="0">
                    <a:moveTo>
                      <a:pt x="1042" y="0"/>
                    </a:moveTo>
                    <a:cubicBezTo>
                      <a:pt x="971" y="0"/>
                      <a:pt x="901" y="47"/>
                      <a:pt x="901" y="141"/>
                    </a:cubicBezTo>
                    <a:cubicBezTo>
                      <a:pt x="901" y="1384"/>
                      <a:pt x="1768" y="4478"/>
                      <a:pt x="127" y="5018"/>
                    </a:cubicBezTo>
                    <a:cubicBezTo>
                      <a:pt x="1" y="5039"/>
                      <a:pt x="26" y="5212"/>
                      <a:pt x="135" y="5212"/>
                    </a:cubicBezTo>
                    <a:cubicBezTo>
                      <a:pt x="147" y="5212"/>
                      <a:pt x="160" y="5210"/>
                      <a:pt x="174" y="5205"/>
                    </a:cubicBezTo>
                    <a:cubicBezTo>
                      <a:pt x="2050" y="4783"/>
                      <a:pt x="1323" y="1430"/>
                      <a:pt x="1182" y="141"/>
                    </a:cubicBezTo>
                    <a:cubicBezTo>
                      <a:pt x="1182" y="47"/>
                      <a:pt x="1112" y="0"/>
                      <a:pt x="10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54"/>
              <p:cNvSpPr/>
              <p:nvPr/>
            </p:nvSpPr>
            <p:spPr>
              <a:xfrm>
                <a:off x="1832375" y="2169650"/>
                <a:ext cx="127800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1725" extrusionOk="0">
                    <a:moveTo>
                      <a:pt x="2917" y="1"/>
                    </a:moveTo>
                    <a:cubicBezTo>
                      <a:pt x="2773" y="1"/>
                      <a:pt x="2622" y="12"/>
                      <a:pt x="2463" y="36"/>
                    </a:cubicBezTo>
                    <a:cubicBezTo>
                      <a:pt x="726" y="284"/>
                      <a:pt x="74" y="1617"/>
                      <a:pt x="27" y="1718"/>
                    </a:cubicBezTo>
                    <a:lnTo>
                      <a:pt x="27" y="1718"/>
                    </a:lnTo>
                    <a:lnTo>
                      <a:pt x="915" y="1513"/>
                    </a:lnTo>
                    <a:cubicBezTo>
                      <a:pt x="915" y="1513"/>
                      <a:pt x="1267" y="810"/>
                      <a:pt x="2721" y="693"/>
                    </a:cubicBezTo>
                    <a:cubicBezTo>
                      <a:pt x="2826" y="683"/>
                      <a:pt x="2927" y="679"/>
                      <a:pt x="3023" y="679"/>
                    </a:cubicBezTo>
                    <a:cubicBezTo>
                      <a:pt x="4099" y="679"/>
                      <a:pt x="4573" y="1232"/>
                      <a:pt x="4573" y="1232"/>
                    </a:cubicBezTo>
                    <a:lnTo>
                      <a:pt x="5112" y="1232"/>
                    </a:lnTo>
                    <a:cubicBezTo>
                      <a:pt x="5112" y="1232"/>
                      <a:pt x="4428" y="1"/>
                      <a:pt x="2917" y="1"/>
                    </a:cubicBezTo>
                    <a:close/>
                    <a:moveTo>
                      <a:pt x="27" y="1718"/>
                    </a:moveTo>
                    <a:lnTo>
                      <a:pt x="1" y="1724"/>
                    </a:lnTo>
                    <a:lnTo>
                      <a:pt x="24" y="1724"/>
                    </a:lnTo>
                    <a:cubicBezTo>
                      <a:pt x="24" y="1724"/>
                      <a:pt x="25" y="1722"/>
                      <a:pt x="27" y="17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54"/>
              <p:cNvSpPr/>
              <p:nvPr/>
            </p:nvSpPr>
            <p:spPr>
              <a:xfrm>
                <a:off x="1869900" y="1895650"/>
                <a:ext cx="88525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13672" extrusionOk="0">
                    <a:moveTo>
                      <a:pt x="141" y="1"/>
                    </a:moveTo>
                    <a:cubicBezTo>
                      <a:pt x="47" y="751"/>
                      <a:pt x="0" y="1595"/>
                      <a:pt x="0" y="2533"/>
                    </a:cubicBezTo>
                    <a:cubicBezTo>
                      <a:pt x="0" y="2556"/>
                      <a:pt x="71" y="11864"/>
                      <a:pt x="71" y="11864"/>
                    </a:cubicBezTo>
                    <a:cubicBezTo>
                      <a:pt x="71" y="11864"/>
                      <a:pt x="0" y="13411"/>
                      <a:pt x="352" y="13575"/>
                    </a:cubicBezTo>
                    <a:cubicBezTo>
                      <a:pt x="372" y="13583"/>
                      <a:pt x="391" y="13586"/>
                      <a:pt x="409" y="13586"/>
                    </a:cubicBezTo>
                    <a:cubicBezTo>
                      <a:pt x="739" y="13586"/>
                      <a:pt x="844" y="12450"/>
                      <a:pt x="844" y="12450"/>
                    </a:cubicBezTo>
                    <a:cubicBezTo>
                      <a:pt x="844" y="12450"/>
                      <a:pt x="978" y="13672"/>
                      <a:pt x="1331" y="13672"/>
                    </a:cubicBezTo>
                    <a:cubicBezTo>
                      <a:pt x="1340" y="13672"/>
                      <a:pt x="1350" y="13671"/>
                      <a:pt x="1360" y="13669"/>
                    </a:cubicBezTo>
                    <a:cubicBezTo>
                      <a:pt x="1735" y="13599"/>
                      <a:pt x="1595" y="12357"/>
                      <a:pt x="1595" y="12356"/>
                    </a:cubicBezTo>
                    <a:lnTo>
                      <a:pt x="1595" y="12356"/>
                    </a:lnTo>
                    <a:cubicBezTo>
                      <a:pt x="1595" y="12357"/>
                      <a:pt x="1776" y="13481"/>
                      <a:pt x="2137" y="13481"/>
                    </a:cubicBezTo>
                    <a:cubicBezTo>
                      <a:pt x="2166" y="13481"/>
                      <a:pt x="2196" y="13474"/>
                      <a:pt x="2228" y="13458"/>
                    </a:cubicBezTo>
                    <a:cubicBezTo>
                      <a:pt x="2650" y="13224"/>
                      <a:pt x="2275" y="11676"/>
                      <a:pt x="2275" y="11676"/>
                    </a:cubicBezTo>
                    <a:lnTo>
                      <a:pt x="2275" y="11676"/>
                    </a:lnTo>
                    <a:cubicBezTo>
                      <a:pt x="2275" y="11676"/>
                      <a:pt x="2514" y="11770"/>
                      <a:pt x="2778" y="11770"/>
                    </a:cubicBezTo>
                    <a:cubicBezTo>
                      <a:pt x="2910" y="11770"/>
                      <a:pt x="3048" y="11747"/>
                      <a:pt x="3166" y="11676"/>
                    </a:cubicBezTo>
                    <a:cubicBezTo>
                      <a:pt x="3541" y="11465"/>
                      <a:pt x="2462" y="10504"/>
                      <a:pt x="2462" y="10504"/>
                    </a:cubicBezTo>
                    <a:lnTo>
                      <a:pt x="2790" y="5557"/>
                    </a:lnTo>
                    <a:cubicBezTo>
                      <a:pt x="2790" y="5534"/>
                      <a:pt x="2697" y="2345"/>
                      <a:pt x="3048" y="751"/>
                    </a:cubicBezTo>
                    <a:cubicBezTo>
                      <a:pt x="2585" y="320"/>
                      <a:pt x="2186" y="260"/>
                      <a:pt x="1774" y="260"/>
                    </a:cubicBezTo>
                    <a:cubicBezTo>
                      <a:pt x="1617" y="260"/>
                      <a:pt x="1457" y="269"/>
                      <a:pt x="1291" y="269"/>
                    </a:cubicBezTo>
                    <a:cubicBezTo>
                      <a:pt x="948" y="269"/>
                      <a:pt x="577" y="231"/>
                      <a:pt x="141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54"/>
              <p:cNvSpPr/>
              <p:nvPr/>
            </p:nvSpPr>
            <p:spPr>
              <a:xfrm>
                <a:off x="1932025" y="1956025"/>
                <a:ext cx="316550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12662" h="7137" extrusionOk="0">
                    <a:moveTo>
                      <a:pt x="165" y="0"/>
                    </a:moveTo>
                    <a:lnTo>
                      <a:pt x="1" y="6495"/>
                    </a:lnTo>
                    <a:cubicBezTo>
                      <a:pt x="1" y="6495"/>
                      <a:pt x="2907" y="7136"/>
                      <a:pt x="6485" y="7136"/>
                    </a:cubicBezTo>
                    <a:cubicBezTo>
                      <a:pt x="8464" y="7136"/>
                      <a:pt x="10649" y="6940"/>
                      <a:pt x="12661" y="6331"/>
                    </a:cubicBezTo>
                    <a:lnTo>
                      <a:pt x="12638" y="5909"/>
                    </a:lnTo>
                    <a:cubicBezTo>
                      <a:pt x="8136" y="5111"/>
                      <a:pt x="3799" y="2908"/>
                      <a:pt x="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54"/>
              <p:cNvSpPr/>
              <p:nvPr/>
            </p:nvSpPr>
            <p:spPr>
              <a:xfrm>
                <a:off x="1868725" y="1736425"/>
                <a:ext cx="44315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17726" h="14717" extrusionOk="0">
                    <a:moveTo>
                      <a:pt x="9147" y="1"/>
                    </a:moveTo>
                    <a:cubicBezTo>
                      <a:pt x="6556" y="1"/>
                      <a:pt x="5393" y="696"/>
                      <a:pt x="5393" y="696"/>
                    </a:cubicBezTo>
                    <a:cubicBezTo>
                      <a:pt x="5393" y="696"/>
                      <a:pt x="2556" y="1048"/>
                      <a:pt x="1290" y="3134"/>
                    </a:cubicBezTo>
                    <a:cubicBezTo>
                      <a:pt x="1" y="5244"/>
                      <a:pt x="47" y="6909"/>
                      <a:pt x="47" y="6909"/>
                    </a:cubicBezTo>
                    <a:cubicBezTo>
                      <a:pt x="47" y="6909"/>
                      <a:pt x="845" y="7542"/>
                      <a:pt x="2533" y="7659"/>
                    </a:cubicBezTo>
                    <a:cubicBezTo>
                      <a:pt x="2579" y="7659"/>
                      <a:pt x="2650" y="7683"/>
                      <a:pt x="2720" y="7683"/>
                    </a:cubicBezTo>
                    <a:lnTo>
                      <a:pt x="2697" y="8784"/>
                    </a:lnTo>
                    <a:cubicBezTo>
                      <a:pt x="6331" y="11692"/>
                      <a:pt x="10668" y="13895"/>
                      <a:pt x="15170" y="14716"/>
                    </a:cubicBezTo>
                    <a:lnTo>
                      <a:pt x="14771" y="7589"/>
                    </a:lnTo>
                    <a:cubicBezTo>
                      <a:pt x="14771" y="7589"/>
                      <a:pt x="16389" y="7237"/>
                      <a:pt x="17725" y="5619"/>
                    </a:cubicBezTo>
                    <a:cubicBezTo>
                      <a:pt x="17725" y="5619"/>
                      <a:pt x="16131" y="837"/>
                      <a:pt x="11723" y="204"/>
                    </a:cubicBezTo>
                    <a:cubicBezTo>
                      <a:pt x="10744" y="58"/>
                      <a:pt x="9887" y="1"/>
                      <a:pt x="91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54"/>
              <p:cNvSpPr/>
              <p:nvPr/>
            </p:nvSpPr>
            <p:spPr>
              <a:xfrm>
                <a:off x="1992975" y="1662375"/>
                <a:ext cx="164150" cy="77975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3119" extrusionOk="0">
                    <a:moveTo>
                      <a:pt x="6566" y="0"/>
                    </a:moveTo>
                    <a:lnTo>
                      <a:pt x="1" y="211"/>
                    </a:lnTo>
                    <a:cubicBezTo>
                      <a:pt x="1" y="211"/>
                      <a:pt x="587" y="2204"/>
                      <a:pt x="798" y="3119"/>
                    </a:cubicBezTo>
                    <a:cubicBezTo>
                      <a:pt x="2510" y="2392"/>
                      <a:pt x="4362" y="1853"/>
                      <a:pt x="6214" y="1618"/>
                    </a:cubicBezTo>
                    <a:cubicBezTo>
                      <a:pt x="6284" y="985"/>
                      <a:pt x="6378" y="446"/>
                      <a:pt x="6566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54"/>
              <p:cNvSpPr/>
              <p:nvPr/>
            </p:nvSpPr>
            <p:spPr>
              <a:xfrm>
                <a:off x="2002950" y="1702825"/>
                <a:ext cx="166425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4098" extrusionOk="0">
                    <a:moveTo>
                      <a:pt x="5815" y="0"/>
                    </a:moveTo>
                    <a:lnTo>
                      <a:pt x="5815" y="0"/>
                    </a:lnTo>
                    <a:cubicBezTo>
                      <a:pt x="3963" y="235"/>
                      <a:pt x="2111" y="774"/>
                      <a:pt x="399" y="1501"/>
                    </a:cubicBezTo>
                    <a:cubicBezTo>
                      <a:pt x="469" y="1735"/>
                      <a:pt x="493" y="1899"/>
                      <a:pt x="469" y="1923"/>
                    </a:cubicBezTo>
                    <a:cubicBezTo>
                      <a:pt x="469" y="1923"/>
                      <a:pt x="427" y="1916"/>
                      <a:pt x="368" y="1916"/>
                    </a:cubicBezTo>
                    <a:cubicBezTo>
                      <a:pt x="230" y="1916"/>
                      <a:pt x="0" y="1951"/>
                      <a:pt x="0" y="2181"/>
                    </a:cubicBezTo>
                    <a:cubicBezTo>
                      <a:pt x="0" y="2509"/>
                      <a:pt x="1712" y="3564"/>
                      <a:pt x="2908" y="4033"/>
                    </a:cubicBezTo>
                    <a:cubicBezTo>
                      <a:pt x="3025" y="4077"/>
                      <a:pt x="3151" y="4098"/>
                      <a:pt x="3282" y="4098"/>
                    </a:cubicBezTo>
                    <a:cubicBezTo>
                      <a:pt x="4463" y="4098"/>
                      <a:pt x="6108" y="2450"/>
                      <a:pt x="6424" y="1923"/>
                    </a:cubicBezTo>
                    <a:cubicBezTo>
                      <a:pt x="6656" y="1568"/>
                      <a:pt x="6328" y="1497"/>
                      <a:pt x="6038" y="1497"/>
                    </a:cubicBezTo>
                    <a:cubicBezTo>
                      <a:pt x="5887" y="1497"/>
                      <a:pt x="5746" y="1516"/>
                      <a:pt x="5698" y="1524"/>
                    </a:cubicBezTo>
                    <a:cubicBezTo>
                      <a:pt x="5721" y="961"/>
                      <a:pt x="5768" y="446"/>
                      <a:pt x="5815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54"/>
              <p:cNvSpPr/>
              <p:nvPr/>
            </p:nvSpPr>
            <p:spPr>
              <a:xfrm>
                <a:off x="1780800" y="1512425"/>
                <a:ext cx="856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199" extrusionOk="0">
                    <a:moveTo>
                      <a:pt x="1874" y="0"/>
                    </a:moveTo>
                    <a:cubicBezTo>
                      <a:pt x="1216" y="0"/>
                      <a:pt x="555" y="196"/>
                      <a:pt x="1" y="583"/>
                    </a:cubicBezTo>
                    <a:cubicBezTo>
                      <a:pt x="107" y="1397"/>
                      <a:pt x="775" y="2198"/>
                      <a:pt x="2025" y="2198"/>
                    </a:cubicBezTo>
                    <a:cubicBezTo>
                      <a:pt x="2430" y="2198"/>
                      <a:pt x="2896" y="2114"/>
                      <a:pt x="3424" y="1919"/>
                    </a:cubicBezTo>
                    <a:lnTo>
                      <a:pt x="3424" y="395"/>
                    </a:lnTo>
                    <a:cubicBezTo>
                      <a:pt x="2949" y="131"/>
                      <a:pt x="2412" y="0"/>
                      <a:pt x="1874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54"/>
              <p:cNvSpPr/>
              <p:nvPr/>
            </p:nvSpPr>
            <p:spPr>
              <a:xfrm>
                <a:off x="1778450" y="1481550"/>
                <a:ext cx="8795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818" extrusionOk="0">
                    <a:moveTo>
                      <a:pt x="1835" y="0"/>
                    </a:moveTo>
                    <a:cubicBezTo>
                      <a:pt x="1485" y="0"/>
                      <a:pt x="1107" y="79"/>
                      <a:pt x="728" y="294"/>
                    </a:cubicBezTo>
                    <a:cubicBezTo>
                      <a:pt x="212" y="599"/>
                      <a:pt x="1" y="1208"/>
                      <a:pt x="95" y="1818"/>
                    </a:cubicBezTo>
                    <a:cubicBezTo>
                      <a:pt x="649" y="1431"/>
                      <a:pt x="1310" y="1235"/>
                      <a:pt x="1968" y="1235"/>
                    </a:cubicBezTo>
                    <a:cubicBezTo>
                      <a:pt x="2506" y="1235"/>
                      <a:pt x="3043" y="1366"/>
                      <a:pt x="3518" y="1630"/>
                    </a:cubicBezTo>
                    <a:lnTo>
                      <a:pt x="3518" y="575"/>
                    </a:lnTo>
                    <a:cubicBezTo>
                      <a:pt x="3518" y="575"/>
                      <a:pt x="2780" y="0"/>
                      <a:pt x="1835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54"/>
              <p:cNvSpPr/>
              <p:nvPr/>
            </p:nvSpPr>
            <p:spPr>
              <a:xfrm>
                <a:off x="1806000" y="1514675"/>
                <a:ext cx="53950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830" extrusionOk="0">
                    <a:moveTo>
                      <a:pt x="932" y="0"/>
                    </a:moveTo>
                    <a:cubicBezTo>
                      <a:pt x="615" y="0"/>
                      <a:pt x="284" y="73"/>
                      <a:pt x="24" y="141"/>
                    </a:cubicBezTo>
                    <a:cubicBezTo>
                      <a:pt x="1" y="141"/>
                      <a:pt x="1" y="188"/>
                      <a:pt x="24" y="188"/>
                    </a:cubicBezTo>
                    <a:cubicBezTo>
                      <a:pt x="329" y="188"/>
                      <a:pt x="657" y="118"/>
                      <a:pt x="965" y="118"/>
                    </a:cubicBezTo>
                    <a:cubicBezTo>
                      <a:pt x="1273" y="118"/>
                      <a:pt x="1560" y="188"/>
                      <a:pt x="1783" y="469"/>
                    </a:cubicBezTo>
                    <a:cubicBezTo>
                      <a:pt x="2041" y="821"/>
                      <a:pt x="1994" y="1360"/>
                      <a:pt x="2017" y="1759"/>
                    </a:cubicBezTo>
                    <a:cubicBezTo>
                      <a:pt x="2017" y="1806"/>
                      <a:pt x="2046" y="1829"/>
                      <a:pt x="2076" y="1829"/>
                    </a:cubicBezTo>
                    <a:cubicBezTo>
                      <a:pt x="2105" y="1829"/>
                      <a:pt x="2134" y="1806"/>
                      <a:pt x="2134" y="1759"/>
                    </a:cubicBezTo>
                    <a:cubicBezTo>
                      <a:pt x="2158" y="1266"/>
                      <a:pt x="2134" y="751"/>
                      <a:pt x="1806" y="352"/>
                    </a:cubicBezTo>
                    <a:cubicBezTo>
                      <a:pt x="1600" y="85"/>
                      <a:pt x="1273" y="0"/>
                      <a:pt x="932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54"/>
              <p:cNvSpPr/>
              <p:nvPr/>
            </p:nvSpPr>
            <p:spPr>
              <a:xfrm>
                <a:off x="1828875" y="1527850"/>
                <a:ext cx="309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741" extrusionOk="0">
                    <a:moveTo>
                      <a:pt x="448" y="0"/>
                    </a:moveTo>
                    <a:cubicBezTo>
                      <a:pt x="317" y="0"/>
                      <a:pt x="181" y="46"/>
                      <a:pt x="47" y="153"/>
                    </a:cubicBezTo>
                    <a:cubicBezTo>
                      <a:pt x="0" y="177"/>
                      <a:pt x="47" y="224"/>
                      <a:pt x="94" y="224"/>
                    </a:cubicBezTo>
                    <a:cubicBezTo>
                      <a:pt x="211" y="165"/>
                      <a:pt x="323" y="130"/>
                      <a:pt x="431" y="130"/>
                    </a:cubicBezTo>
                    <a:cubicBezTo>
                      <a:pt x="539" y="130"/>
                      <a:pt x="645" y="165"/>
                      <a:pt x="751" y="247"/>
                    </a:cubicBezTo>
                    <a:cubicBezTo>
                      <a:pt x="915" y="388"/>
                      <a:pt x="985" y="575"/>
                      <a:pt x="1102" y="716"/>
                    </a:cubicBezTo>
                    <a:cubicBezTo>
                      <a:pt x="1120" y="733"/>
                      <a:pt x="1137" y="741"/>
                      <a:pt x="1153" y="741"/>
                    </a:cubicBezTo>
                    <a:cubicBezTo>
                      <a:pt x="1202" y="741"/>
                      <a:pt x="1237" y="675"/>
                      <a:pt x="1219" y="622"/>
                    </a:cubicBezTo>
                    <a:cubicBezTo>
                      <a:pt x="1069" y="287"/>
                      <a:pt x="774" y="0"/>
                      <a:pt x="448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54"/>
              <p:cNvSpPr/>
              <p:nvPr/>
            </p:nvSpPr>
            <p:spPr>
              <a:xfrm>
                <a:off x="2257325" y="1512425"/>
                <a:ext cx="862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2199" extrusionOk="0">
                    <a:moveTo>
                      <a:pt x="1570" y="0"/>
                    </a:moveTo>
                    <a:cubicBezTo>
                      <a:pt x="1028" y="0"/>
                      <a:pt x="486" y="131"/>
                      <a:pt x="1" y="395"/>
                    </a:cubicBezTo>
                    <a:lnTo>
                      <a:pt x="1" y="1919"/>
                    </a:lnTo>
                    <a:cubicBezTo>
                      <a:pt x="529" y="2114"/>
                      <a:pt x="995" y="2198"/>
                      <a:pt x="1400" y="2198"/>
                    </a:cubicBezTo>
                    <a:cubicBezTo>
                      <a:pt x="2651" y="2198"/>
                      <a:pt x="3323" y="1397"/>
                      <a:pt x="3447" y="583"/>
                    </a:cubicBezTo>
                    <a:cubicBezTo>
                      <a:pt x="2893" y="196"/>
                      <a:pt x="2232" y="0"/>
                      <a:pt x="1570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54"/>
              <p:cNvSpPr/>
              <p:nvPr/>
            </p:nvSpPr>
            <p:spPr>
              <a:xfrm>
                <a:off x="2257325" y="1481550"/>
                <a:ext cx="885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1818" extrusionOk="0">
                    <a:moveTo>
                      <a:pt x="1703" y="0"/>
                    </a:moveTo>
                    <a:cubicBezTo>
                      <a:pt x="751" y="0"/>
                      <a:pt x="1" y="575"/>
                      <a:pt x="1" y="575"/>
                    </a:cubicBezTo>
                    <a:lnTo>
                      <a:pt x="1" y="1630"/>
                    </a:lnTo>
                    <a:cubicBezTo>
                      <a:pt x="486" y="1366"/>
                      <a:pt x="1028" y="1235"/>
                      <a:pt x="1570" y="1235"/>
                    </a:cubicBezTo>
                    <a:cubicBezTo>
                      <a:pt x="2232" y="1235"/>
                      <a:pt x="2893" y="1431"/>
                      <a:pt x="3447" y="1818"/>
                    </a:cubicBezTo>
                    <a:cubicBezTo>
                      <a:pt x="3541" y="1208"/>
                      <a:pt x="3306" y="599"/>
                      <a:pt x="2814" y="294"/>
                    </a:cubicBezTo>
                    <a:cubicBezTo>
                      <a:pt x="2435" y="79"/>
                      <a:pt x="2055" y="0"/>
                      <a:pt x="1703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54"/>
              <p:cNvSpPr/>
              <p:nvPr/>
            </p:nvSpPr>
            <p:spPr>
              <a:xfrm>
                <a:off x="2264375" y="1514900"/>
                <a:ext cx="533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821" extrusionOk="0">
                    <a:moveTo>
                      <a:pt x="1247" y="0"/>
                    </a:moveTo>
                    <a:cubicBezTo>
                      <a:pt x="945" y="0"/>
                      <a:pt x="650" y="69"/>
                      <a:pt x="399" y="273"/>
                    </a:cubicBezTo>
                    <a:cubicBezTo>
                      <a:pt x="0" y="601"/>
                      <a:pt x="0" y="1281"/>
                      <a:pt x="0" y="1750"/>
                    </a:cubicBezTo>
                    <a:cubicBezTo>
                      <a:pt x="0" y="1797"/>
                      <a:pt x="35" y="1820"/>
                      <a:pt x="70" y="1820"/>
                    </a:cubicBezTo>
                    <a:cubicBezTo>
                      <a:pt x="106" y="1820"/>
                      <a:pt x="141" y="1797"/>
                      <a:pt x="141" y="1750"/>
                    </a:cubicBezTo>
                    <a:cubicBezTo>
                      <a:pt x="141" y="1304"/>
                      <a:pt x="117" y="859"/>
                      <a:pt x="375" y="460"/>
                    </a:cubicBezTo>
                    <a:cubicBezTo>
                      <a:pt x="548" y="173"/>
                      <a:pt x="838" y="100"/>
                      <a:pt x="1153" y="100"/>
                    </a:cubicBezTo>
                    <a:cubicBezTo>
                      <a:pt x="1481" y="100"/>
                      <a:pt x="1835" y="179"/>
                      <a:pt x="2110" y="179"/>
                    </a:cubicBezTo>
                    <a:cubicBezTo>
                      <a:pt x="2134" y="179"/>
                      <a:pt x="2134" y="132"/>
                      <a:pt x="2110" y="132"/>
                    </a:cubicBezTo>
                    <a:cubicBezTo>
                      <a:pt x="1835" y="63"/>
                      <a:pt x="1537" y="0"/>
                      <a:pt x="1247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54"/>
              <p:cNvSpPr/>
              <p:nvPr/>
            </p:nvSpPr>
            <p:spPr>
              <a:xfrm>
                <a:off x="2263925" y="1527850"/>
                <a:ext cx="3137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42" extrusionOk="0">
                    <a:moveTo>
                      <a:pt x="811" y="1"/>
                    </a:moveTo>
                    <a:cubicBezTo>
                      <a:pt x="476" y="1"/>
                      <a:pt x="169" y="293"/>
                      <a:pt x="18" y="646"/>
                    </a:cubicBezTo>
                    <a:cubicBezTo>
                      <a:pt x="1" y="680"/>
                      <a:pt x="48" y="741"/>
                      <a:pt x="93" y="741"/>
                    </a:cubicBezTo>
                    <a:cubicBezTo>
                      <a:pt x="108" y="741"/>
                      <a:pt x="123" y="734"/>
                      <a:pt x="135" y="716"/>
                    </a:cubicBezTo>
                    <a:cubicBezTo>
                      <a:pt x="252" y="575"/>
                      <a:pt x="323" y="435"/>
                      <a:pt x="440" y="294"/>
                    </a:cubicBezTo>
                    <a:cubicBezTo>
                      <a:pt x="553" y="181"/>
                      <a:pt x="673" y="135"/>
                      <a:pt x="800" y="135"/>
                    </a:cubicBezTo>
                    <a:cubicBezTo>
                      <a:pt x="909" y="135"/>
                      <a:pt x="1024" y="169"/>
                      <a:pt x="1143" y="224"/>
                    </a:cubicBezTo>
                    <a:cubicBezTo>
                      <a:pt x="1150" y="227"/>
                      <a:pt x="1157" y="228"/>
                      <a:pt x="1164" y="228"/>
                    </a:cubicBezTo>
                    <a:cubicBezTo>
                      <a:pt x="1208" y="228"/>
                      <a:pt x="1254" y="173"/>
                      <a:pt x="1214" y="153"/>
                    </a:cubicBezTo>
                    <a:cubicBezTo>
                      <a:pt x="1081" y="47"/>
                      <a:pt x="944" y="1"/>
                      <a:pt x="811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54"/>
              <p:cNvSpPr/>
              <p:nvPr/>
            </p:nvSpPr>
            <p:spPr>
              <a:xfrm>
                <a:off x="1857600" y="1285200"/>
                <a:ext cx="416750" cy="392975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15719" extrusionOk="0">
                    <a:moveTo>
                      <a:pt x="6282" y="1"/>
                    </a:moveTo>
                    <a:cubicBezTo>
                      <a:pt x="3016" y="1"/>
                      <a:pt x="1" y="1667"/>
                      <a:pt x="140" y="7900"/>
                    </a:cubicBezTo>
                    <a:lnTo>
                      <a:pt x="140" y="7900"/>
                    </a:lnTo>
                    <a:cubicBezTo>
                      <a:pt x="135" y="8092"/>
                      <a:pt x="72" y="10894"/>
                      <a:pt x="774" y="12298"/>
                    </a:cubicBezTo>
                    <a:cubicBezTo>
                      <a:pt x="1477" y="13751"/>
                      <a:pt x="3845" y="15392"/>
                      <a:pt x="7010" y="15674"/>
                    </a:cubicBezTo>
                    <a:cubicBezTo>
                      <a:pt x="7350" y="15704"/>
                      <a:pt x="7702" y="15719"/>
                      <a:pt x="8060" y="15719"/>
                    </a:cubicBezTo>
                    <a:cubicBezTo>
                      <a:pt x="11039" y="15719"/>
                      <a:pt x="14475" y="14677"/>
                      <a:pt x="15333" y="12626"/>
                    </a:cubicBezTo>
                    <a:cubicBezTo>
                      <a:pt x="16294" y="10352"/>
                      <a:pt x="16670" y="8757"/>
                      <a:pt x="16365" y="6436"/>
                    </a:cubicBezTo>
                    <a:cubicBezTo>
                      <a:pt x="16083" y="4115"/>
                      <a:pt x="15966" y="3060"/>
                      <a:pt x="13786" y="2029"/>
                    </a:cubicBezTo>
                    <a:cubicBezTo>
                      <a:pt x="12734" y="1514"/>
                      <a:pt x="9394" y="1"/>
                      <a:pt x="6282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54"/>
              <p:cNvSpPr/>
              <p:nvPr/>
            </p:nvSpPr>
            <p:spPr>
              <a:xfrm>
                <a:off x="2047500" y="1482425"/>
                <a:ext cx="298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2004" extrusionOk="0">
                    <a:moveTo>
                      <a:pt x="305" y="1"/>
                    </a:moveTo>
                    <a:cubicBezTo>
                      <a:pt x="305" y="1"/>
                      <a:pt x="258" y="1"/>
                      <a:pt x="258" y="24"/>
                    </a:cubicBezTo>
                    <a:cubicBezTo>
                      <a:pt x="188" y="259"/>
                      <a:pt x="164" y="517"/>
                      <a:pt x="118" y="775"/>
                    </a:cubicBezTo>
                    <a:cubicBezTo>
                      <a:pt x="71" y="939"/>
                      <a:pt x="0" y="1197"/>
                      <a:pt x="118" y="1361"/>
                    </a:cubicBezTo>
                    <a:cubicBezTo>
                      <a:pt x="181" y="1466"/>
                      <a:pt x="262" y="1552"/>
                      <a:pt x="380" y="1552"/>
                    </a:cubicBezTo>
                    <a:cubicBezTo>
                      <a:pt x="393" y="1552"/>
                      <a:pt x="408" y="1551"/>
                      <a:pt x="422" y="1548"/>
                    </a:cubicBezTo>
                    <a:cubicBezTo>
                      <a:pt x="493" y="1548"/>
                      <a:pt x="563" y="1501"/>
                      <a:pt x="610" y="1478"/>
                    </a:cubicBezTo>
                    <a:cubicBezTo>
                      <a:pt x="633" y="1431"/>
                      <a:pt x="680" y="1408"/>
                      <a:pt x="704" y="1384"/>
                    </a:cubicBezTo>
                    <a:cubicBezTo>
                      <a:pt x="751" y="1384"/>
                      <a:pt x="774" y="1361"/>
                      <a:pt x="797" y="1337"/>
                    </a:cubicBezTo>
                    <a:lnTo>
                      <a:pt x="797" y="1337"/>
                    </a:lnTo>
                    <a:cubicBezTo>
                      <a:pt x="1032" y="1595"/>
                      <a:pt x="1032" y="1783"/>
                      <a:pt x="774" y="1853"/>
                    </a:cubicBezTo>
                    <a:cubicBezTo>
                      <a:pt x="693" y="1893"/>
                      <a:pt x="717" y="2003"/>
                      <a:pt x="770" y="2003"/>
                    </a:cubicBezTo>
                    <a:cubicBezTo>
                      <a:pt x="778" y="2003"/>
                      <a:pt x="788" y="2000"/>
                      <a:pt x="797" y="1994"/>
                    </a:cubicBezTo>
                    <a:cubicBezTo>
                      <a:pt x="1032" y="1923"/>
                      <a:pt x="1173" y="1759"/>
                      <a:pt x="1173" y="1501"/>
                    </a:cubicBezTo>
                    <a:cubicBezTo>
                      <a:pt x="1195" y="1348"/>
                      <a:pt x="1011" y="1194"/>
                      <a:pt x="853" y="1194"/>
                    </a:cubicBezTo>
                    <a:cubicBezTo>
                      <a:pt x="842" y="1194"/>
                      <a:pt x="831" y="1195"/>
                      <a:pt x="821" y="1197"/>
                    </a:cubicBezTo>
                    <a:cubicBezTo>
                      <a:pt x="727" y="1220"/>
                      <a:pt x="633" y="1290"/>
                      <a:pt x="540" y="1361"/>
                    </a:cubicBezTo>
                    <a:cubicBezTo>
                      <a:pt x="468" y="1413"/>
                      <a:pt x="411" y="1435"/>
                      <a:pt x="366" y="1435"/>
                    </a:cubicBezTo>
                    <a:cubicBezTo>
                      <a:pt x="147" y="1435"/>
                      <a:pt x="215" y="915"/>
                      <a:pt x="235" y="798"/>
                    </a:cubicBezTo>
                    <a:cubicBezTo>
                      <a:pt x="282" y="564"/>
                      <a:pt x="446" y="235"/>
                      <a:pt x="305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54"/>
              <p:cNvSpPr/>
              <p:nvPr/>
            </p:nvSpPr>
            <p:spPr>
              <a:xfrm>
                <a:off x="2030500" y="1537800"/>
                <a:ext cx="662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003" extrusionOk="0">
                    <a:moveTo>
                      <a:pt x="2548" y="0"/>
                    </a:moveTo>
                    <a:cubicBezTo>
                      <a:pt x="2510" y="0"/>
                      <a:pt x="2472" y="19"/>
                      <a:pt x="2462" y="60"/>
                    </a:cubicBezTo>
                    <a:cubicBezTo>
                      <a:pt x="2345" y="646"/>
                      <a:pt x="1829" y="834"/>
                      <a:pt x="1290" y="834"/>
                    </a:cubicBezTo>
                    <a:cubicBezTo>
                      <a:pt x="798" y="834"/>
                      <a:pt x="422" y="646"/>
                      <a:pt x="165" y="248"/>
                    </a:cubicBezTo>
                    <a:cubicBezTo>
                      <a:pt x="165" y="248"/>
                      <a:pt x="118" y="248"/>
                      <a:pt x="118" y="271"/>
                    </a:cubicBezTo>
                    <a:cubicBezTo>
                      <a:pt x="0" y="787"/>
                      <a:pt x="962" y="974"/>
                      <a:pt x="1290" y="998"/>
                    </a:cubicBezTo>
                    <a:cubicBezTo>
                      <a:pt x="1331" y="1001"/>
                      <a:pt x="1371" y="1003"/>
                      <a:pt x="1413" y="1003"/>
                    </a:cubicBezTo>
                    <a:cubicBezTo>
                      <a:pt x="1987" y="1003"/>
                      <a:pt x="2584" y="696"/>
                      <a:pt x="2650" y="83"/>
                    </a:cubicBezTo>
                    <a:cubicBezTo>
                      <a:pt x="2650" y="31"/>
                      <a:pt x="2598" y="0"/>
                      <a:pt x="2548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54"/>
              <p:cNvSpPr/>
              <p:nvPr/>
            </p:nvSpPr>
            <p:spPr>
              <a:xfrm>
                <a:off x="1923825" y="1421450"/>
                <a:ext cx="39300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113" extrusionOk="0">
                    <a:moveTo>
                      <a:pt x="1442" y="1"/>
                    </a:moveTo>
                    <a:cubicBezTo>
                      <a:pt x="881" y="1"/>
                      <a:pt x="115" y="529"/>
                      <a:pt x="0" y="1057"/>
                    </a:cubicBezTo>
                    <a:cubicBezTo>
                      <a:pt x="0" y="1091"/>
                      <a:pt x="26" y="1113"/>
                      <a:pt x="48" y="1113"/>
                    </a:cubicBezTo>
                    <a:cubicBezTo>
                      <a:pt x="56" y="1113"/>
                      <a:pt x="64" y="1110"/>
                      <a:pt x="71" y="1103"/>
                    </a:cubicBezTo>
                    <a:cubicBezTo>
                      <a:pt x="446" y="564"/>
                      <a:pt x="868" y="283"/>
                      <a:pt x="1501" y="142"/>
                    </a:cubicBezTo>
                    <a:cubicBezTo>
                      <a:pt x="1571" y="119"/>
                      <a:pt x="1548" y="25"/>
                      <a:pt x="1477" y="2"/>
                    </a:cubicBezTo>
                    <a:cubicBezTo>
                      <a:pt x="1466" y="1"/>
                      <a:pt x="1454" y="1"/>
                      <a:pt x="144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54"/>
              <p:cNvSpPr/>
              <p:nvPr/>
            </p:nvSpPr>
            <p:spPr>
              <a:xfrm>
                <a:off x="2156525" y="1416925"/>
                <a:ext cx="4240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777" extrusionOk="0">
                    <a:moveTo>
                      <a:pt x="260" y="0"/>
                    </a:moveTo>
                    <a:cubicBezTo>
                      <a:pt x="186" y="0"/>
                      <a:pt x="115" y="6"/>
                      <a:pt x="47" y="18"/>
                    </a:cubicBezTo>
                    <a:cubicBezTo>
                      <a:pt x="0" y="42"/>
                      <a:pt x="0" y="112"/>
                      <a:pt x="47" y="112"/>
                    </a:cubicBezTo>
                    <a:cubicBezTo>
                      <a:pt x="586" y="253"/>
                      <a:pt x="1102" y="323"/>
                      <a:pt x="1501" y="745"/>
                    </a:cubicBezTo>
                    <a:cubicBezTo>
                      <a:pt x="1522" y="767"/>
                      <a:pt x="1545" y="776"/>
                      <a:pt x="1567" y="776"/>
                    </a:cubicBezTo>
                    <a:cubicBezTo>
                      <a:pt x="1639" y="776"/>
                      <a:pt x="1695" y="677"/>
                      <a:pt x="1641" y="605"/>
                    </a:cubicBezTo>
                    <a:cubicBezTo>
                      <a:pt x="1356" y="258"/>
                      <a:pt x="752" y="0"/>
                      <a:pt x="260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54"/>
              <p:cNvSpPr/>
              <p:nvPr/>
            </p:nvSpPr>
            <p:spPr>
              <a:xfrm>
                <a:off x="1917950" y="1544575"/>
                <a:ext cx="7740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2908" extrusionOk="0">
                    <a:moveTo>
                      <a:pt x="1548" y="0"/>
                    </a:moveTo>
                    <a:cubicBezTo>
                      <a:pt x="681" y="0"/>
                      <a:pt x="1" y="656"/>
                      <a:pt x="1" y="1454"/>
                    </a:cubicBezTo>
                    <a:cubicBezTo>
                      <a:pt x="1" y="2251"/>
                      <a:pt x="681" y="2907"/>
                      <a:pt x="1548" y="2907"/>
                    </a:cubicBezTo>
                    <a:cubicBezTo>
                      <a:pt x="2392" y="2907"/>
                      <a:pt x="3096" y="2251"/>
                      <a:pt x="3096" y="1454"/>
                    </a:cubicBezTo>
                    <a:cubicBezTo>
                      <a:pt x="3096" y="656"/>
                      <a:pt x="2392" y="0"/>
                      <a:pt x="1548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54"/>
              <p:cNvSpPr/>
              <p:nvPr/>
            </p:nvSpPr>
            <p:spPr>
              <a:xfrm>
                <a:off x="2129550" y="1544575"/>
                <a:ext cx="77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2908" extrusionOk="0">
                    <a:moveTo>
                      <a:pt x="1548" y="0"/>
                    </a:moveTo>
                    <a:cubicBezTo>
                      <a:pt x="704" y="0"/>
                      <a:pt x="1" y="656"/>
                      <a:pt x="1" y="1454"/>
                    </a:cubicBezTo>
                    <a:cubicBezTo>
                      <a:pt x="1" y="2251"/>
                      <a:pt x="704" y="2907"/>
                      <a:pt x="1548" y="2907"/>
                    </a:cubicBezTo>
                    <a:cubicBezTo>
                      <a:pt x="2415" y="2907"/>
                      <a:pt x="3119" y="2251"/>
                      <a:pt x="3119" y="1454"/>
                    </a:cubicBezTo>
                    <a:cubicBezTo>
                      <a:pt x="3119" y="656"/>
                      <a:pt x="2415" y="0"/>
                      <a:pt x="1548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54"/>
              <p:cNvSpPr/>
              <p:nvPr/>
            </p:nvSpPr>
            <p:spPr>
              <a:xfrm>
                <a:off x="2055700" y="1569075"/>
                <a:ext cx="226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25" extrusionOk="0">
                    <a:moveTo>
                      <a:pt x="825" y="0"/>
                    </a:moveTo>
                    <a:cubicBezTo>
                      <a:pt x="816" y="0"/>
                      <a:pt x="807" y="2"/>
                      <a:pt x="798" y="5"/>
                    </a:cubicBezTo>
                    <a:cubicBezTo>
                      <a:pt x="659" y="68"/>
                      <a:pt x="534" y="90"/>
                      <a:pt x="408" y="90"/>
                    </a:cubicBezTo>
                    <a:cubicBezTo>
                      <a:pt x="300" y="90"/>
                      <a:pt x="190" y="73"/>
                      <a:pt x="71" y="52"/>
                    </a:cubicBezTo>
                    <a:cubicBezTo>
                      <a:pt x="24" y="52"/>
                      <a:pt x="1" y="98"/>
                      <a:pt x="47" y="122"/>
                    </a:cubicBezTo>
                    <a:cubicBezTo>
                      <a:pt x="160" y="190"/>
                      <a:pt x="295" y="225"/>
                      <a:pt x="430" y="225"/>
                    </a:cubicBezTo>
                    <a:cubicBezTo>
                      <a:pt x="576" y="225"/>
                      <a:pt x="723" y="184"/>
                      <a:pt x="845" y="98"/>
                    </a:cubicBezTo>
                    <a:cubicBezTo>
                      <a:pt x="905" y="58"/>
                      <a:pt x="879" y="0"/>
                      <a:pt x="825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54"/>
              <p:cNvSpPr/>
              <p:nvPr/>
            </p:nvSpPr>
            <p:spPr>
              <a:xfrm>
                <a:off x="2119600" y="1471250"/>
                <a:ext cx="577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814" extrusionOk="0">
                    <a:moveTo>
                      <a:pt x="1191" y="1"/>
                    </a:moveTo>
                    <a:cubicBezTo>
                      <a:pt x="1169" y="1"/>
                      <a:pt x="1148" y="1"/>
                      <a:pt x="1125" y="2"/>
                    </a:cubicBezTo>
                    <a:cubicBezTo>
                      <a:pt x="328" y="26"/>
                      <a:pt x="0" y="1128"/>
                      <a:pt x="0" y="1761"/>
                    </a:cubicBezTo>
                    <a:cubicBezTo>
                      <a:pt x="0" y="1796"/>
                      <a:pt x="24" y="1814"/>
                      <a:pt x="47" y="1814"/>
                    </a:cubicBezTo>
                    <a:cubicBezTo>
                      <a:pt x="70" y="1814"/>
                      <a:pt x="94" y="1796"/>
                      <a:pt x="94" y="1761"/>
                    </a:cubicBezTo>
                    <a:cubicBezTo>
                      <a:pt x="164" y="1151"/>
                      <a:pt x="399" y="237"/>
                      <a:pt x="1125" y="143"/>
                    </a:cubicBezTo>
                    <a:cubicBezTo>
                      <a:pt x="1170" y="137"/>
                      <a:pt x="1212" y="134"/>
                      <a:pt x="1252" y="134"/>
                    </a:cubicBezTo>
                    <a:cubicBezTo>
                      <a:pt x="2014" y="134"/>
                      <a:pt x="2001" y="1156"/>
                      <a:pt x="2157" y="1690"/>
                    </a:cubicBezTo>
                    <a:cubicBezTo>
                      <a:pt x="2168" y="1723"/>
                      <a:pt x="2204" y="1741"/>
                      <a:pt x="2237" y="1741"/>
                    </a:cubicBezTo>
                    <a:cubicBezTo>
                      <a:pt x="2276" y="1741"/>
                      <a:pt x="2310" y="1717"/>
                      <a:pt x="2298" y="1667"/>
                    </a:cubicBezTo>
                    <a:cubicBezTo>
                      <a:pt x="2229" y="934"/>
                      <a:pt x="2071" y="1"/>
                      <a:pt x="1191" y="1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54"/>
              <p:cNvSpPr/>
              <p:nvPr/>
            </p:nvSpPr>
            <p:spPr>
              <a:xfrm>
                <a:off x="1953400" y="1470425"/>
                <a:ext cx="5777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829" extrusionOk="0">
                    <a:moveTo>
                      <a:pt x="1056" y="0"/>
                    </a:moveTo>
                    <a:cubicBezTo>
                      <a:pt x="248" y="0"/>
                      <a:pt x="57" y="1059"/>
                      <a:pt x="13" y="1700"/>
                    </a:cubicBezTo>
                    <a:cubicBezTo>
                      <a:pt x="1" y="1750"/>
                      <a:pt x="35" y="1774"/>
                      <a:pt x="73" y="1774"/>
                    </a:cubicBezTo>
                    <a:cubicBezTo>
                      <a:pt x="107" y="1774"/>
                      <a:pt x="143" y="1756"/>
                      <a:pt x="154" y="1723"/>
                    </a:cubicBezTo>
                    <a:cubicBezTo>
                      <a:pt x="339" y="1098"/>
                      <a:pt x="273" y="176"/>
                      <a:pt x="1152" y="176"/>
                    </a:cubicBezTo>
                    <a:cubicBezTo>
                      <a:pt x="1163" y="176"/>
                      <a:pt x="1174" y="176"/>
                      <a:pt x="1185" y="176"/>
                    </a:cubicBezTo>
                    <a:cubicBezTo>
                      <a:pt x="1889" y="176"/>
                      <a:pt x="2147" y="1255"/>
                      <a:pt x="2217" y="1794"/>
                    </a:cubicBezTo>
                    <a:cubicBezTo>
                      <a:pt x="2217" y="1817"/>
                      <a:pt x="2240" y="1829"/>
                      <a:pt x="2264" y="1829"/>
                    </a:cubicBezTo>
                    <a:cubicBezTo>
                      <a:pt x="2287" y="1829"/>
                      <a:pt x="2311" y="1817"/>
                      <a:pt x="2311" y="1794"/>
                    </a:cubicBezTo>
                    <a:cubicBezTo>
                      <a:pt x="2311" y="1090"/>
                      <a:pt x="1982" y="153"/>
                      <a:pt x="1209" y="12"/>
                    </a:cubicBezTo>
                    <a:cubicBezTo>
                      <a:pt x="1156" y="4"/>
                      <a:pt x="1105" y="0"/>
                      <a:pt x="105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54"/>
              <p:cNvSpPr/>
              <p:nvPr/>
            </p:nvSpPr>
            <p:spPr>
              <a:xfrm>
                <a:off x="1899200" y="1427925"/>
                <a:ext cx="325925" cy="13717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5487" extrusionOk="0">
                    <a:moveTo>
                      <a:pt x="10293" y="0"/>
                    </a:moveTo>
                    <a:cubicBezTo>
                      <a:pt x="10297" y="0"/>
                      <a:pt x="10301" y="0"/>
                      <a:pt x="10305" y="0"/>
                    </a:cubicBezTo>
                    <a:lnTo>
                      <a:pt x="10305" y="0"/>
                    </a:lnTo>
                    <a:cubicBezTo>
                      <a:pt x="10309" y="0"/>
                      <a:pt x="10313" y="0"/>
                      <a:pt x="10317" y="0"/>
                    </a:cubicBezTo>
                    <a:close/>
                    <a:moveTo>
                      <a:pt x="2744" y="282"/>
                    </a:moveTo>
                    <a:cubicBezTo>
                      <a:pt x="4104" y="282"/>
                      <a:pt x="5206" y="1384"/>
                      <a:pt x="5206" y="2744"/>
                    </a:cubicBezTo>
                    <a:cubicBezTo>
                      <a:pt x="5206" y="4103"/>
                      <a:pt x="4104" y="5229"/>
                      <a:pt x="2744" y="5229"/>
                    </a:cubicBezTo>
                    <a:cubicBezTo>
                      <a:pt x="1384" y="5229"/>
                      <a:pt x="282" y="4103"/>
                      <a:pt x="282" y="2744"/>
                    </a:cubicBezTo>
                    <a:cubicBezTo>
                      <a:pt x="282" y="1384"/>
                      <a:pt x="1384" y="282"/>
                      <a:pt x="2744" y="282"/>
                    </a:cubicBezTo>
                    <a:close/>
                    <a:moveTo>
                      <a:pt x="10317" y="282"/>
                    </a:moveTo>
                    <a:cubicBezTo>
                      <a:pt x="11676" y="282"/>
                      <a:pt x="12778" y="1384"/>
                      <a:pt x="12778" y="2744"/>
                    </a:cubicBezTo>
                    <a:cubicBezTo>
                      <a:pt x="12778" y="4103"/>
                      <a:pt x="11676" y="5229"/>
                      <a:pt x="10317" y="5229"/>
                    </a:cubicBezTo>
                    <a:cubicBezTo>
                      <a:pt x="8957" y="5229"/>
                      <a:pt x="7831" y="4103"/>
                      <a:pt x="7831" y="2744"/>
                    </a:cubicBezTo>
                    <a:cubicBezTo>
                      <a:pt x="7831" y="1384"/>
                      <a:pt x="8957" y="282"/>
                      <a:pt x="10317" y="282"/>
                    </a:cubicBezTo>
                    <a:close/>
                    <a:moveTo>
                      <a:pt x="2744" y="0"/>
                    </a:moveTo>
                    <a:cubicBezTo>
                      <a:pt x="1267" y="0"/>
                      <a:pt x="1" y="1243"/>
                      <a:pt x="1" y="2744"/>
                    </a:cubicBezTo>
                    <a:cubicBezTo>
                      <a:pt x="1" y="4267"/>
                      <a:pt x="1220" y="5487"/>
                      <a:pt x="2744" y="5487"/>
                    </a:cubicBezTo>
                    <a:cubicBezTo>
                      <a:pt x="4174" y="5487"/>
                      <a:pt x="5346" y="4408"/>
                      <a:pt x="5463" y="3025"/>
                    </a:cubicBezTo>
                    <a:cubicBezTo>
                      <a:pt x="5563" y="2939"/>
                      <a:pt x="5835" y="2716"/>
                      <a:pt x="6328" y="2716"/>
                    </a:cubicBezTo>
                    <a:cubicBezTo>
                      <a:pt x="6647" y="2716"/>
                      <a:pt x="7058" y="2810"/>
                      <a:pt x="7573" y="3095"/>
                    </a:cubicBezTo>
                    <a:cubicBezTo>
                      <a:pt x="7761" y="4455"/>
                      <a:pt x="8910" y="5487"/>
                      <a:pt x="10293" y="5487"/>
                    </a:cubicBezTo>
                    <a:cubicBezTo>
                      <a:pt x="11817" y="5487"/>
                      <a:pt x="13036" y="4267"/>
                      <a:pt x="13036" y="2744"/>
                    </a:cubicBezTo>
                    <a:cubicBezTo>
                      <a:pt x="13036" y="1247"/>
                      <a:pt x="11823" y="7"/>
                      <a:pt x="10305" y="0"/>
                    </a:cubicBezTo>
                    <a:lnTo>
                      <a:pt x="10305" y="0"/>
                    </a:lnTo>
                    <a:cubicBezTo>
                      <a:pt x="8786" y="7"/>
                      <a:pt x="7550" y="1247"/>
                      <a:pt x="7550" y="2744"/>
                    </a:cubicBezTo>
                    <a:lnTo>
                      <a:pt x="7550" y="2767"/>
                    </a:lnTo>
                    <a:cubicBezTo>
                      <a:pt x="7055" y="2514"/>
                      <a:pt x="6642" y="2426"/>
                      <a:pt x="6309" y="2426"/>
                    </a:cubicBezTo>
                    <a:cubicBezTo>
                      <a:pt x="5934" y="2426"/>
                      <a:pt x="5661" y="2538"/>
                      <a:pt x="5487" y="2650"/>
                    </a:cubicBezTo>
                    <a:cubicBezTo>
                      <a:pt x="5440" y="1196"/>
                      <a:pt x="4221" y="0"/>
                      <a:pt x="2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54"/>
              <p:cNvSpPr/>
              <p:nvPr/>
            </p:nvSpPr>
            <p:spPr>
              <a:xfrm>
                <a:off x="2168250" y="1263800"/>
                <a:ext cx="177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89" extrusionOk="0">
                    <a:moveTo>
                      <a:pt x="23" y="1"/>
                    </a:moveTo>
                    <a:cubicBezTo>
                      <a:pt x="0" y="71"/>
                      <a:pt x="0" y="118"/>
                      <a:pt x="0" y="188"/>
                    </a:cubicBezTo>
                    <a:cubicBezTo>
                      <a:pt x="0" y="118"/>
                      <a:pt x="23" y="71"/>
                      <a:pt x="47" y="24"/>
                    </a:cubicBezTo>
                    <a:cubicBezTo>
                      <a:pt x="70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54"/>
              <p:cNvSpPr/>
              <p:nvPr/>
            </p:nvSpPr>
            <p:spPr>
              <a:xfrm>
                <a:off x="2261425" y="1345275"/>
                <a:ext cx="41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65" extrusionOk="0">
                    <a:moveTo>
                      <a:pt x="165" y="1"/>
                    </a:moveTo>
                    <a:lnTo>
                      <a:pt x="165" y="1"/>
                    </a:lnTo>
                    <a:cubicBezTo>
                      <a:pt x="118" y="48"/>
                      <a:pt x="48" y="118"/>
                      <a:pt x="1" y="165"/>
                    </a:cubicBezTo>
                    <a:cubicBezTo>
                      <a:pt x="48" y="118"/>
                      <a:pt x="118" y="71"/>
                      <a:pt x="165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54"/>
              <p:cNvSpPr/>
              <p:nvPr/>
            </p:nvSpPr>
            <p:spPr>
              <a:xfrm>
                <a:off x="2168250" y="12638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54"/>
              <p:cNvSpPr/>
              <p:nvPr/>
            </p:nvSpPr>
            <p:spPr>
              <a:xfrm>
                <a:off x="1829450" y="1268500"/>
                <a:ext cx="47772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9109" h="9030" extrusionOk="0">
                    <a:moveTo>
                      <a:pt x="15897" y="751"/>
                    </a:moveTo>
                    <a:lnTo>
                      <a:pt x="15897" y="751"/>
                    </a:lnTo>
                    <a:cubicBezTo>
                      <a:pt x="15887" y="761"/>
                      <a:pt x="15877" y="772"/>
                      <a:pt x="15868" y="784"/>
                    </a:cubicBezTo>
                    <a:lnTo>
                      <a:pt x="15868" y="784"/>
                    </a:lnTo>
                    <a:cubicBezTo>
                      <a:pt x="15878" y="773"/>
                      <a:pt x="15887" y="762"/>
                      <a:pt x="15897" y="751"/>
                    </a:cubicBezTo>
                    <a:close/>
                    <a:moveTo>
                      <a:pt x="13529" y="0"/>
                    </a:moveTo>
                    <a:cubicBezTo>
                      <a:pt x="13121" y="1040"/>
                      <a:pt x="12039" y="2116"/>
                      <a:pt x="10869" y="2116"/>
                    </a:cubicBezTo>
                    <a:cubicBezTo>
                      <a:pt x="10694" y="2116"/>
                      <a:pt x="10517" y="2092"/>
                      <a:pt x="10340" y="2040"/>
                    </a:cubicBezTo>
                    <a:cubicBezTo>
                      <a:pt x="9590" y="1829"/>
                      <a:pt x="9051" y="891"/>
                      <a:pt x="9215" y="94"/>
                    </a:cubicBezTo>
                    <a:lnTo>
                      <a:pt x="9215" y="94"/>
                    </a:lnTo>
                    <a:cubicBezTo>
                      <a:pt x="8973" y="996"/>
                      <a:pt x="7757" y="2098"/>
                      <a:pt x="6769" y="2098"/>
                    </a:cubicBezTo>
                    <a:cubicBezTo>
                      <a:pt x="6319" y="2098"/>
                      <a:pt x="5917" y="1869"/>
                      <a:pt x="5674" y="1290"/>
                    </a:cubicBezTo>
                    <a:cubicBezTo>
                      <a:pt x="5550" y="2216"/>
                      <a:pt x="3976" y="3806"/>
                      <a:pt x="2816" y="3806"/>
                    </a:cubicBezTo>
                    <a:cubicBezTo>
                      <a:pt x="2450" y="3806"/>
                      <a:pt x="2125" y="3648"/>
                      <a:pt x="1900" y="3259"/>
                    </a:cubicBezTo>
                    <a:lnTo>
                      <a:pt x="1900" y="3259"/>
                    </a:lnTo>
                    <a:cubicBezTo>
                      <a:pt x="1759" y="3939"/>
                      <a:pt x="1923" y="5533"/>
                      <a:pt x="1642" y="6190"/>
                    </a:cubicBezTo>
                    <a:cubicBezTo>
                      <a:pt x="1525" y="6448"/>
                      <a:pt x="1126" y="7034"/>
                      <a:pt x="329" y="7221"/>
                    </a:cubicBezTo>
                    <a:cubicBezTo>
                      <a:pt x="1" y="8042"/>
                      <a:pt x="587" y="8581"/>
                      <a:pt x="587" y="8581"/>
                    </a:cubicBezTo>
                    <a:cubicBezTo>
                      <a:pt x="826" y="8987"/>
                      <a:pt x="1167" y="9030"/>
                      <a:pt x="1302" y="9030"/>
                    </a:cubicBezTo>
                    <a:cubicBezTo>
                      <a:pt x="1339" y="9030"/>
                      <a:pt x="1361" y="9027"/>
                      <a:pt x="1361" y="9027"/>
                    </a:cubicBezTo>
                    <a:cubicBezTo>
                      <a:pt x="1923" y="8159"/>
                      <a:pt x="1478" y="7386"/>
                      <a:pt x="1478" y="7386"/>
                    </a:cubicBezTo>
                    <a:lnTo>
                      <a:pt x="1478" y="7386"/>
                    </a:lnTo>
                    <a:cubicBezTo>
                      <a:pt x="1478" y="7386"/>
                      <a:pt x="1489" y="7388"/>
                      <a:pt x="1511" y="7388"/>
                    </a:cubicBezTo>
                    <a:cubicBezTo>
                      <a:pt x="1601" y="7388"/>
                      <a:pt x="1867" y="7343"/>
                      <a:pt x="2298" y="6893"/>
                    </a:cubicBezTo>
                    <a:cubicBezTo>
                      <a:pt x="2861" y="6331"/>
                      <a:pt x="2791" y="5229"/>
                      <a:pt x="2791" y="5229"/>
                    </a:cubicBezTo>
                    <a:lnTo>
                      <a:pt x="2791" y="5229"/>
                    </a:lnTo>
                    <a:cubicBezTo>
                      <a:pt x="2791" y="5229"/>
                      <a:pt x="3637" y="5367"/>
                      <a:pt x="4497" y="5367"/>
                    </a:cubicBezTo>
                    <a:cubicBezTo>
                      <a:pt x="4755" y="5367"/>
                      <a:pt x="5014" y="5355"/>
                      <a:pt x="5252" y="5322"/>
                    </a:cubicBezTo>
                    <a:cubicBezTo>
                      <a:pt x="6261" y="5205"/>
                      <a:pt x="7222" y="3330"/>
                      <a:pt x="7222" y="3330"/>
                    </a:cubicBezTo>
                    <a:cubicBezTo>
                      <a:pt x="7541" y="3878"/>
                      <a:pt x="8068" y="4003"/>
                      <a:pt x="8483" y="4003"/>
                    </a:cubicBezTo>
                    <a:cubicBezTo>
                      <a:pt x="8830" y="4003"/>
                      <a:pt x="9097" y="3916"/>
                      <a:pt x="9097" y="3916"/>
                    </a:cubicBezTo>
                    <a:cubicBezTo>
                      <a:pt x="9545" y="4316"/>
                      <a:pt x="9808" y="4508"/>
                      <a:pt x="10302" y="4508"/>
                    </a:cubicBezTo>
                    <a:cubicBezTo>
                      <a:pt x="10532" y="4508"/>
                      <a:pt x="10812" y="4467"/>
                      <a:pt x="11184" y="4385"/>
                    </a:cubicBezTo>
                    <a:cubicBezTo>
                      <a:pt x="11202" y="4385"/>
                      <a:pt x="11220" y="4386"/>
                      <a:pt x="11237" y="4386"/>
                    </a:cubicBezTo>
                    <a:cubicBezTo>
                      <a:pt x="12486" y="4386"/>
                      <a:pt x="12942" y="2767"/>
                      <a:pt x="12942" y="2767"/>
                    </a:cubicBezTo>
                    <a:cubicBezTo>
                      <a:pt x="13120" y="2934"/>
                      <a:pt x="13366" y="2980"/>
                      <a:pt x="13586" y="2980"/>
                    </a:cubicBezTo>
                    <a:cubicBezTo>
                      <a:pt x="13860" y="2980"/>
                      <a:pt x="14091" y="2908"/>
                      <a:pt x="14091" y="2908"/>
                    </a:cubicBezTo>
                    <a:cubicBezTo>
                      <a:pt x="14155" y="3325"/>
                      <a:pt x="14505" y="3391"/>
                      <a:pt x="14719" y="3391"/>
                    </a:cubicBezTo>
                    <a:cubicBezTo>
                      <a:pt x="14818" y="3391"/>
                      <a:pt x="14888" y="3376"/>
                      <a:pt x="14888" y="3376"/>
                    </a:cubicBezTo>
                    <a:lnTo>
                      <a:pt x="14888" y="3376"/>
                    </a:lnTo>
                    <a:cubicBezTo>
                      <a:pt x="14466" y="4502"/>
                      <a:pt x="15615" y="4666"/>
                      <a:pt x="15615" y="4666"/>
                    </a:cubicBezTo>
                    <a:cubicBezTo>
                      <a:pt x="15568" y="5299"/>
                      <a:pt x="16365" y="5510"/>
                      <a:pt x="16365" y="5510"/>
                    </a:cubicBezTo>
                    <a:cubicBezTo>
                      <a:pt x="15990" y="6729"/>
                      <a:pt x="17116" y="7198"/>
                      <a:pt x="17116" y="7198"/>
                    </a:cubicBezTo>
                    <a:cubicBezTo>
                      <a:pt x="16764" y="7597"/>
                      <a:pt x="16928" y="8839"/>
                      <a:pt x="17280" y="8886"/>
                    </a:cubicBezTo>
                    <a:cubicBezTo>
                      <a:pt x="17290" y="8887"/>
                      <a:pt x="17302" y="8887"/>
                      <a:pt x="17313" y="8887"/>
                    </a:cubicBezTo>
                    <a:cubicBezTo>
                      <a:pt x="17686" y="8887"/>
                      <a:pt x="18546" y="8534"/>
                      <a:pt x="18546" y="8534"/>
                    </a:cubicBezTo>
                    <a:cubicBezTo>
                      <a:pt x="19109" y="7690"/>
                      <a:pt x="18476" y="6706"/>
                      <a:pt x="18476" y="6706"/>
                    </a:cubicBezTo>
                    <a:cubicBezTo>
                      <a:pt x="18499" y="6682"/>
                      <a:pt x="18499" y="6659"/>
                      <a:pt x="18499" y="6635"/>
                    </a:cubicBezTo>
                    <a:cubicBezTo>
                      <a:pt x="18147" y="6518"/>
                      <a:pt x="17819" y="6237"/>
                      <a:pt x="17514" y="5815"/>
                    </a:cubicBezTo>
                    <a:cubicBezTo>
                      <a:pt x="17139" y="5276"/>
                      <a:pt x="16764" y="3869"/>
                      <a:pt x="17280" y="3236"/>
                    </a:cubicBezTo>
                    <a:lnTo>
                      <a:pt x="17280" y="3236"/>
                    </a:lnTo>
                    <a:cubicBezTo>
                      <a:pt x="17166" y="3322"/>
                      <a:pt x="17049" y="3360"/>
                      <a:pt x="16933" y="3360"/>
                    </a:cubicBezTo>
                    <a:cubicBezTo>
                      <a:pt x="16114" y="3360"/>
                      <a:pt x="15347" y="1436"/>
                      <a:pt x="15868" y="784"/>
                    </a:cubicBezTo>
                    <a:lnTo>
                      <a:pt x="15868" y="784"/>
                    </a:lnTo>
                    <a:cubicBezTo>
                      <a:pt x="15548" y="1141"/>
                      <a:pt x="15021" y="1320"/>
                      <a:pt x="14554" y="1320"/>
                    </a:cubicBezTo>
                    <a:cubicBezTo>
                      <a:pt x="14500" y="1320"/>
                      <a:pt x="14448" y="1318"/>
                      <a:pt x="14396" y="1313"/>
                    </a:cubicBezTo>
                    <a:cubicBezTo>
                      <a:pt x="13622" y="1196"/>
                      <a:pt x="13482" y="633"/>
                      <a:pt x="13529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54"/>
              <p:cNvSpPr/>
              <p:nvPr/>
            </p:nvSpPr>
            <p:spPr>
              <a:xfrm>
                <a:off x="1811591" y="1237245"/>
                <a:ext cx="484118" cy="215255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8882" extrusionOk="0">
                    <a:moveTo>
                      <a:pt x="14630" y="1473"/>
                    </a:moveTo>
                    <a:cubicBezTo>
                      <a:pt x="14630" y="1473"/>
                      <a:pt x="14677" y="1496"/>
                      <a:pt x="14654" y="1496"/>
                    </a:cubicBezTo>
                    <a:cubicBezTo>
                      <a:pt x="14630" y="1543"/>
                      <a:pt x="14607" y="1590"/>
                      <a:pt x="14607" y="1637"/>
                    </a:cubicBezTo>
                    <a:cubicBezTo>
                      <a:pt x="14607" y="1590"/>
                      <a:pt x="14607" y="1543"/>
                      <a:pt x="14630" y="1473"/>
                    </a:cubicBezTo>
                    <a:close/>
                    <a:moveTo>
                      <a:pt x="18522" y="4732"/>
                    </a:moveTo>
                    <a:lnTo>
                      <a:pt x="18522" y="4732"/>
                    </a:lnTo>
                    <a:cubicBezTo>
                      <a:pt x="18452" y="4802"/>
                      <a:pt x="18405" y="4849"/>
                      <a:pt x="18335" y="4896"/>
                    </a:cubicBezTo>
                    <a:cubicBezTo>
                      <a:pt x="18382" y="4825"/>
                      <a:pt x="18452" y="4779"/>
                      <a:pt x="18522" y="4732"/>
                    </a:cubicBezTo>
                    <a:close/>
                    <a:moveTo>
                      <a:pt x="13609" y="0"/>
                    </a:moveTo>
                    <a:cubicBezTo>
                      <a:pt x="13507" y="0"/>
                      <a:pt x="13395" y="6"/>
                      <a:pt x="13271" y="19"/>
                    </a:cubicBezTo>
                    <a:cubicBezTo>
                      <a:pt x="12403" y="90"/>
                      <a:pt x="11911" y="746"/>
                      <a:pt x="11911" y="746"/>
                    </a:cubicBezTo>
                    <a:cubicBezTo>
                      <a:pt x="11622" y="390"/>
                      <a:pt x="11217" y="276"/>
                      <a:pt x="10817" y="276"/>
                    </a:cubicBezTo>
                    <a:cubicBezTo>
                      <a:pt x="10113" y="276"/>
                      <a:pt x="9426" y="629"/>
                      <a:pt x="9426" y="629"/>
                    </a:cubicBezTo>
                    <a:cubicBezTo>
                      <a:pt x="9426" y="629"/>
                      <a:pt x="8797" y="19"/>
                      <a:pt x="7763" y="19"/>
                    </a:cubicBezTo>
                    <a:cubicBezTo>
                      <a:pt x="7650" y="19"/>
                      <a:pt x="7532" y="26"/>
                      <a:pt x="7409" y="43"/>
                    </a:cubicBezTo>
                    <a:cubicBezTo>
                      <a:pt x="6143" y="207"/>
                      <a:pt x="5581" y="1426"/>
                      <a:pt x="5581" y="1426"/>
                    </a:cubicBezTo>
                    <a:cubicBezTo>
                      <a:pt x="5581" y="1426"/>
                      <a:pt x="5187" y="1118"/>
                      <a:pt x="4470" y="1118"/>
                    </a:cubicBezTo>
                    <a:cubicBezTo>
                      <a:pt x="4198" y="1118"/>
                      <a:pt x="3879" y="1163"/>
                      <a:pt x="3517" y="1285"/>
                    </a:cubicBezTo>
                    <a:cubicBezTo>
                      <a:pt x="2205" y="1754"/>
                      <a:pt x="2064" y="3419"/>
                      <a:pt x="2064" y="3419"/>
                    </a:cubicBezTo>
                    <a:cubicBezTo>
                      <a:pt x="657" y="4005"/>
                      <a:pt x="821" y="5834"/>
                      <a:pt x="821" y="5834"/>
                    </a:cubicBezTo>
                    <a:cubicBezTo>
                      <a:pt x="1" y="7404"/>
                      <a:pt x="1384" y="8858"/>
                      <a:pt x="1384" y="8858"/>
                    </a:cubicBezTo>
                    <a:lnTo>
                      <a:pt x="1384" y="8881"/>
                    </a:lnTo>
                    <a:cubicBezTo>
                      <a:pt x="2181" y="8694"/>
                      <a:pt x="2580" y="8108"/>
                      <a:pt x="2720" y="7850"/>
                    </a:cubicBezTo>
                    <a:cubicBezTo>
                      <a:pt x="2978" y="7193"/>
                      <a:pt x="2814" y="5599"/>
                      <a:pt x="2955" y="4896"/>
                    </a:cubicBezTo>
                    <a:lnTo>
                      <a:pt x="2955" y="4896"/>
                    </a:lnTo>
                    <a:cubicBezTo>
                      <a:pt x="3182" y="5294"/>
                      <a:pt x="3512" y="5456"/>
                      <a:pt x="3883" y="5456"/>
                    </a:cubicBezTo>
                    <a:cubicBezTo>
                      <a:pt x="5041" y="5456"/>
                      <a:pt x="6605" y="3873"/>
                      <a:pt x="6729" y="2950"/>
                    </a:cubicBezTo>
                    <a:cubicBezTo>
                      <a:pt x="6972" y="3529"/>
                      <a:pt x="7377" y="3758"/>
                      <a:pt x="7829" y="3758"/>
                    </a:cubicBezTo>
                    <a:cubicBezTo>
                      <a:pt x="8822" y="3758"/>
                      <a:pt x="10044" y="2656"/>
                      <a:pt x="10270" y="1754"/>
                    </a:cubicBezTo>
                    <a:lnTo>
                      <a:pt x="10270" y="1754"/>
                    </a:lnTo>
                    <a:cubicBezTo>
                      <a:pt x="10106" y="2551"/>
                      <a:pt x="10668" y="3489"/>
                      <a:pt x="11395" y="3700"/>
                    </a:cubicBezTo>
                    <a:cubicBezTo>
                      <a:pt x="11572" y="3752"/>
                      <a:pt x="11749" y="3776"/>
                      <a:pt x="11923" y="3776"/>
                    </a:cubicBezTo>
                    <a:cubicBezTo>
                      <a:pt x="13094" y="3776"/>
                      <a:pt x="14179" y="2698"/>
                      <a:pt x="14607" y="1637"/>
                    </a:cubicBezTo>
                    <a:lnTo>
                      <a:pt x="14607" y="1637"/>
                    </a:lnTo>
                    <a:cubicBezTo>
                      <a:pt x="14537" y="2293"/>
                      <a:pt x="14701" y="2856"/>
                      <a:pt x="15451" y="2950"/>
                    </a:cubicBezTo>
                    <a:cubicBezTo>
                      <a:pt x="15522" y="2960"/>
                      <a:pt x="15595" y="2964"/>
                      <a:pt x="15669" y="2964"/>
                    </a:cubicBezTo>
                    <a:cubicBezTo>
                      <a:pt x="16121" y="2964"/>
                      <a:pt x="16617" y="2786"/>
                      <a:pt x="16923" y="2444"/>
                    </a:cubicBezTo>
                    <a:lnTo>
                      <a:pt x="16923" y="2444"/>
                    </a:lnTo>
                    <a:cubicBezTo>
                      <a:pt x="16402" y="3096"/>
                      <a:pt x="17169" y="5020"/>
                      <a:pt x="17988" y="5020"/>
                    </a:cubicBezTo>
                    <a:cubicBezTo>
                      <a:pt x="18104" y="5020"/>
                      <a:pt x="18221" y="4982"/>
                      <a:pt x="18335" y="4896"/>
                    </a:cubicBezTo>
                    <a:lnTo>
                      <a:pt x="18335" y="4896"/>
                    </a:lnTo>
                    <a:cubicBezTo>
                      <a:pt x="17819" y="5529"/>
                      <a:pt x="18194" y="6936"/>
                      <a:pt x="18593" y="7475"/>
                    </a:cubicBezTo>
                    <a:cubicBezTo>
                      <a:pt x="18874" y="7897"/>
                      <a:pt x="19202" y="8155"/>
                      <a:pt x="19554" y="8295"/>
                    </a:cubicBezTo>
                    <a:cubicBezTo>
                      <a:pt x="19976" y="7287"/>
                      <a:pt x="19062" y="6256"/>
                      <a:pt x="19062" y="6256"/>
                    </a:cubicBezTo>
                    <a:cubicBezTo>
                      <a:pt x="18968" y="5623"/>
                      <a:pt x="18522" y="5130"/>
                      <a:pt x="18522" y="5130"/>
                    </a:cubicBezTo>
                    <a:cubicBezTo>
                      <a:pt x="18804" y="3372"/>
                      <a:pt x="17233" y="2739"/>
                      <a:pt x="17233" y="2739"/>
                    </a:cubicBezTo>
                    <a:cubicBezTo>
                      <a:pt x="17233" y="2739"/>
                      <a:pt x="17585" y="1707"/>
                      <a:pt x="16670" y="793"/>
                    </a:cubicBezTo>
                    <a:cubicBezTo>
                      <a:pt x="16141" y="264"/>
                      <a:pt x="15455" y="156"/>
                      <a:pt x="14985" y="156"/>
                    </a:cubicBezTo>
                    <a:cubicBezTo>
                      <a:pt x="14663" y="156"/>
                      <a:pt x="14443" y="207"/>
                      <a:pt x="14443" y="207"/>
                    </a:cubicBezTo>
                    <a:cubicBezTo>
                      <a:pt x="14443" y="207"/>
                      <a:pt x="14219" y="0"/>
                      <a:pt x="13609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54"/>
              <p:cNvSpPr/>
              <p:nvPr/>
            </p:nvSpPr>
            <p:spPr>
              <a:xfrm>
                <a:off x="1834725" y="1298800"/>
                <a:ext cx="91475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59" h="4048" extrusionOk="0">
                    <a:moveTo>
                      <a:pt x="1642" y="2704"/>
                    </a:moveTo>
                    <a:lnTo>
                      <a:pt x="1642" y="2704"/>
                    </a:lnTo>
                    <a:cubicBezTo>
                      <a:pt x="1858" y="2887"/>
                      <a:pt x="1900" y="3125"/>
                      <a:pt x="1825" y="3335"/>
                    </a:cubicBezTo>
                    <a:lnTo>
                      <a:pt x="1825" y="3335"/>
                    </a:lnTo>
                    <a:cubicBezTo>
                      <a:pt x="1803" y="3329"/>
                      <a:pt x="1781" y="3322"/>
                      <a:pt x="1759" y="3313"/>
                    </a:cubicBezTo>
                    <a:cubicBezTo>
                      <a:pt x="1689" y="3266"/>
                      <a:pt x="1595" y="3220"/>
                      <a:pt x="1525" y="3173"/>
                    </a:cubicBezTo>
                    <a:cubicBezTo>
                      <a:pt x="1243" y="2868"/>
                      <a:pt x="1290" y="2727"/>
                      <a:pt x="1642" y="2704"/>
                    </a:cubicBezTo>
                    <a:close/>
                    <a:moveTo>
                      <a:pt x="2614" y="0"/>
                    </a:moveTo>
                    <a:cubicBezTo>
                      <a:pt x="2524" y="0"/>
                      <a:pt x="2494" y="156"/>
                      <a:pt x="2556" y="219"/>
                    </a:cubicBezTo>
                    <a:cubicBezTo>
                      <a:pt x="3260" y="711"/>
                      <a:pt x="3471" y="2422"/>
                      <a:pt x="2838" y="3055"/>
                    </a:cubicBezTo>
                    <a:cubicBezTo>
                      <a:pt x="2650" y="3243"/>
                      <a:pt x="2347" y="3336"/>
                      <a:pt x="2089" y="3360"/>
                    </a:cubicBezTo>
                    <a:lnTo>
                      <a:pt x="2089" y="3360"/>
                    </a:lnTo>
                    <a:cubicBezTo>
                      <a:pt x="2216" y="2914"/>
                      <a:pt x="1755" y="2430"/>
                      <a:pt x="1439" y="2430"/>
                    </a:cubicBezTo>
                    <a:cubicBezTo>
                      <a:pt x="1269" y="2430"/>
                      <a:pt x="1141" y="2572"/>
                      <a:pt x="1173" y="2938"/>
                    </a:cubicBezTo>
                    <a:cubicBezTo>
                      <a:pt x="1213" y="3277"/>
                      <a:pt x="1423" y="3471"/>
                      <a:pt x="1697" y="3554"/>
                    </a:cubicBezTo>
                    <a:lnTo>
                      <a:pt x="1697" y="3554"/>
                    </a:lnTo>
                    <a:cubicBezTo>
                      <a:pt x="1574" y="3697"/>
                      <a:pt x="1389" y="3803"/>
                      <a:pt x="1173" y="3829"/>
                    </a:cubicBezTo>
                    <a:cubicBezTo>
                      <a:pt x="1156" y="3830"/>
                      <a:pt x="1139" y="3831"/>
                      <a:pt x="1122" y="3831"/>
                    </a:cubicBezTo>
                    <a:cubicBezTo>
                      <a:pt x="544" y="3831"/>
                      <a:pt x="210" y="3066"/>
                      <a:pt x="165" y="2610"/>
                    </a:cubicBezTo>
                    <a:cubicBezTo>
                      <a:pt x="165" y="2563"/>
                      <a:pt x="124" y="2540"/>
                      <a:pt x="83" y="2540"/>
                    </a:cubicBezTo>
                    <a:cubicBezTo>
                      <a:pt x="42" y="2540"/>
                      <a:pt x="1" y="2563"/>
                      <a:pt x="1" y="2610"/>
                    </a:cubicBezTo>
                    <a:cubicBezTo>
                      <a:pt x="24" y="3126"/>
                      <a:pt x="282" y="3806"/>
                      <a:pt x="821" y="3993"/>
                    </a:cubicBezTo>
                    <a:cubicBezTo>
                      <a:pt x="937" y="4030"/>
                      <a:pt x="1052" y="4048"/>
                      <a:pt x="1164" y="4048"/>
                    </a:cubicBezTo>
                    <a:cubicBezTo>
                      <a:pt x="1493" y="4048"/>
                      <a:pt x="1794" y="3892"/>
                      <a:pt x="1977" y="3600"/>
                    </a:cubicBezTo>
                    <a:lnTo>
                      <a:pt x="1977" y="3600"/>
                    </a:lnTo>
                    <a:cubicBezTo>
                      <a:pt x="1998" y="3601"/>
                      <a:pt x="2020" y="3602"/>
                      <a:pt x="2042" y="3602"/>
                    </a:cubicBezTo>
                    <a:cubicBezTo>
                      <a:pt x="2509" y="3602"/>
                      <a:pt x="3028" y="3374"/>
                      <a:pt x="3236" y="3032"/>
                    </a:cubicBezTo>
                    <a:cubicBezTo>
                      <a:pt x="3658" y="2305"/>
                      <a:pt x="3564" y="359"/>
                      <a:pt x="2650" y="8"/>
                    </a:cubicBezTo>
                    <a:cubicBezTo>
                      <a:pt x="2637" y="2"/>
                      <a:pt x="2625" y="0"/>
                      <a:pt x="2614" y="0"/>
                    </a:cubicBezTo>
                    <a:close/>
                  </a:path>
                </a:pathLst>
              </a:custGeom>
              <a:solidFill>
                <a:srgbClr val="FFFFFF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54"/>
              <p:cNvSpPr/>
              <p:nvPr/>
            </p:nvSpPr>
            <p:spPr>
              <a:xfrm>
                <a:off x="1957825" y="1265725"/>
                <a:ext cx="91450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365" extrusionOk="0">
                    <a:moveTo>
                      <a:pt x="1680" y="1141"/>
                    </a:moveTo>
                    <a:cubicBezTo>
                      <a:pt x="1690" y="1268"/>
                      <a:pt x="1664" y="1382"/>
                      <a:pt x="1608" y="1476"/>
                    </a:cubicBezTo>
                    <a:lnTo>
                      <a:pt x="1608" y="1476"/>
                    </a:lnTo>
                    <a:cubicBezTo>
                      <a:pt x="1568" y="1345"/>
                      <a:pt x="1581" y="1220"/>
                      <a:pt x="1680" y="1141"/>
                    </a:cubicBezTo>
                    <a:close/>
                    <a:moveTo>
                      <a:pt x="513" y="1"/>
                    </a:moveTo>
                    <a:cubicBezTo>
                      <a:pt x="479" y="1"/>
                      <a:pt x="445" y="20"/>
                      <a:pt x="422" y="64"/>
                    </a:cubicBezTo>
                    <a:cubicBezTo>
                      <a:pt x="24" y="768"/>
                      <a:pt x="0" y="1893"/>
                      <a:pt x="961" y="2081"/>
                    </a:cubicBezTo>
                    <a:cubicBezTo>
                      <a:pt x="1017" y="2090"/>
                      <a:pt x="1071" y="2094"/>
                      <a:pt x="1124" y="2094"/>
                    </a:cubicBezTo>
                    <a:cubicBezTo>
                      <a:pt x="1298" y="2094"/>
                      <a:pt x="1455" y="2047"/>
                      <a:pt x="1586" y="1967"/>
                    </a:cubicBezTo>
                    <a:lnTo>
                      <a:pt x="1586" y="1967"/>
                    </a:lnTo>
                    <a:cubicBezTo>
                      <a:pt x="1776" y="2178"/>
                      <a:pt x="2029" y="2338"/>
                      <a:pt x="2274" y="2362"/>
                    </a:cubicBezTo>
                    <a:cubicBezTo>
                      <a:pt x="2293" y="2364"/>
                      <a:pt x="2312" y="2364"/>
                      <a:pt x="2331" y="2364"/>
                    </a:cubicBezTo>
                    <a:cubicBezTo>
                      <a:pt x="3162" y="2364"/>
                      <a:pt x="3612" y="848"/>
                      <a:pt x="3658" y="229"/>
                    </a:cubicBezTo>
                    <a:cubicBezTo>
                      <a:pt x="3658" y="154"/>
                      <a:pt x="3592" y="108"/>
                      <a:pt x="3526" y="108"/>
                    </a:cubicBezTo>
                    <a:cubicBezTo>
                      <a:pt x="3487" y="108"/>
                      <a:pt x="3449" y="124"/>
                      <a:pt x="3423" y="158"/>
                    </a:cubicBezTo>
                    <a:cubicBezTo>
                      <a:pt x="3236" y="557"/>
                      <a:pt x="3142" y="979"/>
                      <a:pt x="2931" y="1377"/>
                    </a:cubicBezTo>
                    <a:cubicBezTo>
                      <a:pt x="2814" y="1635"/>
                      <a:pt x="2603" y="1987"/>
                      <a:pt x="2274" y="2010"/>
                    </a:cubicBezTo>
                    <a:cubicBezTo>
                      <a:pt x="2258" y="2013"/>
                      <a:pt x="2241" y="2014"/>
                      <a:pt x="2224" y="2014"/>
                    </a:cubicBezTo>
                    <a:cubicBezTo>
                      <a:pt x="2080" y="2014"/>
                      <a:pt x="1920" y="1918"/>
                      <a:pt x="1797" y="1786"/>
                    </a:cubicBezTo>
                    <a:lnTo>
                      <a:pt x="1797" y="1786"/>
                    </a:lnTo>
                    <a:cubicBezTo>
                      <a:pt x="1995" y="1550"/>
                      <a:pt x="2067" y="1211"/>
                      <a:pt x="1946" y="885"/>
                    </a:cubicBezTo>
                    <a:cubicBezTo>
                      <a:pt x="1927" y="807"/>
                      <a:pt x="1875" y="762"/>
                      <a:pt x="1805" y="762"/>
                    </a:cubicBezTo>
                    <a:cubicBezTo>
                      <a:pt x="1790" y="762"/>
                      <a:pt x="1775" y="764"/>
                      <a:pt x="1759" y="768"/>
                    </a:cubicBezTo>
                    <a:cubicBezTo>
                      <a:pt x="1234" y="902"/>
                      <a:pt x="1198" y="1309"/>
                      <a:pt x="1387" y="1679"/>
                    </a:cubicBezTo>
                    <a:lnTo>
                      <a:pt x="1387" y="1679"/>
                    </a:lnTo>
                    <a:cubicBezTo>
                      <a:pt x="1303" y="1721"/>
                      <a:pt x="1203" y="1744"/>
                      <a:pt x="1093" y="1744"/>
                    </a:cubicBezTo>
                    <a:cubicBezTo>
                      <a:pt x="1044" y="1744"/>
                      <a:pt x="992" y="1739"/>
                      <a:pt x="938" y="1729"/>
                    </a:cubicBezTo>
                    <a:cubicBezTo>
                      <a:pt x="235" y="1612"/>
                      <a:pt x="399" y="627"/>
                      <a:pt x="610" y="182"/>
                    </a:cubicBezTo>
                    <a:cubicBezTo>
                      <a:pt x="658" y="86"/>
                      <a:pt x="586" y="1"/>
                      <a:pt x="513" y="1"/>
                    </a:cubicBezTo>
                    <a:close/>
                  </a:path>
                </a:pathLst>
              </a:custGeom>
              <a:solidFill>
                <a:srgbClr val="FFFFFF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54"/>
              <p:cNvSpPr/>
              <p:nvPr/>
            </p:nvSpPr>
            <p:spPr>
              <a:xfrm>
                <a:off x="2083775" y="1248025"/>
                <a:ext cx="1020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4240" extrusionOk="0">
                    <a:moveTo>
                      <a:pt x="1688" y="2690"/>
                    </a:moveTo>
                    <a:cubicBezTo>
                      <a:pt x="1769" y="2690"/>
                      <a:pt x="1867" y="2789"/>
                      <a:pt x="1833" y="3059"/>
                    </a:cubicBezTo>
                    <a:lnTo>
                      <a:pt x="1833" y="3059"/>
                    </a:lnTo>
                    <a:cubicBezTo>
                      <a:pt x="1497" y="2876"/>
                      <a:pt x="1577" y="2690"/>
                      <a:pt x="1688" y="2690"/>
                    </a:cubicBezTo>
                    <a:close/>
                    <a:moveTo>
                      <a:pt x="2486" y="1"/>
                    </a:moveTo>
                    <a:cubicBezTo>
                      <a:pt x="2423" y="1"/>
                      <a:pt x="2362" y="89"/>
                      <a:pt x="2418" y="163"/>
                    </a:cubicBezTo>
                    <a:cubicBezTo>
                      <a:pt x="2910" y="866"/>
                      <a:pt x="3402" y="1687"/>
                      <a:pt x="3145" y="2601"/>
                    </a:cubicBezTo>
                    <a:cubicBezTo>
                      <a:pt x="3043" y="2989"/>
                      <a:pt x="2700" y="3183"/>
                      <a:pt x="2332" y="3183"/>
                    </a:cubicBezTo>
                    <a:cubicBezTo>
                      <a:pt x="2284" y="3183"/>
                      <a:pt x="2235" y="3179"/>
                      <a:pt x="2186" y="3172"/>
                    </a:cubicBezTo>
                    <a:lnTo>
                      <a:pt x="2186" y="3172"/>
                    </a:lnTo>
                    <a:cubicBezTo>
                      <a:pt x="2242" y="2955"/>
                      <a:pt x="2242" y="2731"/>
                      <a:pt x="2113" y="2554"/>
                    </a:cubicBezTo>
                    <a:cubicBezTo>
                      <a:pt x="1992" y="2387"/>
                      <a:pt x="1752" y="2250"/>
                      <a:pt x="1535" y="2250"/>
                    </a:cubicBezTo>
                    <a:cubicBezTo>
                      <a:pt x="1417" y="2250"/>
                      <a:pt x="1305" y="2291"/>
                      <a:pt x="1222" y="2390"/>
                    </a:cubicBezTo>
                    <a:cubicBezTo>
                      <a:pt x="1011" y="2648"/>
                      <a:pt x="1386" y="3117"/>
                      <a:pt x="1574" y="3258"/>
                    </a:cubicBezTo>
                    <a:cubicBezTo>
                      <a:pt x="1629" y="3299"/>
                      <a:pt x="1685" y="3335"/>
                      <a:pt x="1742" y="3366"/>
                    </a:cubicBezTo>
                    <a:lnTo>
                      <a:pt x="1742" y="3366"/>
                    </a:lnTo>
                    <a:cubicBezTo>
                      <a:pt x="1691" y="3471"/>
                      <a:pt x="1624" y="3570"/>
                      <a:pt x="1550" y="3656"/>
                    </a:cubicBezTo>
                    <a:cubicBezTo>
                      <a:pt x="1420" y="3817"/>
                      <a:pt x="1247" y="3888"/>
                      <a:pt x="1074" y="3888"/>
                    </a:cubicBezTo>
                    <a:cubicBezTo>
                      <a:pt x="720" y="3888"/>
                      <a:pt x="370" y="3590"/>
                      <a:pt x="401" y="3164"/>
                    </a:cubicBezTo>
                    <a:cubicBezTo>
                      <a:pt x="414" y="3099"/>
                      <a:pt x="364" y="3063"/>
                      <a:pt x="307" y="3063"/>
                    </a:cubicBezTo>
                    <a:cubicBezTo>
                      <a:pt x="261" y="3063"/>
                      <a:pt x="212" y="3088"/>
                      <a:pt x="190" y="3140"/>
                    </a:cubicBezTo>
                    <a:cubicBezTo>
                      <a:pt x="1" y="3826"/>
                      <a:pt x="492" y="4239"/>
                      <a:pt x="1031" y="4239"/>
                    </a:cubicBezTo>
                    <a:cubicBezTo>
                      <a:pt x="1359" y="4239"/>
                      <a:pt x="1704" y="4087"/>
                      <a:pt x="1925" y="3750"/>
                    </a:cubicBezTo>
                    <a:cubicBezTo>
                      <a:pt x="1970" y="3677"/>
                      <a:pt x="2019" y="3590"/>
                      <a:pt x="2065" y="3496"/>
                    </a:cubicBezTo>
                    <a:lnTo>
                      <a:pt x="2065" y="3496"/>
                    </a:lnTo>
                    <a:cubicBezTo>
                      <a:pt x="2160" y="3520"/>
                      <a:pt x="2256" y="3532"/>
                      <a:pt x="2352" y="3532"/>
                    </a:cubicBezTo>
                    <a:cubicBezTo>
                      <a:pt x="2654" y="3532"/>
                      <a:pt x="2951" y="3413"/>
                      <a:pt x="3215" y="3187"/>
                    </a:cubicBezTo>
                    <a:cubicBezTo>
                      <a:pt x="4082" y="2390"/>
                      <a:pt x="3309" y="585"/>
                      <a:pt x="2535" y="22"/>
                    </a:cubicBezTo>
                    <a:cubicBezTo>
                      <a:pt x="2520" y="7"/>
                      <a:pt x="2503" y="1"/>
                      <a:pt x="2486" y="1"/>
                    </a:cubicBezTo>
                    <a:close/>
                  </a:path>
                </a:pathLst>
              </a:custGeom>
              <a:solidFill>
                <a:srgbClr val="FFFFFF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54"/>
              <p:cNvSpPr/>
              <p:nvPr/>
            </p:nvSpPr>
            <p:spPr>
              <a:xfrm>
                <a:off x="2216875" y="1318925"/>
                <a:ext cx="43750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2941" extrusionOk="0">
                    <a:moveTo>
                      <a:pt x="523" y="0"/>
                    </a:moveTo>
                    <a:cubicBezTo>
                      <a:pt x="470" y="0"/>
                      <a:pt x="418" y="28"/>
                      <a:pt x="400" y="93"/>
                    </a:cubicBezTo>
                    <a:cubicBezTo>
                      <a:pt x="212" y="726"/>
                      <a:pt x="1" y="1688"/>
                      <a:pt x="564" y="2204"/>
                    </a:cubicBezTo>
                    <a:cubicBezTo>
                      <a:pt x="699" y="2323"/>
                      <a:pt x="836" y="2374"/>
                      <a:pt x="961" y="2374"/>
                    </a:cubicBezTo>
                    <a:cubicBezTo>
                      <a:pt x="962" y="2374"/>
                      <a:pt x="964" y="2374"/>
                      <a:pt x="966" y="2374"/>
                    </a:cubicBezTo>
                    <a:lnTo>
                      <a:pt x="966" y="2374"/>
                    </a:lnTo>
                    <a:cubicBezTo>
                      <a:pt x="1055" y="2577"/>
                      <a:pt x="1202" y="2761"/>
                      <a:pt x="1384" y="2907"/>
                    </a:cubicBezTo>
                    <a:cubicBezTo>
                      <a:pt x="1418" y="2931"/>
                      <a:pt x="1454" y="2941"/>
                      <a:pt x="1489" y="2941"/>
                    </a:cubicBezTo>
                    <a:cubicBezTo>
                      <a:pt x="1627" y="2941"/>
                      <a:pt x="1749" y="2784"/>
                      <a:pt x="1619" y="2672"/>
                    </a:cubicBezTo>
                    <a:cubicBezTo>
                      <a:pt x="1486" y="2550"/>
                      <a:pt x="1358" y="2408"/>
                      <a:pt x="1275" y="2254"/>
                    </a:cubicBezTo>
                    <a:lnTo>
                      <a:pt x="1275" y="2254"/>
                    </a:lnTo>
                    <a:cubicBezTo>
                      <a:pt x="1510" y="2054"/>
                      <a:pt x="1593" y="1642"/>
                      <a:pt x="1314" y="1336"/>
                    </a:cubicBezTo>
                    <a:cubicBezTo>
                      <a:pt x="1276" y="1299"/>
                      <a:pt x="1239" y="1284"/>
                      <a:pt x="1203" y="1284"/>
                    </a:cubicBezTo>
                    <a:cubicBezTo>
                      <a:pt x="1149" y="1284"/>
                      <a:pt x="1098" y="1317"/>
                      <a:pt x="1056" y="1359"/>
                    </a:cubicBezTo>
                    <a:cubicBezTo>
                      <a:pt x="971" y="1481"/>
                      <a:pt x="917" y="1608"/>
                      <a:pt x="891" y="1736"/>
                    </a:cubicBezTo>
                    <a:lnTo>
                      <a:pt x="891" y="1736"/>
                    </a:lnTo>
                    <a:cubicBezTo>
                      <a:pt x="836" y="1790"/>
                      <a:pt x="782" y="1844"/>
                      <a:pt x="728" y="1899"/>
                    </a:cubicBezTo>
                    <a:cubicBezTo>
                      <a:pt x="657" y="1805"/>
                      <a:pt x="587" y="1711"/>
                      <a:pt x="564" y="1617"/>
                    </a:cubicBezTo>
                    <a:cubicBezTo>
                      <a:pt x="517" y="1430"/>
                      <a:pt x="517" y="1242"/>
                      <a:pt x="517" y="1078"/>
                    </a:cubicBezTo>
                    <a:cubicBezTo>
                      <a:pt x="517" y="773"/>
                      <a:pt x="587" y="445"/>
                      <a:pt x="657" y="164"/>
                    </a:cubicBezTo>
                    <a:cubicBezTo>
                      <a:pt x="686" y="65"/>
                      <a:pt x="603" y="0"/>
                      <a:pt x="523" y="0"/>
                    </a:cubicBezTo>
                    <a:close/>
                  </a:path>
                </a:pathLst>
              </a:custGeom>
              <a:solidFill>
                <a:srgbClr val="FFFFFF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54"/>
              <p:cNvSpPr/>
              <p:nvPr/>
            </p:nvSpPr>
            <p:spPr>
              <a:xfrm>
                <a:off x="2237975" y="1890975"/>
                <a:ext cx="96175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4291" extrusionOk="0">
                    <a:moveTo>
                      <a:pt x="2392" y="0"/>
                    </a:moveTo>
                    <a:cubicBezTo>
                      <a:pt x="1783" y="703"/>
                      <a:pt x="1" y="1407"/>
                      <a:pt x="1" y="1407"/>
                    </a:cubicBezTo>
                    <a:lnTo>
                      <a:pt x="48" y="2345"/>
                    </a:lnTo>
                    <a:cubicBezTo>
                      <a:pt x="48" y="2345"/>
                      <a:pt x="1451" y="3794"/>
                      <a:pt x="2434" y="4277"/>
                    </a:cubicBezTo>
                    <a:lnTo>
                      <a:pt x="2434" y="4277"/>
                    </a:lnTo>
                    <a:cubicBezTo>
                      <a:pt x="2383" y="4227"/>
                      <a:pt x="2391" y="4002"/>
                      <a:pt x="3846" y="3001"/>
                    </a:cubicBezTo>
                    <a:cubicBezTo>
                      <a:pt x="3166" y="1501"/>
                      <a:pt x="2392" y="0"/>
                      <a:pt x="2392" y="0"/>
                    </a:cubicBezTo>
                    <a:close/>
                    <a:moveTo>
                      <a:pt x="2434" y="4277"/>
                    </a:moveTo>
                    <a:cubicBezTo>
                      <a:pt x="2447" y="4289"/>
                      <a:pt x="2463" y="4291"/>
                      <a:pt x="2463" y="4291"/>
                    </a:cubicBezTo>
                    <a:cubicBezTo>
                      <a:pt x="2453" y="4286"/>
                      <a:pt x="2444" y="4281"/>
                      <a:pt x="2434" y="4277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54"/>
              <p:cNvSpPr/>
              <p:nvPr/>
            </p:nvSpPr>
            <p:spPr>
              <a:xfrm>
                <a:off x="2080900" y="1811825"/>
                <a:ext cx="192875" cy="238700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9548" extrusionOk="0">
                    <a:moveTo>
                      <a:pt x="1173" y="1"/>
                    </a:moveTo>
                    <a:lnTo>
                      <a:pt x="1" y="7738"/>
                    </a:lnTo>
                    <a:cubicBezTo>
                      <a:pt x="1" y="7738"/>
                      <a:pt x="4596" y="9309"/>
                      <a:pt x="5745" y="9543"/>
                    </a:cubicBezTo>
                    <a:cubicBezTo>
                      <a:pt x="5760" y="9546"/>
                      <a:pt x="5775" y="9548"/>
                      <a:pt x="5791" y="9548"/>
                    </a:cubicBezTo>
                    <a:cubicBezTo>
                      <a:pt x="6915" y="9548"/>
                      <a:pt x="7714" y="1150"/>
                      <a:pt x="7714" y="1150"/>
                    </a:cubicBezTo>
                    <a:lnTo>
                      <a:pt x="117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54"/>
              <p:cNvSpPr/>
              <p:nvPr/>
            </p:nvSpPr>
            <p:spPr>
              <a:xfrm>
                <a:off x="2070350" y="1815950"/>
                <a:ext cx="184650" cy="229325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9173" extrusionOk="0">
                    <a:moveTo>
                      <a:pt x="1149" y="0"/>
                    </a:moveTo>
                    <a:lnTo>
                      <a:pt x="1172" y="5"/>
                    </a:lnTo>
                    <a:lnTo>
                      <a:pt x="1172" y="5"/>
                    </a:lnTo>
                    <a:lnTo>
                      <a:pt x="1173" y="0"/>
                    </a:lnTo>
                    <a:close/>
                    <a:moveTo>
                      <a:pt x="1172" y="5"/>
                    </a:moveTo>
                    <a:lnTo>
                      <a:pt x="1" y="7760"/>
                    </a:lnTo>
                    <a:cubicBezTo>
                      <a:pt x="1" y="7760"/>
                      <a:pt x="4783" y="8933"/>
                      <a:pt x="5932" y="9167"/>
                    </a:cubicBezTo>
                    <a:cubicBezTo>
                      <a:pt x="5949" y="9170"/>
                      <a:pt x="5965" y="9172"/>
                      <a:pt x="5981" y="9172"/>
                    </a:cubicBezTo>
                    <a:cubicBezTo>
                      <a:pt x="7090" y="9172"/>
                      <a:pt x="7386" y="1266"/>
                      <a:pt x="7386" y="1266"/>
                    </a:cubicBezTo>
                    <a:lnTo>
                      <a:pt x="1172" y="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54"/>
              <p:cNvSpPr/>
              <p:nvPr/>
            </p:nvSpPr>
            <p:spPr>
              <a:xfrm>
                <a:off x="2063325" y="1823550"/>
                <a:ext cx="1928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7714" h="9056" extrusionOk="0">
                    <a:moveTo>
                      <a:pt x="1173" y="1"/>
                    </a:moveTo>
                    <a:lnTo>
                      <a:pt x="0" y="7738"/>
                    </a:lnTo>
                    <a:cubicBezTo>
                      <a:pt x="0" y="7738"/>
                      <a:pt x="5111" y="8816"/>
                      <a:pt x="6260" y="9051"/>
                    </a:cubicBezTo>
                    <a:cubicBezTo>
                      <a:pt x="6277" y="9054"/>
                      <a:pt x="6293" y="9056"/>
                      <a:pt x="6310" y="9056"/>
                    </a:cubicBezTo>
                    <a:cubicBezTo>
                      <a:pt x="7440" y="9056"/>
                      <a:pt x="7714" y="1150"/>
                      <a:pt x="7714" y="1150"/>
                    </a:cubicBezTo>
                    <a:lnTo>
                      <a:pt x="117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54"/>
              <p:cNvSpPr/>
              <p:nvPr/>
            </p:nvSpPr>
            <p:spPr>
              <a:xfrm>
                <a:off x="2105525" y="1868625"/>
                <a:ext cx="25752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9199" extrusionOk="0">
                    <a:moveTo>
                      <a:pt x="1688" y="1"/>
                    </a:moveTo>
                    <a:cubicBezTo>
                      <a:pt x="1627" y="1"/>
                      <a:pt x="1571" y="16"/>
                      <a:pt x="1524" y="50"/>
                    </a:cubicBezTo>
                    <a:cubicBezTo>
                      <a:pt x="1196" y="284"/>
                      <a:pt x="1735" y="1035"/>
                      <a:pt x="1735" y="1035"/>
                    </a:cubicBezTo>
                    <a:cubicBezTo>
                      <a:pt x="1735" y="1035"/>
                      <a:pt x="1243" y="525"/>
                      <a:pt x="959" y="525"/>
                    </a:cubicBezTo>
                    <a:cubicBezTo>
                      <a:pt x="915" y="525"/>
                      <a:pt x="876" y="537"/>
                      <a:pt x="844" y="566"/>
                    </a:cubicBezTo>
                    <a:cubicBezTo>
                      <a:pt x="610" y="753"/>
                      <a:pt x="1055" y="1480"/>
                      <a:pt x="1055" y="1480"/>
                    </a:cubicBezTo>
                    <a:cubicBezTo>
                      <a:pt x="1055" y="1480"/>
                      <a:pt x="640" y="993"/>
                      <a:pt x="369" y="993"/>
                    </a:cubicBezTo>
                    <a:cubicBezTo>
                      <a:pt x="293" y="993"/>
                      <a:pt x="229" y="1031"/>
                      <a:pt x="188" y="1129"/>
                    </a:cubicBezTo>
                    <a:cubicBezTo>
                      <a:pt x="0" y="1597"/>
                      <a:pt x="1266" y="3215"/>
                      <a:pt x="1266" y="3215"/>
                    </a:cubicBezTo>
                    <a:cubicBezTo>
                      <a:pt x="1665" y="3918"/>
                      <a:pt x="2275" y="4505"/>
                      <a:pt x="2275" y="4505"/>
                    </a:cubicBezTo>
                    <a:cubicBezTo>
                      <a:pt x="4455" y="7248"/>
                      <a:pt x="6682" y="8912"/>
                      <a:pt x="8019" y="9170"/>
                    </a:cubicBezTo>
                    <a:cubicBezTo>
                      <a:pt x="8116" y="9189"/>
                      <a:pt x="8212" y="9199"/>
                      <a:pt x="8306" y="9199"/>
                    </a:cubicBezTo>
                    <a:cubicBezTo>
                      <a:pt x="9472" y="9199"/>
                      <a:pt x="10301" y="7779"/>
                      <a:pt x="10105" y="6521"/>
                    </a:cubicBezTo>
                    <a:cubicBezTo>
                      <a:pt x="10011" y="5958"/>
                      <a:pt x="9613" y="4927"/>
                      <a:pt x="9144" y="3895"/>
                    </a:cubicBezTo>
                    <a:cubicBezTo>
                      <a:pt x="7737" y="4880"/>
                      <a:pt x="7690" y="5114"/>
                      <a:pt x="7737" y="5161"/>
                    </a:cubicBezTo>
                    <a:cubicBezTo>
                      <a:pt x="6729" y="4645"/>
                      <a:pt x="3611" y="1551"/>
                      <a:pt x="3611" y="1551"/>
                    </a:cubicBezTo>
                    <a:cubicBezTo>
                      <a:pt x="3611" y="1551"/>
                      <a:pt x="3681" y="1246"/>
                      <a:pt x="3611" y="730"/>
                    </a:cubicBezTo>
                    <a:cubicBezTo>
                      <a:pt x="3579" y="562"/>
                      <a:pt x="3520" y="501"/>
                      <a:pt x="3447" y="501"/>
                    </a:cubicBezTo>
                    <a:cubicBezTo>
                      <a:pt x="3307" y="501"/>
                      <a:pt x="3117" y="731"/>
                      <a:pt x="2978" y="871"/>
                    </a:cubicBezTo>
                    <a:cubicBezTo>
                      <a:pt x="2754" y="647"/>
                      <a:pt x="2090" y="1"/>
                      <a:pt x="1688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54"/>
              <p:cNvSpPr/>
              <p:nvPr/>
            </p:nvSpPr>
            <p:spPr>
              <a:xfrm>
                <a:off x="1758525" y="2197650"/>
                <a:ext cx="283725" cy="386150"/>
              </a:xfrm>
              <a:custGeom>
                <a:avLst/>
                <a:gdLst/>
                <a:ahLst/>
                <a:cxnLst/>
                <a:rect l="l" t="t" r="r" b="b"/>
                <a:pathLst>
                  <a:path w="11349" h="15446" extrusionOk="0">
                    <a:moveTo>
                      <a:pt x="6225" y="1"/>
                    </a:moveTo>
                    <a:cubicBezTo>
                      <a:pt x="5854" y="1"/>
                      <a:pt x="5445" y="14"/>
                      <a:pt x="4995" y="42"/>
                    </a:cubicBezTo>
                    <a:cubicBezTo>
                      <a:pt x="4995" y="42"/>
                      <a:pt x="306" y="276"/>
                      <a:pt x="423" y="3113"/>
                    </a:cubicBezTo>
                    <a:cubicBezTo>
                      <a:pt x="564" y="5950"/>
                      <a:pt x="1" y="12350"/>
                      <a:pt x="1384" y="14765"/>
                    </a:cubicBezTo>
                    <a:cubicBezTo>
                      <a:pt x="1673" y="15261"/>
                      <a:pt x="3069" y="15445"/>
                      <a:pt x="4656" y="15445"/>
                    </a:cubicBezTo>
                    <a:cubicBezTo>
                      <a:pt x="6293" y="15445"/>
                      <a:pt x="8132" y="15250"/>
                      <a:pt x="9168" y="15000"/>
                    </a:cubicBezTo>
                    <a:cubicBezTo>
                      <a:pt x="11208" y="14484"/>
                      <a:pt x="11348" y="12632"/>
                      <a:pt x="11208" y="10686"/>
                    </a:cubicBezTo>
                    <a:cubicBezTo>
                      <a:pt x="11090" y="8763"/>
                      <a:pt x="10692" y="4192"/>
                      <a:pt x="10129" y="2105"/>
                    </a:cubicBezTo>
                    <a:cubicBezTo>
                      <a:pt x="9795" y="913"/>
                      <a:pt x="9292" y="1"/>
                      <a:pt x="6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54"/>
              <p:cNvSpPr/>
              <p:nvPr/>
            </p:nvSpPr>
            <p:spPr>
              <a:xfrm>
                <a:off x="1771425" y="2197650"/>
                <a:ext cx="283725" cy="386150"/>
              </a:xfrm>
              <a:custGeom>
                <a:avLst/>
                <a:gdLst/>
                <a:ahLst/>
                <a:cxnLst/>
                <a:rect l="l" t="t" r="r" b="b"/>
                <a:pathLst>
                  <a:path w="11349" h="15446" extrusionOk="0">
                    <a:moveTo>
                      <a:pt x="6225" y="1"/>
                    </a:moveTo>
                    <a:cubicBezTo>
                      <a:pt x="5854" y="1"/>
                      <a:pt x="5445" y="14"/>
                      <a:pt x="4994" y="42"/>
                    </a:cubicBezTo>
                    <a:cubicBezTo>
                      <a:pt x="4994" y="42"/>
                      <a:pt x="305" y="276"/>
                      <a:pt x="423" y="3113"/>
                    </a:cubicBezTo>
                    <a:cubicBezTo>
                      <a:pt x="563" y="5950"/>
                      <a:pt x="1" y="12350"/>
                      <a:pt x="1384" y="14765"/>
                    </a:cubicBezTo>
                    <a:cubicBezTo>
                      <a:pt x="1672" y="15261"/>
                      <a:pt x="3069" y="15445"/>
                      <a:pt x="4655" y="15445"/>
                    </a:cubicBezTo>
                    <a:cubicBezTo>
                      <a:pt x="6292" y="15445"/>
                      <a:pt x="8132" y="15250"/>
                      <a:pt x="9168" y="15000"/>
                    </a:cubicBezTo>
                    <a:cubicBezTo>
                      <a:pt x="11184" y="14484"/>
                      <a:pt x="11348" y="12632"/>
                      <a:pt x="11207" y="10686"/>
                    </a:cubicBezTo>
                    <a:cubicBezTo>
                      <a:pt x="11090" y="8763"/>
                      <a:pt x="10692" y="4192"/>
                      <a:pt x="10129" y="2105"/>
                    </a:cubicBezTo>
                    <a:cubicBezTo>
                      <a:pt x="9794" y="913"/>
                      <a:pt x="9292" y="1"/>
                      <a:pt x="62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54"/>
              <p:cNvSpPr/>
              <p:nvPr/>
            </p:nvSpPr>
            <p:spPr>
              <a:xfrm>
                <a:off x="1797225" y="2388650"/>
                <a:ext cx="2473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2506" extrusionOk="0">
                    <a:moveTo>
                      <a:pt x="5510" y="0"/>
                    </a:moveTo>
                    <a:cubicBezTo>
                      <a:pt x="5095" y="0"/>
                      <a:pt x="4635" y="7"/>
                      <a:pt x="4127" y="21"/>
                    </a:cubicBezTo>
                    <a:cubicBezTo>
                      <a:pt x="4127" y="21"/>
                      <a:pt x="539" y="373"/>
                      <a:pt x="0" y="1686"/>
                    </a:cubicBezTo>
                    <a:cubicBezTo>
                      <a:pt x="1751" y="2257"/>
                      <a:pt x="3549" y="2505"/>
                      <a:pt x="5347" y="2505"/>
                    </a:cubicBezTo>
                    <a:cubicBezTo>
                      <a:pt x="6873" y="2505"/>
                      <a:pt x="8398" y="2326"/>
                      <a:pt x="9894" y="2014"/>
                    </a:cubicBezTo>
                    <a:cubicBezTo>
                      <a:pt x="9800" y="1592"/>
                      <a:pt x="9683" y="1241"/>
                      <a:pt x="9542" y="959"/>
                    </a:cubicBezTo>
                    <a:cubicBezTo>
                      <a:pt x="9213" y="362"/>
                      <a:pt x="8504" y="0"/>
                      <a:pt x="55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54"/>
              <p:cNvSpPr/>
              <p:nvPr/>
            </p:nvSpPr>
            <p:spPr>
              <a:xfrm>
                <a:off x="1791350" y="2430775"/>
                <a:ext cx="255575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10223" h="1647" extrusionOk="0">
                    <a:moveTo>
                      <a:pt x="235" y="1"/>
                    </a:moveTo>
                    <a:cubicBezTo>
                      <a:pt x="212" y="71"/>
                      <a:pt x="188" y="142"/>
                      <a:pt x="165" y="189"/>
                    </a:cubicBezTo>
                    <a:cubicBezTo>
                      <a:pt x="118" y="470"/>
                      <a:pt x="71" y="822"/>
                      <a:pt x="1" y="1197"/>
                    </a:cubicBezTo>
                    <a:cubicBezTo>
                      <a:pt x="1452" y="1489"/>
                      <a:pt x="2977" y="1646"/>
                      <a:pt x="4516" y="1646"/>
                    </a:cubicBezTo>
                    <a:cubicBezTo>
                      <a:pt x="6435" y="1646"/>
                      <a:pt x="8376" y="1402"/>
                      <a:pt x="10223" y="868"/>
                    </a:cubicBezTo>
                    <a:cubicBezTo>
                      <a:pt x="10199" y="681"/>
                      <a:pt x="10153" y="493"/>
                      <a:pt x="10129" y="329"/>
                    </a:cubicBezTo>
                    <a:cubicBezTo>
                      <a:pt x="8633" y="641"/>
                      <a:pt x="7108" y="820"/>
                      <a:pt x="5582" y="820"/>
                    </a:cubicBezTo>
                    <a:cubicBezTo>
                      <a:pt x="3784" y="820"/>
                      <a:pt x="1986" y="572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54"/>
              <p:cNvSpPr/>
              <p:nvPr/>
            </p:nvSpPr>
            <p:spPr>
              <a:xfrm>
                <a:off x="1790175" y="2451900"/>
                <a:ext cx="267300" cy="113725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4549" extrusionOk="0">
                    <a:moveTo>
                      <a:pt x="10270" y="0"/>
                    </a:moveTo>
                    <a:cubicBezTo>
                      <a:pt x="8428" y="545"/>
                      <a:pt x="6500" y="795"/>
                      <a:pt x="4589" y="795"/>
                    </a:cubicBezTo>
                    <a:cubicBezTo>
                      <a:pt x="3046" y="795"/>
                      <a:pt x="1514" y="632"/>
                      <a:pt x="48" y="328"/>
                    </a:cubicBezTo>
                    <a:cubicBezTo>
                      <a:pt x="48" y="492"/>
                      <a:pt x="24" y="633"/>
                      <a:pt x="1" y="797"/>
                    </a:cubicBezTo>
                    <a:cubicBezTo>
                      <a:pt x="2650" y="3493"/>
                      <a:pt x="6542" y="4478"/>
                      <a:pt x="10293" y="4548"/>
                    </a:cubicBezTo>
                    <a:cubicBezTo>
                      <a:pt x="10668" y="4126"/>
                      <a:pt x="10692" y="3564"/>
                      <a:pt x="10622" y="3001"/>
                    </a:cubicBezTo>
                    <a:cubicBezTo>
                      <a:pt x="10551" y="2368"/>
                      <a:pt x="10457" y="1125"/>
                      <a:pt x="10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54"/>
              <p:cNvSpPr/>
              <p:nvPr/>
            </p:nvSpPr>
            <p:spPr>
              <a:xfrm>
                <a:off x="1784900" y="2471825"/>
                <a:ext cx="262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4663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4" y="1501"/>
                      <a:pt x="1" y="3400"/>
                      <a:pt x="1009" y="4314"/>
                    </a:cubicBezTo>
                    <a:cubicBezTo>
                      <a:pt x="1298" y="4568"/>
                      <a:pt x="2695" y="4663"/>
                      <a:pt x="4280" y="4663"/>
                    </a:cubicBezTo>
                    <a:cubicBezTo>
                      <a:pt x="5913" y="4663"/>
                      <a:pt x="7746" y="4562"/>
                      <a:pt x="8769" y="4431"/>
                    </a:cubicBezTo>
                    <a:cubicBezTo>
                      <a:pt x="9660" y="4314"/>
                      <a:pt x="10200" y="4080"/>
                      <a:pt x="10504" y="3751"/>
                    </a:cubicBezTo>
                    <a:cubicBezTo>
                      <a:pt x="6753" y="3681"/>
                      <a:pt x="2861" y="2696"/>
                      <a:pt x="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54"/>
              <p:cNvSpPr/>
              <p:nvPr/>
            </p:nvSpPr>
            <p:spPr>
              <a:xfrm>
                <a:off x="1871650" y="2264100"/>
                <a:ext cx="72700" cy="7185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874" extrusionOk="0">
                    <a:moveTo>
                      <a:pt x="1783" y="830"/>
                    </a:moveTo>
                    <a:cubicBezTo>
                      <a:pt x="1876" y="830"/>
                      <a:pt x="1947" y="1112"/>
                      <a:pt x="1947" y="1440"/>
                    </a:cubicBezTo>
                    <a:cubicBezTo>
                      <a:pt x="1947" y="1768"/>
                      <a:pt x="1876" y="2026"/>
                      <a:pt x="1783" y="2026"/>
                    </a:cubicBezTo>
                    <a:cubicBezTo>
                      <a:pt x="1689" y="2026"/>
                      <a:pt x="1618" y="1768"/>
                      <a:pt x="1618" y="1440"/>
                    </a:cubicBezTo>
                    <a:cubicBezTo>
                      <a:pt x="1618" y="1112"/>
                      <a:pt x="1689" y="830"/>
                      <a:pt x="1783" y="830"/>
                    </a:cubicBezTo>
                    <a:close/>
                    <a:moveTo>
                      <a:pt x="1056" y="947"/>
                    </a:moveTo>
                    <a:cubicBezTo>
                      <a:pt x="1150" y="947"/>
                      <a:pt x="1220" y="1205"/>
                      <a:pt x="1220" y="1557"/>
                    </a:cubicBezTo>
                    <a:cubicBezTo>
                      <a:pt x="1220" y="1885"/>
                      <a:pt x="1150" y="2143"/>
                      <a:pt x="1056" y="2143"/>
                    </a:cubicBezTo>
                    <a:cubicBezTo>
                      <a:pt x="962" y="2143"/>
                      <a:pt x="915" y="1885"/>
                      <a:pt x="915" y="1557"/>
                    </a:cubicBezTo>
                    <a:cubicBezTo>
                      <a:pt x="915" y="1205"/>
                      <a:pt x="985" y="947"/>
                      <a:pt x="1056" y="947"/>
                    </a:cubicBezTo>
                    <a:close/>
                    <a:moveTo>
                      <a:pt x="1410" y="0"/>
                    </a:moveTo>
                    <a:cubicBezTo>
                      <a:pt x="1358" y="0"/>
                      <a:pt x="1306" y="18"/>
                      <a:pt x="1267" y="56"/>
                    </a:cubicBezTo>
                    <a:lnTo>
                      <a:pt x="71" y="1393"/>
                    </a:lnTo>
                    <a:cubicBezTo>
                      <a:pt x="1" y="1463"/>
                      <a:pt x="24" y="1580"/>
                      <a:pt x="95" y="1651"/>
                    </a:cubicBezTo>
                    <a:lnTo>
                      <a:pt x="1407" y="2823"/>
                    </a:lnTo>
                    <a:cubicBezTo>
                      <a:pt x="1440" y="2856"/>
                      <a:pt x="1483" y="2873"/>
                      <a:pt x="1526" y="2873"/>
                    </a:cubicBezTo>
                    <a:cubicBezTo>
                      <a:pt x="1577" y="2873"/>
                      <a:pt x="1628" y="2850"/>
                      <a:pt x="1665" y="2800"/>
                    </a:cubicBezTo>
                    <a:lnTo>
                      <a:pt x="2861" y="1463"/>
                    </a:lnTo>
                    <a:cubicBezTo>
                      <a:pt x="2908" y="1393"/>
                      <a:pt x="2908" y="1276"/>
                      <a:pt x="2838" y="1205"/>
                    </a:cubicBezTo>
                    <a:lnTo>
                      <a:pt x="1525" y="33"/>
                    </a:lnTo>
                    <a:cubicBezTo>
                      <a:pt x="1493" y="12"/>
                      <a:pt x="1452" y="0"/>
                      <a:pt x="14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54"/>
              <p:cNvSpPr/>
              <p:nvPr/>
            </p:nvSpPr>
            <p:spPr>
              <a:xfrm>
                <a:off x="1875833" y="2260093"/>
                <a:ext cx="727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873" extrusionOk="0">
                    <a:moveTo>
                      <a:pt x="1782" y="847"/>
                    </a:moveTo>
                    <a:cubicBezTo>
                      <a:pt x="1876" y="847"/>
                      <a:pt x="1946" y="1105"/>
                      <a:pt x="1946" y="1434"/>
                    </a:cubicBezTo>
                    <a:cubicBezTo>
                      <a:pt x="1946" y="1762"/>
                      <a:pt x="1876" y="2043"/>
                      <a:pt x="1782" y="2043"/>
                    </a:cubicBezTo>
                    <a:cubicBezTo>
                      <a:pt x="1689" y="2043"/>
                      <a:pt x="1618" y="1762"/>
                      <a:pt x="1618" y="1434"/>
                    </a:cubicBezTo>
                    <a:cubicBezTo>
                      <a:pt x="1618" y="1105"/>
                      <a:pt x="1689" y="847"/>
                      <a:pt x="1782" y="847"/>
                    </a:cubicBezTo>
                    <a:close/>
                    <a:moveTo>
                      <a:pt x="1056" y="941"/>
                    </a:moveTo>
                    <a:cubicBezTo>
                      <a:pt x="1149" y="941"/>
                      <a:pt x="1220" y="1223"/>
                      <a:pt x="1220" y="1551"/>
                    </a:cubicBezTo>
                    <a:cubicBezTo>
                      <a:pt x="1220" y="1879"/>
                      <a:pt x="1149" y="2160"/>
                      <a:pt x="1056" y="2160"/>
                    </a:cubicBezTo>
                    <a:cubicBezTo>
                      <a:pt x="962" y="2160"/>
                      <a:pt x="891" y="1879"/>
                      <a:pt x="891" y="1551"/>
                    </a:cubicBezTo>
                    <a:cubicBezTo>
                      <a:pt x="891" y="1223"/>
                      <a:pt x="962" y="941"/>
                      <a:pt x="1056" y="941"/>
                    </a:cubicBezTo>
                    <a:close/>
                    <a:moveTo>
                      <a:pt x="1396" y="0"/>
                    </a:moveTo>
                    <a:cubicBezTo>
                      <a:pt x="1349" y="0"/>
                      <a:pt x="1304" y="23"/>
                      <a:pt x="1267" y="74"/>
                    </a:cubicBezTo>
                    <a:lnTo>
                      <a:pt x="71" y="1410"/>
                    </a:lnTo>
                    <a:cubicBezTo>
                      <a:pt x="1" y="1480"/>
                      <a:pt x="1" y="1598"/>
                      <a:pt x="71" y="1668"/>
                    </a:cubicBezTo>
                    <a:lnTo>
                      <a:pt x="1407" y="2840"/>
                    </a:lnTo>
                    <a:cubicBezTo>
                      <a:pt x="1439" y="2861"/>
                      <a:pt x="1480" y="2873"/>
                      <a:pt x="1520" y="2873"/>
                    </a:cubicBezTo>
                    <a:cubicBezTo>
                      <a:pt x="1569" y="2873"/>
                      <a:pt x="1616" y="2855"/>
                      <a:pt x="1642" y="2817"/>
                    </a:cubicBezTo>
                    <a:lnTo>
                      <a:pt x="2837" y="1480"/>
                    </a:lnTo>
                    <a:cubicBezTo>
                      <a:pt x="2908" y="1410"/>
                      <a:pt x="2908" y="1293"/>
                      <a:pt x="2837" y="1223"/>
                    </a:cubicBezTo>
                    <a:lnTo>
                      <a:pt x="1524" y="50"/>
                    </a:lnTo>
                    <a:cubicBezTo>
                      <a:pt x="1481" y="18"/>
                      <a:pt x="1437" y="0"/>
                      <a:pt x="13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2391508" y="580292"/>
            <a:ext cx="4062046" cy="580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>
                    <a:lumMod val="10000"/>
                  </a:schemeClr>
                </a:solidFill>
              </a:rPr>
              <a:t>Thảo</a:t>
            </a:r>
            <a:r>
              <a:rPr lang="en-US" sz="2800" b="1" dirty="0"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10000"/>
                  </a:schemeClr>
                </a:solidFill>
              </a:rPr>
              <a:t>luận</a:t>
            </a:r>
            <a:r>
              <a:rPr lang="en-US" sz="2800" b="1" dirty="0"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10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10000"/>
                  </a:schemeClr>
                </a:solidFill>
              </a:rPr>
              <a:t>đôi</a:t>
            </a:r>
            <a:endParaRPr lang="en-US" sz="2800" b="1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5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81041"/>
            <a:ext cx="7704000" cy="572700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Một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số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việc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làm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thể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hiện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biết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nhận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lỗi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và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sửa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lỗi</a:t>
            </a:r>
            <a:endParaRPr lang="en-US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437165"/>
            <a:ext cx="78105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1661266"/>
            <a:ext cx="7704000" cy="572700"/>
          </a:xfrm>
        </p:spPr>
        <p:txBody>
          <a:bodyPr/>
          <a:lstStyle/>
          <a:p>
            <a:r>
              <a:rPr lang="en-US" sz="4000" dirty="0" err="1">
                <a:latin typeface="+mn-lt"/>
              </a:rPr>
              <a:t>Chào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mừng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các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em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đến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với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tiết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học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đạo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đức</a:t>
            </a:r>
            <a:r>
              <a:rPr lang="en-US" sz="4000" dirty="0">
                <a:latin typeface="+mn-lt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459" y="0"/>
            <a:ext cx="981541" cy="98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5605"/>
            <a:ext cx="1764674" cy="25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6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“</a:t>
            </a:r>
            <a:r>
              <a:rPr lang="en-US" sz="2800" dirty="0" err="1">
                <a:latin typeface="+mn-lt"/>
              </a:rPr>
              <a:t>Khi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mắc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lỗi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chúng</a:t>
            </a:r>
            <a:r>
              <a:rPr lang="en-US" sz="2800" dirty="0">
                <a:latin typeface="+mn-lt"/>
              </a:rPr>
              <a:t> ta </a:t>
            </a:r>
            <a:r>
              <a:rPr lang="en-US" sz="2800" dirty="0" err="1">
                <a:latin typeface="+mn-lt"/>
              </a:rPr>
              <a:t>cần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biết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nhận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lỗi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có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hành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động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kịp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thời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để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sửa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lỗi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mình</a:t>
            </a:r>
            <a:r>
              <a:rPr lang="en-US" sz="2800" dirty="0">
                <a:latin typeface="+mn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7391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483275" y="1126025"/>
            <a:ext cx="6177300" cy="118216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3275" y="1646474"/>
            <a:ext cx="6422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4524">
            <a:off x="-70348" y="2390369"/>
            <a:ext cx="2121592" cy="2889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18" y="70228"/>
            <a:ext cx="1304657" cy="810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482" y="3094215"/>
            <a:ext cx="1548518" cy="2042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1" y="-129860"/>
            <a:ext cx="1457070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9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1272733" y="2951533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7"/>
          <p:cNvSpPr txBox="1">
            <a:spLocks noGrp="1"/>
          </p:cNvSpPr>
          <p:nvPr>
            <p:ph type="title"/>
          </p:nvPr>
        </p:nvSpPr>
        <p:spPr>
          <a:xfrm>
            <a:off x="720000" y="807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Câu hỏi </a:t>
            </a:r>
            <a:endParaRPr dirty="0"/>
          </a:p>
        </p:txBody>
      </p:sp>
      <p:sp>
        <p:nvSpPr>
          <p:cNvPr id="990" name="Google Shape;990;p47"/>
          <p:cNvSpPr txBox="1"/>
          <p:nvPr/>
        </p:nvSpPr>
        <p:spPr>
          <a:xfrm>
            <a:off x="967040" y="880103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1" name="Google Shape;991;p47"/>
          <p:cNvSpPr txBox="1"/>
          <p:nvPr/>
        </p:nvSpPr>
        <p:spPr>
          <a:xfrm>
            <a:off x="967040" y="3729980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2" name="Google Shape;992;p47"/>
          <p:cNvSpPr txBox="1"/>
          <p:nvPr/>
        </p:nvSpPr>
        <p:spPr>
          <a:xfrm>
            <a:off x="967040" y="2280020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6" name="Google Shape;996;p47"/>
          <p:cNvSpPr/>
          <p:nvPr/>
        </p:nvSpPr>
        <p:spPr>
          <a:xfrm>
            <a:off x="1155789" y="1045502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47"/>
          <p:cNvGrpSpPr/>
          <p:nvPr/>
        </p:nvGrpSpPr>
        <p:grpSpPr>
          <a:xfrm>
            <a:off x="1164533" y="3793869"/>
            <a:ext cx="363548" cy="369974"/>
            <a:chOff x="-40372575" y="3604550"/>
            <a:chExt cx="311150" cy="316650"/>
          </a:xfrm>
        </p:grpSpPr>
        <p:sp>
          <p:nvSpPr>
            <p:cNvPr id="1001" name="Google Shape;1001;p47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47"/>
          <p:cNvGrpSpPr/>
          <p:nvPr/>
        </p:nvGrpSpPr>
        <p:grpSpPr>
          <a:xfrm>
            <a:off x="1165877" y="2430586"/>
            <a:ext cx="372725" cy="354527"/>
            <a:chOff x="-6690625" y="3631325"/>
            <a:chExt cx="307225" cy="292225"/>
          </a:xfrm>
        </p:grpSpPr>
        <p:sp>
          <p:nvSpPr>
            <p:cNvPr id="1011" name="Google Shape;1011;p47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7"/>
          <p:cNvSpPr/>
          <p:nvPr/>
        </p:nvSpPr>
        <p:spPr>
          <a:xfrm>
            <a:off x="-42416" y="474312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7"/>
          <p:cNvSpPr/>
          <p:nvPr/>
        </p:nvSpPr>
        <p:spPr>
          <a:xfrm>
            <a:off x="164916" y="433449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2026763" y="880103"/>
            <a:ext cx="6587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+</a:t>
            </a:r>
            <a:r>
              <a:rPr lang="en-US" sz="2400" dirty="0"/>
              <a:t> </a:t>
            </a:r>
            <a:r>
              <a:rPr lang="vi-VN" sz="2400" dirty="0"/>
              <a:t>Khi thỏ con </a:t>
            </a:r>
            <a:r>
              <a:rPr lang="vi-VN" sz="2400" b="1" dirty="0">
                <a:solidFill>
                  <a:schemeClr val="bg2">
                    <a:lumMod val="50000"/>
                  </a:schemeClr>
                </a:solidFill>
              </a:rPr>
              <a:t>không biết nhận lỗi và sửa lỗi</a:t>
            </a:r>
            <a:r>
              <a:rPr lang="vi-VN" sz="2400" dirty="0"/>
              <a:t> thì mẹ và cô giáo cảm thấy như thế nào?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026763" y="3726962"/>
            <a:ext cx="6587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+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thỏ</a:t>
            </a:r>
            <a:r>
              <a:rPr lang="en-US" sz="2400" dirty="0"/>
              <a:t> con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chỉ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nhận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lỗi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mà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biết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sửa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lỗi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6763" y="2211943"/>
            <a:ext cx="6521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+</a:t>
            </a:r>
            <a:r>
              <a:rPr lang="en-US" sz="2400" dirty="0"/>
              <a:t> </a:t>
            </a:r>
            <a:r>
              <a:rPr lang="vi-VN" sz="2400" dirty="0"/>
              <a:t>Khi thỏ con </a:t>
            </a:r>
            <a:r>
              <a:rPr lang="vi-VN" sz="2400" b="1" dirty="0">
                <a:solidFill>
                  <a:schemeClr val="bg2">
                    <a:lumMod val="50000"/>
                  </a:schemeClr>
                </a:solidFill>
              </a:rPr>
              <a:t>biết nhận lỗi và sửa lỗi</a:t>
            </a:r>
            <a:r>
              <a:rPr lang="vi-VN" sz="2400" dirty="0"/>
              <a:t> thì mọi người cảm thấy như thế nào?</a:t>
            </a:r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5"/>
          <p:cNvSpPr/>
          <p:nvPr/>
        </p:nvSpPr>
        <p:spPr>
          <a:xfrm rot="10800000">
            <a:off x="607845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ổ lỗi thật không nên Thỏ con không chịu nhận lỗi Nhạc thi nhi vui nhộn BabyB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57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1272733" y="2951533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" name="Google Shape;979;p47"/>
          <p:cNvSpPr txBox="1">
            <a:spLocks noGrp="1"/>
          </p:cNvSpPr>
          <p:nvPr>
            <p:ph type="title"/>
          </p:nvPr>
        </p:nvSpPr>
        <p:spPr>
          <a:xfrm>
            <a:off x="720000" y="807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Câu hỏi </a:t>
            </a:r>
            <a:endParaRPr dirty="0"/>
          </a:p>
        </p:txBody>
      </p:sp>
      <p:sp>
        <p:nvSpPr>
          <p:cNvPr id="990" name="Google Shape;990;p47"/>
          <p:cNvSpPr txBox="1"/>
          <p:nvPr/>
        </p:nvSpPr>
        <p:spPr>
          <a:xfrm>
            <a:off x="967040" y="880103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E7E3"/>
              </a:solidFill>
              <a:effectLst/>
              <a:uLnTx/>
              <a:uFillTx/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1" name="Google Shape;991;p47"/>
          <p:cNvSpPr txBox="1"/>
          <p:nvPr/>
        </p:nvSpPr>
        <p:spPr>
          <a:xfrm>
            <a:off x="967040" y="3729980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E7E3"/>
              </a:solidFill>
              <a:effectLst/>
              <a:uLnTx/>
              <a:uFillTx/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2" name="Google Shape;992;p47"/>
          <p:cNvSpPr txBox="1"/>
          <p:nvPr/>
        </p:nvSpPr>
        <p:spPr>
          <a:xfrm>
            <a:off x="967040" y="2280020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E7E3"/>
              </a:solidFill>
              <a:effectLst/>
              <a:uLnTx/>
              <a:uFillTx/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6" name="Google Shape;996;p47"/>
          <p:cNvSpPr/>
          <p:nvPr/>
        </p:nvSpPr>
        <p:spPr>
          <a:xfrm>
            <a:off x="1155789" y="1045502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0" name="Google Shape;1000;p47"/>
          <p:cNvGrpSpPr/>
          <p:nvPr/>
        </p:nvGrpSpPr>
        <p:grpSpPr>
          <a:xfrm>
            <a:off x="1164533" y="3793869"/>
            <a:ext cx="363548" cy="369974"/>
            <a:chOff x="-40372575" y="3604550"/>
            <a:chExt cx="311150" cy="316650"/>
          </a:xfrm>
        </p:grpSpPr>
        <p:sp>
          <p:nvSpPr>
            <p:cNvPr id="1001" name="Google Shape;1001;p47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0" name="Google Shape;1010;p47"/>
          <p:cNvGrpSpPr/>
          <p:nvPr/>
        </p:nvGrpSpPr>
        <p:grpSpPr>
          <a:xfrm>
            <a:off x="1165877" y="2430586"/>
            <a:ext cx="372725" cy="354527"/>
            <a:chOff x="-6690625" y="3631325"/>
            <a:chExt cx="307225" cy="292225"/>
          </a:xfrm>
        </p:grpSpPr>
        <p:sp>
          <p:nvSpPr>
            <p:cNvPr id="1011" name="Google Shape;1011;p47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47"/>
          <p:cNvSpPr/>
          <p:nvPr/>
        </p:nvSpPr>
        <p:spPr>
          <a:xfrm>
            <a:off x="-42416" y="474312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47"/>
          <p:cNvSpPr/>
          <p:nvPr/>
        </p:nvSpPr>
        <p:spPr>
          <a:xfrm>
            <a:off x="164916" y="433449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6763" y="880103"/>
            <a:ext cx="6587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 thỏ con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 biết nhận lỗi và sửa lỗi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thì mẹ và cô giáo cảm thấy như thế nào?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26763" y="3726962"/>
            <a:ext cx="6587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chỉ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6763" y="2211943"/>
            <a:ext cx="6521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 thỏ con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 nhận lỗi và sửa lỗi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thì mọi người cảm thấy như thế nào?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555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1272733" y="2951533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" name="Google Shape;979;p47"/>
          <p:cNvSpPr txBox="1">
            <a:spLocks noGrp="1"/>
          </p:cNvSpPr>
          <p:nvPr>
            <p:ph type="title"/>
          </p:nvPr>
        </p:nvSpPr>
        <p:spPr>
          <a:xfrm>
            <a:off x="720000" y="807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990" name="Google Shape;990;p47"/>
          <p:cNvSpPr txBox="1"/>
          <p:nvPr/>
        </p:nvSpPr>
        <p:spPr>
          <a:xfrm>
            <a:off x="967040" y="880103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E7E3"/>
              </a:solidFill>
              <a:effectLst/>
              <a:uLnTx/>
              <a:uFillTx/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1" name="Google Shape;991;p47"/>
          <p:cNvSpPr txBox="1"/>
          <p:nvPr/>
        </p:nvSpPr>
        <p:spPr>
          <a:xfrm>
            <a:off x="967040" y="3729980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E7E3"/>
              </a:solidFill>
              <a:effectLst/>
              <a:uLnTx/>
              <a:uFillTx/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2" name="Google Shape;992;p47"/>
          <p:cNvSpPr txBox="1"/>
          <p:nvPr/>
        </p:nvSpPr>
        <p:spPr>
          <a:xfrm>
            <a:off x="967040" y="2280020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E7E3"/>
              </a:solidFill>
              <a:effectLst/>
              <a:uLnTx/>
              <a:uFillTx/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996" name="Google Shape;996;p47"/>
          <p:cNvSpPr/>
          <p:nvPr/>
        </p:nvSpPr>
        <p:spPr>
          <a:xfrm>
            <a:off x="1155789" y="1045502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0" name="Google Shape;1000;p47"/>
          <p:cNvGrpSpPr/>
          <p:nvPr/>
        </p:nvGrpSpPr>
        <p:grpSpPr>
          <a:xfrm>
            <a:off x="1164533" y="3793869"/>
            <a:ext cx="363548" cy="369974"/>
            <a:chOff x="-40372575" y="3604550"/>
            <a:chExt cx="311150" cy="316650"/>
          </a:xfrm>
        </p:grpSpPr>
        <p:sp>
          <p:nvSpPr>
            <p:cNvPr id="1001" name="Google Shape;1001;p47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0" name="Google Shape;1010;p47"/>
          <p:cNvGrpSpPr/>
          <p:nvPr/>
        </p:nvGrpSpPr>
        <p:grpSpPr>
          <a:xfrm>
            <a:off x="1165877" y="2430586"/>
            <a:ext cx="372725" cy="354527"/>
            <a:chOff x="-6690625" y="3631325"/>
            <a:chExt cx="307225" cy="292225"/>
          </a:xfrm>
        </p:grpSpPr>
        <p:sp>
          <p:nvSpPr>
            <p:cNvPr id="1011" name="Google Shape;1011;p47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47"/>
          <p:cNvSpPr/>
          <p:nvPr/>
        </p:nvSpPr>
        <p:spPr>
          <a:xfrm>
            <a:off x="-42416" y="474312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47"/>
          <p:cNvSpPr/>
          <p:nvPr/>
        </p:nvSpPr>
        <p:spPr>
          <a:xfrm>
            <a:off x="164916" y="433449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6763" y="880103"/>
            <a:ext cx="6587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 thỏ con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 biết nhận lỗi và sửa lỗi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thì mẹ và cô giáo cảm thấy </a:t>
            </a:r>
            <a:r>
              <a:rPr lang="en-US" sz="2400" dirty="0" err="1"/>
              <a:t>buồn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thất</a:t>
            </a:r>
            <a:r>
              <a:rPr lang="en-US" sz="2400" dirty="0"/>
              <a:t> </a:t>
            </a:r>
            <a:r>
              <a:rPr lang="en-US" sz="2400" dirty="0" err="1"/>
              <a:t>vọng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thỏ</a:t>
            </a:r>
            <a:r>
              <a:rPr lang="en-US" sz="2400" dirty="0"/>
              <a:t> con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26764" y="3769607"/>
            <a:ext cx="6587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chỉ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tin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thỏ</a:t>
            </a:r>
            <a:r>
              <a:rPr lang="en-US" sz="2400" dirty="0"/>
              <a:t> con </a:t>
            </a:r>
            <a:r>
              <a:rPr lang="en-US" sz="2400" dirty="0" err="1"/>
              <a:t>nữa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tiến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04040" y="2293061"/>
            <a:ext cx="6521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 thỏ con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E7E3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 nhận lỗi và sửa lỗi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thì mọi người cảm 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thứ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thỏ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8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6765704" y="305256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9"/>
          <p:cNvSpPr/>
          <p:nvPr/>
        </p:nvSpPr>
        <p:spPr>
          <a:xfrm>
            <a:off x="-1116832" y="-1758492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9"/>
          <p:cNvSpPr txBox="1">
            <a:spLocks noGrp="1"/>
          </p:cNvSpPr>
          <p:nvPr>
            <p:ph type="subTitle" idx="1"/>
          </p:nvPr>
        </p:nvSpPr>
        <p:spPr>
          <a:xfrm>
            <a:off x="1255206" y="1496374"/>
            <a:ext cx="6128419" cy="21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“Biết nhận lỗi và sửa lỗi sẽ giúp chúng ta mau tiến bộ và được mọi người yêu mến”</a:t>
            </a:r>
            <a:endParaRPr sz="3600" dirty="0">
              <a:latin typeface="+mn-lt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2065000" y="46521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9"/>
          <p:cNvSpPr/>
          <p:nvPr/>
        </p:nvSpPr>
        <p:spPr>
          <a:xfrm>
            <a:off x="1618088" y="41883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9"/>
          <p:cNvSpPr/>
          <p:nvPr/>
        </p:nvSpPr>
        <p:spPr>
          <a:xfrm>
            <a:off x="319550" y="19157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238922" y="4219147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49"/>
          <p:cNvGrpSpPr/>
          <p:nvPr/>
        </p:nvGrpSpPr>
        <p:grpSpPr>
          <a:xfrm>
            <a:off x="7620489" y="3266101"/>
            <a:ext cx="1355987" cy="1844573"/>
            <a:chOff x="9898625" y="1841950"/>
            <a:chExt cx="2427040" cy="3301545"/>
          </a:xfrm>
        </p:grpSpPr>
        <p:sp>
          <p:nvSpPr>
            <p:cNvPr id="1155" name="Google Shape;1155;p49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9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9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9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9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42249" y="2088277"/>
            <a:ext cx="4459500" cy="1078500"/>
          </a:xfrm>
        </p:spPr>
        <p:txBody>
          <a:bodyPr/>
          <a:lstStyle/>
          <a:p>
            <a:r>
              <a:rPr lang="en-US" dirty="0">
                <a:latin typeface="+mn-lt"/>
              </a:rPr>
              <a:t>CỦNG CỐ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idx="2"/>
          </p:nvPr>
        </p:nvSpPr>
        <p:spPr>
          <a:xfrm>
            <a:off x="3798536" y="199920"/>
            <a:ext cx="1546927" cy="1538100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" y="2072783"/>
            <a:ext cx="2194750" cy="3139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2918">
            <a:off x="7036668" y="2262723"/>
            <a:ext cx="2127688" cy="2889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927" y="-391444"/>
            <a:ext cx="1499746" cy="1182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6" y="0"/>
            <a:ext cx="896190" cy="1109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3072" y="-502251"/>
            <a:ext cx="2310584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9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639">
            <a:off x="6829196" y="1947226"/>
            <a:ext cx="1774090" cy="3121423"/>
          </a:xfrm>
          <a:prstGeom prst="rect">
            <a:avLst/>
          </a:prstGeom>
        </p:spPr>
      </p:pic>
      <p:grpSp>
        <p:nvGrpSpPr>
          <p:cNvPr id="11" name="Google Shape;1940;p53"/>
          <p:cNvGrpSpPr/>
          <p:nvPr/>
        </p:nvGrpSpPr>
        <p:grpSpPr>
          <a:xfrm flipH="1">
            <a:off x="933213" y="435663"/>
            <a:ext cx="6090082" cy="2398621"/>
            <a:chOff x="3740467" y="451528"/>
            <a:chExt cx="4641143" cy="1044625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12" name="Google Shape;1941;p53"/>
            <p:cNvGrpSpPr/>
            <p:nvPr/>
          </p:nvGrpSpPr>
          <p:grpSpPr>
            <a:xfrm>
              <a:off x="3740467" y="451528"/>
              <a:ext cx="4641143" cy="1044625"/>
              <a:chOff x="3900058" y="437171"/>
              <a:chExt cx="4299345" cy="1044625"/>
            </a:xfrm>
            <a:grpFill/>
          </p:grpSpPr>
          <p:sp>
            <p:nvSpPr>
              <p:cNvPr id="17" name="Google Shape;1942;p53"/>
              <p:cNvSpPr/>
              <p:nvPr/>
            </p:nvSpPr>
            <p:spPr>
              <a:xfrm>
                <a:off x="3900058" y="437171"/>
                <a:ext cx="4299345" cy="1044625"/>
              </a:xfrm>
              <a:custGeom>
                <a:avLst/>
                <a:gdLst/>
                <a:ahLst/>
                <a:cxnLst/>
                <a:rect l="l" t="t" r="r" b="b"/>
                <a:pathLst>
                  <a:path w="87697" h="41785" extrusionOk="0">
                    <a:moveTo>
                      <a:pt x="53127" y="0"/>
                    </a:moveTo>
                    <a:cubicBezTo>
                      <a:pt x="34532" y="0"/>
                      <a:pt x="12490" y="1594"/>
                      <a:pt x="7005" y="3836"/>
                    </a:cubicBezTo>
                    <a:cubicBezTo>
                      <a:pt x="834" y="6405"/>
                      <a:pt x="400" y="30288"/>
                      <a:pt x="3870" y="33224"/>
                    </a:cubicBezTo>
                    <a:cubicBezTo>
                      <a:pt x="4370" y="33657"/>
                      <a:pt x="0" y="40529"/>
                      <a:pt x="400" y="41463"/>
                    </a:cubicBezTo>
                    <a:cubicBezTo>
                      <a:pt x="493" y="41679"/>
                      <a:pt x="763" y="41785"/>
                      <a:pt x="1179" y="41785"/>
                    </a:cubicBezTo>
                    <a:cubicBezTo>
                      <a:pt x="2561" y="41785"/>
                      <a:pt x="5561" y="40622"/>
                      <a:pt x="9073" y="38494"/>
                    </a:cubicBezTo>
                    <a:cubicBezTo>
                      <a:pt x="11881" y="36806"/>
                      <a:pt x="15557" y="36234"/>
                      <a:pt x="19973" y="36234"/>
                    </a:cubicBezTo>
                    <a:cubicBezTo>
                      <a:pt x="22798" y="36234"/>
                      <a:pt x="25925" y="36468"/>
                      <a:pt x="29321" y="36793"/>
                    </a:cubicBezTo>
                    <a:cubicBezTo>
                      <a:pt x="33390" y="37167"/>
                      <a:pt x="43346" y="37570"/>
                      <a:pt x="53505" y="37570"/>
                    </a:cubicBezTo>
                    <a:cubicBezTo>
                      <a:pt x="65085" y="37570"/>
                      <a:pt x="76929" y="37047"/>
                      <a:pt x="80624" y="35359"/>
                    </a:cubicBezTo>
                    <a:cubicBezTo>
                      <a:pt x="87129" y="32423"/>
                      <a:pt x="87696" y="6304"/>
                      <a:pt x="79790" y="2402"/>
                    </a:cubicBezTo>
                    <a:cubicBezTo>
                      <a:pt x="76376" y="708"/>
                      <a:pt x="65516" y="0"/>
                      <a:pt x="531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1943;p53"/>
              <p:cNvSpPr/>
              <p:nvPr/>
            </p:nvSpPr>
            <p:spPr>
              <a:xfrm>
                <a:off x="3900058" y="465521"/>
                <a:ext cx="4299345" cy="1016275"/>
              </a:xfrm>
              <a:custGeom>
                <a:avLst/>
                <a:gdLst/>
                <a:ahLst/>
                <a:cxnLst/>
                <a:rect l="l" t="t" r="r" b="b"/>
                <a:pathLst>
                  <a:path w="87697" h="40651" extrusionOk="0">
                    <a:moveTo>
                      <a:pt x="74854" y="0"/>
                    </a:moveTo>
                    <a:cubicBezTo>
                      <a:pt x="73853" y="1001"/>
                      <a:pt x="72819" y="1968"/>
                      <a:pt x="71751" y="2902"/>
                    </a:cubicBezTo>
                    <a:cubicBezTo>
                      <a:pt x="52838" y="19547"/>
                      <a:pt x="27586" y="26886"/>
                      <a:pt x="2869" y="30422"/>
                    </a:cubicBezTo>
                    <a:cubicBezTo>
                      <a:pt x="3169" y="31189"/>
                      <a:pt x="3503" y="31790"/>
                      <a:pt x="3870" y="32090"/>
                    </a:cubicBezTo>
                    <a:cubicBezTo>
                      <a:pt x="4370" y="32523"/>
                      <a:pt x="0" y="39395"/>
                      <a:pt x="400" y="40329"/>
                    </a:cubicBezTo>
                    <a:cubicBezTo>
                      <a:pt x="493" y="40545"/>
                      <a:pt x="763" y="40651"/>
                      <a:pt x="1179" y="40651"/>
                    </a:cubicBezTo>
                    <a:cubicBezTo>
                      <a:pt x="2563" y="40651"/>
                      <a:pt x="5569" y="39488"/>
                      <a:pt x="9107" y="37360"/>
                    </a:cubicBezTo>
                    <a:cubicBezTo>
                      <a:pt x="11894" y="35672"/>
                      <a:pt x="15562" y="35100"/>
                      <a:pt x="19975" y="35100"/>
                    </a:cubicBezTo>
                    <a:cubicBezTo>
                      <a:pt x="22798" y="35100"/>
                      <a:pt x="25925" y="35334"/>
                      <a:pt x="29321" y="35659"/>
                    </a:cubicBezTo>
                    <a:cubicBezTo>
                      <a:pt x="33390" y="36033"/>
                      <a:pt x="43346" y="36436"/>
                      <a:pt x="53505" y="36436"/>
                    </a:cubicBezTo>
                    <a:cubicBezTo>
                      <a:pt x="65085" y="36436"/>
                      <a:pt x="76929" y="35913"/>
                      <a:pt x="80624" y="34225"/>
                    </a:cubicBezTo>
                    <a:cubicBezTo>
                      <a:pt x="87129" y="31289"/>
                      <a:pt x="87696" y="5170"/>
                      <a:pt x="79790" y="1268"/>
                    </a:cubicBezTo>
                    <a:cubicBezTo>
                      <a:pt x="78790" y="767"/>
                      <a:pt x="77055" y="367"/>
                      <a:pt x="748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" name="Google Shape;1944;p53"/>
            <p:cNvSpPr/>
            <p:nvPr/>
          </p:nvSpPr>
          <p:spPr>
            <a:xfrm>
              <a:off x="3903345" y="812658"/>
              <a:ext cx="69425" cy="256725"/>
            </a:xfrm>
            <a:custGeom>
              <a:avLst/>
              <a:gdLst/>
              <a:ahLst/>
              <a:cxnLst/>
              <a:rect l="l" t="t" r="r" b="b"/>
              <a:pathLst>
                <a:path w="2777" h="10269" extrusionOk="0">
                  <a:moveTo>
                    <a:pt x="1705" y="1"/>
                  </a:moveTo>
                  <a:cubicBezTo>
                    <a:pt x="1358" y="1"/>
                    <a:pt x="1029" y="198"/>
                    <a:pt x="935" y="653"/>
                  </a:cubicBezTo>
                  <a:cubicBezTo>
                    <a:pt x="301" y="3522"/>
                    <a:pt x="1" y="6457"/>
                    <a:pt x="68" y="9392"/>
                  </a:cubicBezTo>
                  <a:cubicBezTo>
                    <a:pt x="84" y="9976"/>
                    <a:pt x="535" y="10268"/>
                    <a:pt x="981" y="10268"/>
                  </a:cubicBezTo>
                  <a:cubicBezTo>
                    <a:pt x="1427" y="10268"/>
                    <a:pt x="1869" y="9976"/>
                    <a:pt x="1869" y="9392"/>
                  </a:cubicBezTo>
                  <a:cubicBezTo>
                    <a:pt x="1836" y="6590"/>
                    <a:pt x="2069" y="3855"/>
                    <a:pt x="2636" y="1120"/>
                  </a:cubicBezTo>
                  <a:cubicBezTo>
                    <a:pt x="2776" y="441"/>
                    <a:pt x="2222" y="1"/>
                    <a:pt x="17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945;p53"/>
            <p:cNvSpPr/>
            <p:nvPr/>
          </p:nvSpPr>
          <p:spPr>
            <a:xfrm>
              <a:off x="3934820" y="690808"/>
              <a:ext cx="66975" cy="94725"/>
            </a:xfrm>
            <a:custGeom>
              <a:avLst/>
              <a:gdLst/>
              <a:ahLst/>
              <a:cxnLst/>
              <a:rect l="l" t="t" r="r" b="b"/>
              <a:pathLst>
                <a:path w="2679" h="3789" extrusionOk="0">
                  <a:moveTo>
                    <a:pt x="1728" y="0"/>
                  </a:moveTo>
                  <a:cubicBezTo>
                    <a:pt x="1434" y="0"/>
                    <a:pt x="1159" y="173"/>
                    <a:pt x="977" y="423"/>
                  </a:cubicBezTo>
                  <a:cubicBezTo>
                    <a:pt x="410" y="1157"/>
                    <a:pt x="176" y="2024"/>
                    <a:pt x="76" y="2892"/>
                  </a:cubicBezTo>
                  <a:cubicBezTo>
                    <a:pt x="1" y="3458"/>
                    <a:pt x="523" y="3789"/>
                    <a:pt x="1021" y="3789"/>
                  </a:cubicBezTo>
                  <a:cubicBezTo>
                    <a:pt x="1403" y="3789"/>
                    <a:pt x="1772" y="3593"/>
                    <a:pt x="1844" y="3158"/>
                  </a:cubicBezTo>
                  <a:cubicBezTo>
                    <a:pt x="1944" y="2491"/>
                    <a:pt x="2178" y="1891"/>
                    <a:pt x="2478" y="1290"/>
                  </a:cubicBezTo>
                  <a:cubicBezTo>
                    <a:pt x="2678" y="890"/>
                    <a:pt x="2578" y="356"/>
                    <a:pt x="2144" y="123"/>
                  </a:cubicBezTo>
                  <a:cubicBezTo>
                    <a:pt x="2006" y="38"/>
                    <a:pt x="1865" y="0"/>
                    <a:pt x="1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946;p53"/>
            <p:cNvSpPr/>
            <p:nvPr/>
          </p:nvSpPr>
          <p:spPr>
            <a:xfrm>
              <a:off x="7010672" y="527285"/>
              <a:ext cx="381075" cy="63625"/>
            </a:xfrm>
            <a:custGeom>
              <a:avLst/>
              <a:gdLst/>
              <a:ahLst/>
              <a:cxnLst/>
              <a:rect l="l" t="t" r="r" b="b"/>
              <a:pathLst>
                <a:path w="15243" h="2545" extrusionOk="0">
                  <a:moveTo>
                    <a:pt x="10323" y="0"/>
                  </a:moveTo>
                  <a:cubicBezTo>
                    <a:pt x="7265" y="0"/>
                    <a:pt x="4131" y="399"/>
                    <a:pt x="1232" y="673"/>
                  </a:cubicBezTo>
                  <a:cubicBezTo>
                    <a:pt x="63" y="770"/>
                    <a:pt x="0" y="2545"/>
                    <a:pt x="1138" y="2545"/>
                  </a:cubicBezTo>
                  <a:cubicBezTo>
                    <a:pt x="1169" y="2545"/>
                    <a:pt x="1200" y="2544"/>
                    <a:pt x="1232" y="2541"/>
                  </a:cubicBezTo>
                  <a:cubicBezTo>
                    <a:pt x="5602" y="2174"/>
                    <a:pt x="10138" y="2508"/>
                    <a:pt x="14475" y="1840"/>
                  </a:cubicBezTo>
                  <a:cubicBezTo>
                    <a:pt x="15242" y="1740"/>
                    <a:pt x="15209" y="439"/>
                    <a:pt x="14475" y="306"/>
                  </a:cubicBezTo>
                  <a:cubicBezTo>
                    <a:pt x="13127" y="85"/>
                    <a:pt x="11733" y="0"/>
                    <a:pt x="10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947;p53"/>
            <p:cNvSpPr/>
            <p:nvPr/>
          </p:nvSpPr>
          <p:spPr>
            <a:xfrm>
              <a:off x="7419247" y="534260"/>
              <a:ext cx="142500" cy="49225"/>
            </a:xfrm>
            <a:custGeom>
              <a:avLst/>
              <a:gdLst/>
              <a:ahLst/>
              <a:cxnLst/>
              <a:rect l="l" t="t" r="r" b="b"/>
              <a:pathLst>
                <a:path w="5700" h="1969" extrusionOk="0">
                  <a:moveTo>
                    <a:pt x="2093" y="1"/>
                  </a:moveTo>
                  <a:cubicBezTo>
                    <a:pt x="1775" y="1"/>
                    <a:pt x="1456" y="9"/>
                    <a:pt x="1134" y="27"/>
                  </a:cubicBezTo>
                  <a:cubicBezTo>
                    <a:pt x="44" y="93"/>
                    <a:pt x="1" y="1795"/>
                    <a:pt x="1102" y="1795"/>
                  </a:cubicBezTo>
                  <a:cubicBezTo>
                    <a:pt x="1112" y="1795"/>
                    <a:pt x="1123" y="1795"/>
                    <a:pt x="1134" y="1795"/>
                  </a:cubicBezTo>
                  <a:cubicBezTo>
                    <a:pt x="1329" y="1789"/>
                    <a:pt x="1522" y="1786"/>
                    <a:pt x="1715" y="1786"/>
                  </a:cubicBezTo>
                  <a:cubicBezTo>
                    <a:pt x="2646" y="1786"/>
                    <a:pt x="3558" y="1851"/>
                    <a:pt x="4470" y="1962"/>
                  </a:cubicBezTo>
                  <a:cubicBezTo>
                    <a:pt x="4506" y="1967"/>
                    <a:pt x="4541" y="1969"/>
                    <a:pt x="4576" y="1969"/>
                  </a:cubicBezTo>
                  <a:cubicBezTo>
                    <a:pt x="5488" y="1969"/>
                    <a:pt x="5700" y="321"/>
                    <a:pt x="4703" y="160"/>
                  </a:cubicBezTo>
                  <a:cubicBezTo>
                    <a:pt x="3824" y="63"/>
                    <a:pt x="2963" y="1"/>
                    <a:pt x="20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11078" y="770408"/>
            <a:ext cx="5134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2400" b="1" dirty="0">
              <a:solidFill>
                <a:schemeClr val="bg1"/>
              </a:solidFill>
            </a:endParaRPr>
          </a:p>
          <a:p>
            <a:pPr algn="just"/>
            <a:r>
              <a:rPr lang="vi-VN" sz="2400" b="1" dirty="0">
                <a:solidFill>
                  <a:schemeClr val="bg1"/>
                </a:solidFill>
              </a:rPr>
              <a:t>+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Qua bài học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hôm nay,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học</a:t>
            </a:r>
            <a:r>
              <a:rPr lang="vi-VN" sz="2400" b="1" dirty="0">
                <a:solidFill>
                  <a:schemeClr val="bg1"/>
                </a:solidFill>
              </a:rPr>
              <a:t> được những gì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  <a:endParaRPr lang="vi-VN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2" y="3129849"/>
            <a:ext cx="1548518" cy="2042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576" y="30244"/>
            <a:ext cx="1304657" cy="8108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7550" y="2354826"/>
            <a:ext cx="5148900" cy="1392600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Cảm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ơn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các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em</a:t>
            </a:r>
            <a:r>
              <a:rPr lang="en-US" dirty="0">
                <a:latin typeface="+mn-l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227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64"/>
          <p:cNvSpPr/>
          <p:nvPr/>
        </p:nvSpPr>
        <p:spPr>
          <a:xfrm rot="10800000" flipH="1">
            <a:off x="-762666" y="3836421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KHỞI ĐỘNG </a:t>
            </a:r>
            <a:endParaRPr dirty="0">
              <a:latin typeface="+mn-lt"/>
            </a:endParaRPr>
          </a:p>
        </p:txBody>
      </p:sp>
      <p:sp>
        <p:nvSpPr>
          <p:cNvPr id="1865" name="Google Shape;1865;p64"/>
          <p:cNvSpPr txBox="1">
            <a:spLocks noGrp="1"/>
          </p:cNvSpPr>
          <p:nvPr>
            <p:ph type="title" idx="2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67" name="Google Shape;1867;p64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4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4"/>
          <p:cNvSpPr/>
          <p:nvPr/>
        </p:nvSpPr>
        <p:spPr>
          <a:xfrm>
            <a:off x="7153850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64"/>
          <p:cNvSpPr/>
          <p:nvPr/>
        </p:nvSpPr>
        <p:spPr>
          <a:xfrm>
            <a:off x="8529075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64"/>
          <p:cNvSpPr/>
          <p:nvPr/>
        </p:nvSpPr>
        <p:spPr>
          <a:xfrm flipH="1">
            <a:off x="873145" y="6969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64"/>
          <p:cNvSpPr/>
          <p:nvPr/>
        </p:nvSpPr>
        <p:spPr>
          <a:xfrm>
            <a:off x="770113" y="39352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64"/>
          <p:cNvGrpSpPr/>
          <p:nvPr/>
        </p:nvGrpSpPr>
        <p:grpSpPr>
          <a:xfrm rot="2700000">
            <a:off x="28782" y="4227955"/>
            <a:ext cx="1020927" cy="685715"/>
            <a:chOff x="133625" y="4024950"/>
            <a:chExt cx="1244878" cy="836133"/>
          </a:xfrm>
        </p:grpSpPr>
        <p:sp>
          <p:nvSpPr>
            <p:cNvPr id="1902" name="Google Shape;1902;p64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0" name="Google Shape;1920;p64"/>
          <p:cNvSpPr/>
          <p:nvPr/>
        </p:nvSpPr>
        <p:spPr>
          <a:xfrm>
            <a:off x="319670" y="25995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64"/>
          <p:cNvSpPr/>
          <p:nvPr/>
        </p:nvSpPr>
        <p:spPr>
          <a:xfrm flipH="1">
            <a:off x="7146445" y="422353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64"/>
          <p:cNvSpPr/>
          <p:nvPr/>
        </p:nvSpPr>
        <p:spPr>
          <a:xfrm flipH="1">
            <a:off x="7688398" y="46873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64"/>
          <p:cNvGrpSpPr/>
          <p:nvPr/>
        </p:nvGrpSpPr>
        <p:grpSpPr>
          <a:xfrm rot="-2700000">
            <a:off x="8026909" y="4040052"/>
            <a:ext cx="898707" cy="766293"/>
            <a:chOff x="10024450" y="2274100"/>
            <a:chExt cx="762700" cy="650325"/>
          </a:xfrm>
        </p:grpSpPr>
        <p:sp>
          <p:nvSpPr>
            <p:cNvPr id="1924" name="Google Shape;1924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1532850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468542" y="3119825"/>
            <a:ext cx="1355987" cy="1844573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171535" y="2041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hú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53" y="0"/>
            <a:ext cx="9318978" cy="524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120775" y="1851704"/>
            <a:ext cx="6902450" cy="2216150"/>
          </a:xfrm>
        </p:spPr>
        <p:txBody>
          <a:bodyPr/>
          <a:lstStyle/>
          <a:p>
            <a:pPr algn="ctr"/>
            <a:r>
              <a:rPr lang="en-US" sz="4000" dirty="0" err="1">
                <a:latin typeface="+mn-lt"/>
              </a:rPr>
              <a:t>Chuyện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đã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xảy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ra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với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chú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vịt</a:t>
            </a:r>
            <a:r>
              <a:rPr lang="en-US" sz="4000" dirty="0">
                <a:latin typeface="+mn-lt"/>
              </a:rPr>
              <a:t> con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03" y="2533650"/>
            <a:ext cx="1761897" cy="2523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" y="151100"/>
            <a:ext cx="1304657" cy="810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28" y="3937840"/>
            <a:ext cx="1012024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" y="1622100"/>
            <a:ext cx="2048434" cy="3353091"/>
          </a:xfrm>
          <a:prstGeom prst="rect">
            <a:avLst/>
          </a:prstGeom>
        </p:spPr>
      </p:pic>
      <p:grpSp>
        <p:nvGrpSpPr>
          <p:cNvPr id="83" name="Google Shape;1261;p40"/>
          <p:cNvGrpSpPr/>
          <p:nvPr/>
        </p:nvGrpSpPr>
        <p:grpSpPr>
          <a:xfrm>
            <a:off x="2279635" y="522634"/>
            <a:ext cx="5777435" cy="3239029"/>
            <a:chOff x="3143689" y="1701216"/>
            <a:chExt cx="1508462" cy="718737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84" name="Google Shape;1262;p40"/>
            <p:cNvGrpSpPr/>
            <p:nvPr/>
          </p:nvGrpSpPr>
          <p:grpSpPr>
            <a:xfrm>
              <a:off x="3143689" y="1701216"/>
              <a:ext cx="1508462" cy="718737"/>
              <a:chOff x="3714500" y="951000"/>
              <a:chExt cx="1548729" cy="737923"/>
            </a:xfrm>
            <a:grpFill/>
          </p:grpSpPr>
          <p:sp>
            <p:nvSpPr>
              <p:cNvPr id="92" name="Google Shape;1263;p40"/>
              <p:cNvSpPr/>
              <p:nvPr/>
            </p:nvSpPr>
            <p:spPr>
              <a:xfrm>
                <a:off x="3714500" y="951000"/>
                <a:ext cx="1548729" cy="737923"/>
              </a:xfrm>
              <a:custGeom>
                <a:avLst/>
                <a:gdLst/>
                <a:ahLst/>
                <a:cxnLst/>
                <a:rect l="l" t="t" r="r" b="b"/>
                <a:pathLst>
                  <a:path w="87697" h="41785" extrusionOk="0">
                    <a:moveTo>
                      <a:pt x="53127" y="0"/>
                    </a:moveTo>
                    <a:cubicBezTo>
                      <a:pt x="34532" y="0"/>
                      <a:pt x="12490" y="1594"/>
                      <a:pt x="7005" y="3836"/>
                    </a:cubicBezTo>
                    <a:cubicBezTo>
                      <a:pt x="834" y="6405"/>
                      <a:pt x="400" y="30288"/>
                      <a:pt x="3870" y="33224"/>
                    </a:cubicBezTo>
                    <a:cubicBezTo>
                      <a:pt x="4370" y="33657"/>
                      <a:pt x="0" y="40529"/>
                      <a:pt x="400" y="41463"/>
                    </a:cubicBezTo>
                    <a:cubicBezTo>
                      <a:pt x="493" y="41679"/>
                      <a:pt x="763" y="41785"/>
                      <a:pt x="1179" y="41785"/>
                    </a:cubicBezTo>
                    <a:cubicBezTo>
                      <a:pt x="2561" y="41785"/>
                      <a:pt x="5561" y="40622"/>
                      <a:pt x="9073" y="38494"/>
                    </a:cubicBezTo>
                    <a:cubicBezTo>
                      <a:pt x="11881" y="36806"/>
                      <a:pt x="15557" y="36234"/>
                      <a:pt x="19973" y="36234"/>
                    </a:cubicBezTo>
                    <a:cubicBezTo>
                      <a:pt x="22798" y="36234"/>
                      <a:pt x="25925" y="36468"/>
                      <a:pt x="29321" y="36793"/>
                    </a:cubicBezTo>
                    <a:cubicBezTo>
                      <a:pt x="33390" y="37167"/>
                      <a:pt x="43346" y="37570"/>
                      <a:pt x="53505" y="37570"/>
                    </a:cubicBezTo>
                    <a:cubicBezTo>
                      <a:pt x="65085" y="37570"/>
                      <a:pt x="76929" y="37047"/>
                      <a:pt x="80624" y="35359"/>
                    </a:cubicBezTo>
                    <a:cubicBezTo>
                      <a:pt x="87129" y="32423"/>
                      <a:pt x="87696" y="6304"/>
                      <a:pt x="79790" y="2402"/>
                    </a:cubicBezTo>
                    <a:cubicBezTo>
                      <a:pt x="76376" y="708"/>
                      <a:pt x="65516" y="0"/>
                      <a:pt x="53127" y="0"/>
                    </a:cubicBezTo>
                    <a:close/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1264;p40"/>
              <p:cNvSpPr/>
              <p:nvPr/>
            </p:nvSpPr>
            <p:spPr>
              <a:xfrm>
                <a:off x="3714500" y="971025"/>
                <a:ext cx="1548729" cy="717897"/>
              </a:xfrm>
              <a:custGeom>
                <a:avLst/>
                <a:gdLst/>
                <a:ahLst/>
                <a:cxnLst/>
                <a:rect l="l" t="t" r="r" b="b"/>
                <a:pathLst>
                  <a:path w="87697" h="40651" extrusionOk="0">
                    <a:moveTo>
                      <a:pt x="74854" y="0"/>
                    </a:moveTo>
                    <a:cubicBezTo>
                      <a:pt x="73853" y="1001"/>
                      <a:pt x="72819" y="1968"/>
                      <a:pt x="71751" y="2902"/>
                    </a:cubicBezTo>
                    <a:cubicBezTo>
                      <a:pt x="52838" y="19547"/>
                      <a:pt x="27586" y="26886"/>
                      <a:pt x="2869" y="30422"/>
                    </a:cubicBezTo>
                    <a:cubicBezTo>
                      <a:pt x="3169" y="31189"/>
                      <a:pt x="3503" y="31790"/>
                      <a:pt x="3870" y="32090"/>
                    </a:cubicBezTo>
                    <a:cubicBezTo>
                      <a:pt x="4370" y="32523"/>
                      <a:pt x="0" y="39395"/>
                      <a:pt x="400" y="40329"/>
                    </a:cubicBezTo>
                    <a:cubicBezTo>
                      <a:pt x="493" y="40545"/>
                      <a:pt x="763" y="40651"/>
                      <a:pt x="1179" y="40651"/>
                    </a:cubicBezTo>
                    <a:cubicBezTo>
                      <a:pt x="2563" y="40651"/>
                      <a:pt x="5569" y="39488"/>
                      <a:pt x="9107" y="37360"/>
                    </a:cubicBezTo>
                    <a:cubicBezTo>
                      <a:pt x="11894" y="35672"/>
                      <a:pt x="15562" y="35100"/>
                      <a:pt x="19975" y="35100"/>
                    </a:cubicBezTo>
                    <a:cubicBezTo>
                      <a:pt x="22798" y="35100"/>
                      <a:pt x="25925" y="35334"/>
                      <a:pt x="29321" y="35659"/>
                    </a:cubicBezTo>
                    <a:cubicBezTo>
                      <a:pt x="33390" y="36033"/>
                      <a:pt x="43346" y="36436"/>
                      <a:pt x="53505" y="36436"/>
                    </a:cubicBezTo>
                    <a:cubicBezTo>
                      <a:pt x="65085" y="36436"/>
                      <a:pt x="76929" y="35913"/>
                      <a:pt x="80624" y="34225"/>
                    </a:cubicBezTo>
                    <a:cubicBezTo>
                      <a:pt x="87129" y="31289"/>
                      <a:pt x="87696" y="5170"/>
                      <a:pt x="79790" y="1268"/>
                    </a:cubicBezTo>
                    <a:cubicBezTo>
                      <a:pt x="78790" y="767"/>
                      <a:pt x="77055" y="367"/>
                      <a:pt x="74854" y="0"/>
                    </a:cubicBezTo>
                    <a:close/>
                  </a:path>
                </a:pathLst>
              </a:custGeom>
              <a:grpFill/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5" name="Google Shape;1265;p40"/>
            <p:cNvGrpSpPr/>
            <p:nvPr/>
          </p:nvGrpSpPr>
          <p:grpSpPr>
            <a:xfrm>
              <a:off x="3143689" y="1701216"/>
              <a:ext cx="1508462" cy="718737"/>
              <a:chOff x="3714500" y="951000"/>
              <a:chExt cx="1548729" cy="737923"/>
            </a:xfrm>
            <a:grpFill/>
          </p:grpSpPr>
          <p:sp>
            <p:nvSpPr>
              <p:cNvPr id="86" name="Google Shape;1266;p40"/>
              <p:cNvSpPr/>
              <p:nvPr/>
            </p:nvSpPr>
            <p:spPr>
              <a:xfrm>
                <a:off x="3714500" y="951000"/>
                <a:ext cx="1548729" cy="737923"/>
              </a:xfrm>
              <a:custGeom>
                <a:avLst/>
                <a:gdLst/>
                <a:ahLst/>
                <a:cxnLst/>
                <a:rect l="l" t="t" r="r" b="b"/>
                <a:pathLst>
                  <a:path w="87697" h="41785" extrusionOk="0">
                    <a:moveTo>
                      <a:pt x="53127" y="0"/>
                    </a:moveTo>
                    <a:cubicBezTo>
                      <a:pt x="34532" y="0"/>
                      <a:pt x="12490" y="1594"/>
                      <a:pt x="7005" y="3836"/>
                    </a:cubicBezTo>
                    <a:cubicBezTo>
                      <a:pt x="834" y="6405"/>
                      <a:pt x="400" y="30288"/>
                      <a:pt x="3870" y="33224"/>
                    </a:cubicBezTo>
                    <a:cubicBezTo>
                      <a:pt x="4370" y="33657"/>
                      <a:pt x="0" y="40529"/>
                      <a:pt x="400" y="41463"/>
                    </a:cubicBezTo>
                    <a:cubicBezTo>
                      <a:pt x="493" y="41679"/>
                      <a:pt x="763" y="41785"/>
                      <a:pt x="1179" y="41785"/>
                    </a:cubicBezTo>
                    <a:cubicBezTo>
                      <a:pt x="2561" y="41785"/>
                      <a:pt x="5561" y="40622"/>
                      <a:pt x="9073" y="38494"/>
                    </a:cubicBezTo>
                    <a:cubicBezTo>
                      <a:pt x="11881" y="36806"/>
                      <a:pt x="15557" y="36234"/>
                      <a:pt x="19973" y="36234"/>
                    </a:cubicBezTo>
                    <a:cubicBezTo>
                      <a:pt x="22798" y="36234"/>
                      <a:pt x="25925" y="36468"/>
                      <a:pt x="29321" y="36793"/>
                    </a:cubicBezTo>
                    <a:cubicBezTo>
                      <a:pt x="33390" y="37167"/>
                      <a:pt x="43346" y="37570"/>
                      <a:pt x="53505" y="37570"/>
                    </a:cubicBezTo>
                    <a:cubicBezTo>
                      <a:pt x="65085" y="37570"/>
                      <a:pt x="76929" y="37047"/>
                      <a:pt x="80624" y="35359"/>
                    </a:cubicBezTo>
                    <a:cubicBezTo>
                      <a:pt x="87129" y="32423"/>
                      <a:pt x="87696" y="6304"/>
                      <a:pt x="79790" y="2402"/>
                    </a:cubicBezTo>
                    <a:cubicBezTo>
                      <a:pt x="76376" y="708"/>
                      <a:pt x="65516" y="0"/>
                      <a:pt x="531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Google Shape;1267;p40"/>
              <p:cNvSpPr/>
              <p:nvPr/>
            </p:nvSpPr>
            <p:spPr>
              <a:xfrm>
                <a:off x="3714500" y="971025"/>
                <a:ext cx="1548729" cy="717897"/>
              </a:xfrm>
              <a:custGeom>
                <a:avLst/>
                <a:gdLst/>
                <a:ahLst/>
                <a:cxnLst/>
                <a:rect l="l" t="t" r="r" b="b"/>
                <a:pathLst>
                  <a:path w="87697" h="40651" extrusionOk="0">
                    <a:moveTo>
                      <a:pt x="74854" y="0"/>
                    </a:moveTo>
                    <a:cubicBezTo>
                      <a:pt x="73853" y="1001"/>
                      <a:pt x="72819" y="1968"/>
                      <a:pt x="71751" y="2902"/>
                    </a:cubicBezTo>
                    <a:cubicBezTo>
                      <a:pt x="52838" y="19547"/>
                      <a:pt x="27586" y="26886"/>
                      <a:pt x="2869" y="30422"/>
                    </a:cubicBezTo>
                    <a:cubicBezTo>
                      <a:pt x="3169" y="31189"/>
                      <a:pt x="3503" y="31790"/>
                      <a:pt x="3870" y="32090"/>
                    </a:cubicBezTo>
                    <a:cubicBezTo>
                      <a:pt x="4370" y="32523"/>
                      <a:pt x="0" y="39395"/>
                      <a:pt x="400" y="40329"/>
                    </a:cubicBezTo>
                    <a:cubicBezTo>
                      <a:pt x="493" y="40545"/>
                      <a:pt x="763" y="40651"/>
                      <a:pt x="1179" y="40651"/>
                    </a:cubicBezTo>
                    <a:cubicBezTo>
                      <a:pt x="2563" y="40651"/>
                      <a:pt x="5569" y="39488"/>
                      <a:pt x="9107" y="37360"/>
                    </a:cubicBezTo>
                    <a:cubicBezTo>
                      <a:pt x="11894" y="35672"/>
                      <a:pt x="15562" y="35100"/>
                      <a:pt x="19975" y="35100"/>
                    </a:cubicBezTo>
                    <a:cubicBezTo>
                      <a:pt x="22798" y="35100"/>
                      <a:pt x="25925" y="35334"/>
                      <a:pt x="29321" y="35659"/>
                    </a:cubicBezTo>
                    <a:cubicBezTo>
                      <a:pt x="33390" y="36033"/>
                      <a:pt x="43346" y="36436"/>
                      <a:pt x="53505" y="36436"/>
                    </a:cubicBezTo>
                    <a:cubicBezTo>
                      <a:pt x="65085" y="36436"/>
                      <a:pt x="76929" y="35913"/>
                      <a:pt x="80624" y="34225"/>
                    </a:cubicBezTo>
                    <a:cubicBezTo>
                      <a:pt x="87129" y="31289"/>
                      <a:pt x="87696" y="5170"/>
                      <a:pt x="79790" y="1268"/>
                    </a:cubicBezTo>
                    <a:cubicBezTo>
                      <a:pt x="78790" y="767"/>
                      <a:pt x="77055" y="367"/>
                      <a:pt x="748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1268;p40"/>
              <p:cNvSpPr/>
              <p:nvPr/>
            </p:nvSpPr>
            <p:spPr>
              <a:xfrm>
                <a:off x="3785171" y="1183337"/>
                <a:ext cx="49042" cy="181351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0269" extrusionOk="0">
                    <a:moveTo>
                      <a:pt x="1705" y="1"/>
                    </a:moveTo>
                    <a:cubicBezTo>
                      <a:pt x="1358" y="1"/>
                      <a:pt x="1029" y="198"/>
                      <a:pt x="935" y="653"/>
                    </a:cubicBezTo>
                    <a:cubicBezTo>
                      <a:pt x="301" y="3522"/>
                      <a:pt x="1" y="6457"/>
                      <a:pt x="68" y="9392"/>
                    </a:cubicBezTo>
                    <a:cubicBezTo>
                      <a:pt x="84" y="9976"/>
                      <a:pt x="535" y="10268"/>
                      <a:pt x="981" y="10268"/>
                    </a:cubicBezTo>
                    <a:cubicBezTo>
                      <a:pt x="1427" y="10268"/>
                      <a:pt x="1869" y="9976"/>
                      <a:pt x="1869" y="9392"/>
                    </a:cubicBezTo>
                    <a:cubicBezTo>
                      <a:pt x="1836" y="6590"/>
                      <a:pt x="2069" y="3855"/>
                      <a:pt x="2636" y="1120"/>
                    </a:cubicBezTo>
                    <a:cubicBezTo>
                      <a:pt x="2776" y="441"/>
                      <a:pt x="2222" y="1"/>
                      <a:pt x="17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Google Shape;1269;p40"/>
              <p:cNvSpPr/>
              <p:nvPr/>
            </p:nvSpPr>
            <p:spPr>
              <a:xfrm>
                <a:off x="3807403" y="1097268"/>
                <a:ext cx="47311" cy="66914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789" extrusionOk="0">
                    <a:moveTo>
                      <a:pt x="1728" y="0"/>
                    </a:moveTo>
                    <a:cubicBezTo>
                      <a:pt x="1434" y="0"/>
                      <a:pt x="1159" y="173"/>
                      <a:pt x="977" y="423"/>
                    </a:cubicBezTo>
                    <a:cubicBezTo>
                      <a:pt x="410" y="1157"/>
                      <a:pt x="176" y="2024"/>
                      <a:pt x="76" y="2892"/>
                    </a:cubicBezTo>
                    <a:cubicBezTo>
                      <a:pt x="1" y="3458"/>
                      <a:pt x="523" y="3789"/>
                      <a:pt x="1021" y="3789"/>
                    </a:cubicBezTo>
                    <a:cubicBezTo>
                      <a:pt x="1403" y="3789"/>
                      <a:pt x="1772" y="3593"/>
                      <a:pt x="1844" y="3158"/>
                    </a:cubicBezTo>
                    <a:cubicBezTo>
                      <a:pt x="1944" y="2491"/>
                      <a:pt x="2178" y="1891"/>
                      <a:pt x="2478" y="1290"/>
                    </a:cubicBezTo>
                    <a:cubicBezTo>
                      <a:pt x="2678" y="890"/>
                      <a:pt x="2578" y="356"/>
                      <a:pt x="2144" y="123"/>
                    </a:cubicBezTo>
                    <a:cubicBezTo>
                      <a:pt x="2006" y="38"/>
                      <a:pt x="1865" y="0"/>
                      <a:pt x="172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Google Shape;1270;p40"/>
              <p:cNvSpPr/>
              <p:nvPr/>
            </p:nvSpPr>
            <p:spPr>
              <a:xfrm>
                <a:off x="4375452" y="986830"/>
                <a:ext cx="269191" cy="44945"/>
              </a:xfrm>
              <a:custGeom>
                <a:avLst/>
                <a:gdLst/>
                <a:ahLst/>
                <a:cxnLst/>
                <a:rect l="l" t="t" r="r" b="b"/>
                <a:pathLst>
                  <a:path w="15243" h="2545" extrusionOk="0">
                    <a:moveTo>
                      <a:pt x="10323" y="0"/>
                    </a:moveTo>
                    <a:cubicBezTo>
                      <a:pt x="7265" y="0"/>
                      <a:pt x="4131" y="399"/>
                      <a:pt x="1232" y="673"/>
                    </a:cubicBezTo>
                    <a:cubicBezTo>
                      <a:pt x="63" y="770"/>
                      <a:pt x="0" y="2545"/>
                      <a:pt x="1138" y="2545"/>
                    </a:cubicBezTo>
                    <a:cubicBezTo>
                      <a:pt x="1169" y="2545"/>
                      <a:pt x="1200" y="2544"/>
                      <a:pt x="1232" y="2541"/>
                    </a:cubicBezTo>
                    <a:cubicBezTo>
                      <a:pt x="5602" y="2174"/>
                      <a:pt x="10138" y="2508"/>
                      <a:pt x="14475" y="1840"/>
                    </a:cubicBezTo>
                    <a:cubicBezTo>
                      <a:pt x="15242" y="1740"/>
                      <a:pt x="15209" y="439"/>
                      <a:pt x="14475" y="306"/>
                    </a:cubicBezTo>
                    <a:cubicBezTo>
                      <a:pt x="13127" y="85"/>
                      <a:pt x="11733" y="0"/>
                      <a:pt x="103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1271;p40"/>
              <p:cNvSpPr/>
              <p:nvPr/>
            </p:nvSpPr>
            <p:spPr>
              <a:xfrm>
                <a:off x="4664050" y="991757"/>
                <a:ext cx="100662" cy="34773"/>
              </a:xfrm>
              <a:custGeom>
                <a:avLst/>
                <a:gdLst/>
                <a:ahLst/>
                <a:cxnLst/>
                <a:rect l="l" t="t" r="r" b="b"/>
                <a:pathLst>
                  <a:path w="5700" h="1969" extrusionOk="0">
                    <a:moveTo>
                      <a:pt x="2093" y="1"/>
                    </a:moveTo>
                    <a:cubicBezTo>
                      <a:pt x="1775" y="1"/>
                      <a:pt x="1456" y="9"/>
                      <a:pt x="1134" y="27"/>
                    </a:cubicBezTo>
                    <a:cubicBezTo>
                      <a:pt x="44" y="93"/>
                      <a:pt x="1" y="1795"/>
                      <a:pt x="1102" y="1795"/>
                    </a:cubicBezTo>
                    <a:cubicBezTo>
                      <a:pt x="1112" y="1795"/>
                      <a:pt x="1123" y="1795"/>
                      <a:pt x="1134" y="1795"/>
                    </a:cubicBezTo>
                    <a:cubicBezTo>
                      <a:pt x="1329" y="1789"/>
                      <a:pt x="1522" y="1786"/>
                      <a:pt x="1715" y="1786"/>
                    </a:cubicBezTo>
                    <a:cubicBezTo>
                      <a:pt x="2646" y="1786"/>
                      <a:pt x="3558" y="1851"/>
                      <a:pt x="4470" y="1962"/>
                    </a:cubicBezTo>
                    <a:cubicBezTo>
                      <a:pt x="4506" y="1967"/>
                      <a:pt x="4541" y="1969"/>
                      <a:pt x="4576" y="1969"/>
                    </a:cubicBezTo>
                    <a:cubicBezTo>
                      <a:pt x="5488" y="1969"/>
                      <a:pt x="5700" y="321"/>
                      <a:pt x="4703" y="160"/>
                    </a:cubicBezTo>
                    <a:cubicBezTo>
                      <a:pt x="3824" y="63"/>
                      <a:pt x="2963" y="1"/>
                      <a:pt x="20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4" name="Google Shape;1272;p40"/>
          <p:cNvSpPr txBox="1"/>
          <p:nvPr/>
        </p:nvSpPr>
        <p:spPr>
          <a:xfrm flipH="1">
            <a:off x="2802694" y="965084"/>
            <a:ext cx="4650527" cy="2261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n" sz="28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Montserrat Alternates"/>
                <a:cs typeface="Montserrat Alternates"/>
                <a:sym typeface="Montserrat Alternates"/>
              </a:rPr>
              <a:t>+ Hãy kể về một lần em mắc lỗi?</a:t>
            </a:r>
          </a:p>
          <a:p>
            <a:pPr algn="just">
              <a:lnSpc>
                <a:spcPct val="115000"/>
              </a:lnSpc>
            </a:pPr>
            <a:r>
              <a:rPr lang="en" sz="28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Montserrat Alternates"/>
                <a:cs typeface="Montserrat Alternates"/>
                <a:sym typeface="Montserrat Alternates"/>
              </a:rPr>
              <a:t>+ Cảm nhận của em khi đó ra sao?</a:t>
            </a:r>
            <a:endParaRPr sz="2800" b="1" dirty="0">
              <a:solidFill>
                <a:schemeClr val="accent4">
                  <a:lumMod val="50000"/>
                </a:schemeClr>
              </a:solidFill>
              <a:latin typeface="+mn-lt"/>
              <a:ea typeface="Montserrat Alternates"/>
              <a:cs typeface="Montserrat Alternates"/>
              <a:sym typeface="Montserrat Alternat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613" y="4369241"/>
            <a:ext cx="1603387" cy="7742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66"/>
          <p:cNvSpPr/>
          <p:nvPr/>
        </p:nvSpPr>
        <p:spPr>
          <a:xfrm flipH="1">
            <a:off x="5560613" y="2341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66"/>
          <p:cNvSpPr/>
          <p:nvPr/>
        </p:nvSpPr>
        <p:spPr>
          <a:xfrm rot="10800000" flipH="1">
            <a:off x="-1309225" y="-27173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66"/>
          <p:cNvSpPr/>
          <p:nvPr/>
        </p:nvSpPr>
        <p:spPr>
          <a:xfrm flipH="1">
            <a:off x="740983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7" name="Google Shape;1957;p66"/>
          <p:cNvGrpSpPr/>
          <p:nvPr/>
        </p:nvGrpSpPr>
        <p:grpSpPr>
          <a:xfrm flipH="1">
            <a:off x="118550" y="201361"/>
            <a:ext cx="1356047" cy="813604"/>
            <a:chOff x="6798725" y="2381225"/>
            <a:chExt cx="560350" cy="336200"/>
          </a:xfrm>
        </p:grpSpPr>
        <p:sp>
          <p:nvSpPr>
            <p:cNvPr id="1958" name="Google Shape;1958;p66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6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0" name="Google Shape;1960;p66"/>
          <p:cNvSpPr/>
          <p:nvPr/>
        </p:nvSpPr>
        <p:spPr>
          <a:xfrm flipH="1">
            <a:off x="1627313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66"/>
          <p:cNvSpPr/>
          <p:nvPr/>
        </p:nvSpPr>
        <p:spPr>
          <a:xfrm>
            <a:off x="242101" y="1153925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2" name="Google Shape;1962;p66"/>
          <p:cNvGrpSpPr/>
          <p:nvPr/>
        </p:nvGrpSpPr>
        <p:grpSpPr>
          <a:xfrm>
            <a:off x="138525" y="3988607"/>
            <a:ext cx="851174" cy="920527"/>
            <a:chOff x="-3072100" y="1722825"/>
            <a:chExt cx="1906325" cy="2061650"/>
          </a:xfrm>
        </p:grpSpPr>
        <p:sp>
          <p:nvSpPr>
            <p:cNvPr id="1963" name="Google Shape;1963;p66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6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6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6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6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6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6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6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6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6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6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6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6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6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6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6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9" name="Google Shape;1979;p66"/>
          <p:cNvSpPr/>
          <p:nvPr/>
        </p:nvSpPr>
        <p:spPr>
          <a:xfrm>
            <a:off x="6914663" y="44814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0" name="Google Shape;1980;p66"/>
          <p:cNvGrpSpPr/>
          <p:nvPr/>
        </p:nvGrpSpPr>
        <p:grpSpPr>
          <a:xfrm>
            <a:off x="408341" y="1713853"/>
            <a:ext cx="609806" cy="572680"/>
            <a:chOff x="10900125" y="2923225"/>
            <a:chExt cx="484550" cy="455050"/>
          </a:xfrm>
        </p:grpSpPr>
        <p:sp>
          <p:nvSpPr>
            <p:cNvPr id="1981" name="Google Shape;1981;p6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66"/>
          <p:cNvSpPr/>
          <p:nvPr/>
        </p:nvSpPr>
        <p:spPr>
          <a:xfrm>
            <a:off x="82376" y="3149025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6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0" name="Google Shape;1990;p66"/>
          <p:cNvGrpSpPr/>
          <p:nvPr/>
        </p:nvGrpSpPr>
        <p:grpSpPr>
          <a:xfrm>
            <a:off x="7473942" y="4265868"/>
            <a:ext cx="1416066" cy="572660"/>
            <a:chOff x="2174906" y="4114344"/>
            <a:chExt cx="2243450" cy="907400"/>
          </a:xfrm>
        </p:grpSpPr>
        <p:sp>
          <p:nvSpPr>
            <p:cNvPr id="1991" name="Google Shape;1991;p66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6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6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6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6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6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6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6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6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6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6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6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6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6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6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6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6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6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6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6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6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2" name="Google Shape;2012;p66"/>
          <p:cNvSpPr/>
          <p:nvPr/>
        </p:nvSpPr>
        <p:spPr>
          <a:xfrm flipH="1">
            <a:off x="7559051" y="3742487"/>
            <a:ext cx="293713" cy="373504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3" name="Google Shape;2013;p66"/>
          <p:cNvGrpSpPr/>
          <p:nvPr/>
        </p:nvGrpSpPr>
        <p:grpSpPr>
          <a:xfrm rot="807771">
            <a:off x="7429049" y="680757"/>
            <a:ext cx="1282229" cy="861220"/>
            <a:chOff x="133625" y="4024950"/>
            <a:chExt cx="1244878" cy="836133"/>
          </a:xfrm>
        </p:grpSpPr>
        <p:sp>
          <p:nvSpPr>
            <p:cNvPr id="2014" name="Google Shape;2014;p6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2" name="Google Shape;2032;p66"/>
          <p:cNvSpPr/>
          <p:nvPr/>
        </p:nvSpPr>
        <p:spPr>
          <a:xfrm flipH="1">
            <a:off x="8358391" y="400051"/>
            <a:ext cx="144777" cy="18409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66"/>
          <p:cNvSpPr/>
          <p:nvPr/>
        </p:nvSpPr>
        <p:spPr>
          <a:xfrm flipH="1">
            <a:off x="8354577" y="2525592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4" name="Google Shape;2034;p66"/>
          <p:cNvGrpSpPr/>
          <p:nvPr/>
        </p:nvGrpSpPr>
        <p:grpSpPr>
          <a:xfrm rot="-2700000">
            <a:off x="7981429" y="3268714"/>
            <a:ext cx="898707" cy="766293"/>
            <a:chOff x="10024450" y="2274100"/>
            <a:chExt cx="762700" cy="650325"/>
          </a:xfrm>
        </p:grpSpPr>
        <p:sp>
          <p:nvSpPr>
            <p:cNvPr id="2035" name="Google Shape;2035;p66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6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6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6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6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6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6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2" name="Google Shape;2042;p66"/>
          <p:cNvSpPr txBox="1">
            <a:spLocks noGrp="1"/>
          </p:cNvSpPr>
          <p:nvPr>
            <p:ph type="title"/>
          </p:nvPr>
        </p:nvSpPr>
        <p:spPr>
          <a:xfrm>
            <a:off x="1898305" y="2153060"/>
            <a:ext cx="48159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KHÁM PHÁ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675" y="255265"/>
            <a:ext cx="2255716" cy="20362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4"/>
          <p:cNvSpPr txBox="1">
            <a:spLocks noGrp="1"/>
          </p:cNvSpPr>
          <p:nvPr>
            <p:ph type="subTitle" idx="1"/>
          </p:nvPr>
        </p:nvSpPr>
        <p:spPr>
          <a:xfrm>
            <a:off x="1797994" y="2528103"/>
            <a:ext cx="6431606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800" dirty="0">
                <a:latin typeface="+mn-lt"/>
              </a:rPr>
              <a:t>Lựa chọn, sắp xếp các </a:t>
            </a:r>
            <a:r>
              <a:rPr lang="en-US" sz="2800" dirty="0" err="1">
                <a:latin typeface="+mn-lt"/>
              </a:rPr>
              <a:t>câu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chuyện</a:t>
            </a:r>
            <a:r>
              <a:rPr lang="vi-VN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theo</a:t>
            </a:r>
            <a:r>
              <a:rPr lang="en-US" sz="2800" dirty="0">
                <a:latin typeface="+mn-lt"/>
              </a:rPr>
              <a:t> </a:t>
            </a:r>
            <a:r>
              <a:rPr lang="vi-VN" sz="2800" dirty="0">
                <a:latin typeface="+mn-lt"/>
              </a:rPr>
              <a:t>biểu hiện </a:t>
            </a:r>
            <a:r>
              <a:rPr lang="vi-VN" sz="2800" dirty="0">
                <a:solidFill>
                  <a:srgbClr val="FF0000"/>
                </a:solidFill>
                <a:latin typeface="+mn-lt"/>
              </a:rPr>
              <a:t>biết </a:t>
            </a:r>
            <a:r>
              <a:rPr lang="vi-VN" sz="2800" dirty="0">
                <a:solidFill>
                  <a:schemeClr val="bg1"/>
                </a:solidFill>
                <a:latin typeface="+mn-lt"/>
              </a:rPr>
              <a:t>hoặc</a:t>
            </a:r>
            <a:r>
              <a:rPr lang="vi-VN" sz="2800" dirty="0">
                <a:solidFill>
                  <a:srgbClr val="FF0000"/>
                </a:solidFill>
                <a:latin typeface="+mn-lt"/>
              </a:rPr>
              <a:t> chưa biết </a:t>
            </a:r>
            <a:r>
              <a:rPr lang="vi-VN" sz="2800" dirty="0">
                <a:solidFill>
                  <a:schemeClr val="bg1"/>
                </a:solidFill>
                <a:latin typeface="+mn-lt"/>
              </a:rPr>
              <a:t>nhận lỗi?</a:t>
            </a:r>
            <a:endParaRPr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89" name="Google Shape;789;p44"/>
          <p:cNvSpPr txBox="1">
            <a:spLocks noGrp="1"/>
          </p:cNvSpPr>
          <p:nvPr>
            <p:ph type="subTitle" idx="2"/>
          </p:nvPr>
        </p:nvSpPr>
        <p:spPr>
          <a:xfrm>
            <a:off x="1797994" y="595329"/>
            <a:ext cx="6431606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n-lt"/>
              </a:rPr>
              <a:t>Các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bạn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từng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chuyện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làm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gì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nói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gì</a:t>
            </a:r>
            <a:r>
              <a:rPr lang="en-US" sz="2800" dirty="0">
                <a:latin typeface="+mn-lt"/>
              </a:rPr>
              <a:t>?</a:t>
            </a:r>
            <a:endParaRPr sz="2800" dirty="0">
              <a:latin typeface="+mn-lt"/>
            </a:endParaRPr>
          </a:p>
        </p:txBody>
      </p:sp>
      <p:sp>
        <p:nvSpPr>
          <p:cNvPr id="792" name="Google Shape;792;p44"/>
          <p:cNvSpPr txBox="1"/>
          <p:nvPr/>
        </p:nvSpPr>
        <p:spPr>
          <a:xfrm>
            <a:off x="369597" y="595329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793" name="Google Shape;793;p44"/>
          <p:cNvSpPr txBox="1"/>
          <p:nvPr/>
        </p:nvSpPr>
        <p:spPr>
          <a:xfrm>
            <a:off x="365596" y="2563498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grpSp>
        <p:nvGrpSpPr>
          <p:cNvPr id="794" name="Google Shape;794;p44"/>
          <p:cNvGrpSpPr/>
          <p:nvPr/>
        </p:nvGrpSpPr>
        <p:grpSpPr>
          <a:xfrm>
            <a:off x="540695" y="751277"/>
            <a:ext cx="376926" cy="370324"/>
            <a:chOff x="-40748275" y="3238700"/>
            <a:chExt cx="322600" cy="316950"/>
          </a:xfrm>
        </p:grpSpPr>
        <p:sp>
          <p:nvSpPr>
            <p:cNvPr id="795" name="Google Shape;795;p44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4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4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4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44"/>
          <p:cNvGrpSpPr/>
          <p:nvPr/>
        </p:nvGrpSpPr>
        <p:grpSpPr>
          <a:xfrm>
            <a:off x="437040" y="2624687"/>
            <a:ext cx="611250" cy="450944"/>
            <a:chOff x="-40378075" y="3267450"/>
            <a:chExt cx="317425" cy="289075"/>
          </a:xfrm>
        </p:grpSpPr>
        <p:sp>
          <p:nvSpPr>
            <p:cNvPr id="802" name="Google Shape;802;p44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4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4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4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44"/>
          <p:cNvSpPr/>
          <p:nvPr/>
        </p:nvSpPr>
        <p:spPr>
          <a:xfrm>
            <a:off x="986760" y="4588636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-25463" y="4286048"/>
            <a:ext cx="1594869" cy="644980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44"/>
          <p:cNvGrpSpPr/>
          <p:nvPr/>
        </p:nvGrpSpPr>
        <p:grpSpPr>
          <a:xfrm rot="-2700000">
            <a:off x="8167657" y="4065758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4"/>
          <p:cNvGrpSpPr/>
          <p:nvPr/>
        </p:nvGrpSpPr>
        <p:grpSpPr>
          <a:xfrm rot="2700000">
            <a:off x="8236282" y="188539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c Greetings and Introductions - French - Foreign Language - 1st Grade by Slidesgo">
  <a:themeElements>
    <a:clrScheme name="Simple Light">
      <a:dk1>
        <a:srgbClr val="1D3DC6"/>
      </a:dk1>
      <a:lt1>
        <a:srgbClr val="FFEDE7"/>
      </a:lt1>
      <a:dk2>
        <a:srgbClr val="E44429"/>
      </a:dk2>
      <a:lt2>
        <a:srgbClr val="FFA836"/>
      </a:lt2>
      <a:accent1>
        <a:srgbClr val="FFCC3E"/>
      </a:accent1>
      <a:accent2>
        <a:srgbClr val="FFB6D9"/>
      </a:accent2>
      <a:accent3>
        <a:srgbClr val="73D8EF"/>
      </a:accent3>
      <a:accent4>
        <a:srgbClr val="3A308F"/>
      </a:accent4>
      <a:accent5>
        <a:srgbClr val="8E4F4F"/>
      </a:accent5>
      <a:accent6>
        <a:srgbClr val="FFFFFF"/>
      </a:accent6>
      <a:hlink>
        <a:srgbClr val="1D3DC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570</Words>
  <Application>Microsoft Office PowerPoint</Application>
  <PresentationFormat>On-screen Show (16:9)</PresentationFormat>
  <Paragraphs>48</Paragraphs>
  <Slides>29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Times New Roman</vt:lpstr>
      <vt:lpstr>Anaheim</vt:lpstr>
      <vt:lpstr>Nunito Light</vt:lpstr>
      <vt:lpstr>Livvic Medium</vt:lpstr>
      <vt:lpstr>PT Sans</vt:lpstr>
      <vt:lpstr>Kumbh Sans</vt:lpstr>
      <vt:lpstr>Arial</vt:lpstr>
      <vt:lpstr>Montserrat</vt:lpstr>
      <vt:lpstr>Kumbh Sans SemiBold</vt:lpstr>
      <vt:lpstr>Figtree Medium</vt:lpstr>
      <vt:lpstr>Bebas Neue</vt:lpstr>
      <vt:lpstr>Poppins</vt:lpstr>
      <vt:lpstr>DM Sans</vt:lpstr>
      <vt:lpstr>Language Arts Subject for Middle School: Textual Genres by Slidesgo</vt:lpstr>
      <vt:lpstr>Basic Greetings and Introductions - French - Foreign Language - 1st Grade by Slidesgo</vt:lpstr>
      <vt:lpstr>ĐẠO ĐỨC  BÀI 2: NHẬN LỖI VÀ SỬA LỖI  (TIẾT 1)</vt:lpstr>
      <vt:lpstr>Chào mừng các em đến với tiết học đạo đức </vt:lpstr>
      <vt:lpstr>KHỞI ĐỘNG </vt:lpstr>
      <vt:lpstr>PowerPoint Presentation</vt:lpstr>
      <vt:lpstr>Chuyện gì đã xảy ra với chú vịt con ?</vt:lpstr>
      <vt:lpstr>PowerPoint Presentation</vt:lpstr>
      <vt:lpstr>KHÁM PHÁ </vt:lpstr>
      <vt:lpstr>PowerPoint Presentation</vt:lpstr>
      <vt:lpstr>PowerPoint Presentation</vt:lpstr>
      <vt:lpstr>Bạn nữ làm gãy thỏi son của mẹ, bạn đã biết nhận lỗi,  xin lỗi mẹ và hứa không tái phạm.</vt:lpstr>
      <vt:lpstr>PowerPoint Presentation</vt:lpstr>
      <vt:lpstr>Bạn nam giẫm phải chân bạn khác nhưng không xin lỗi mà còn tỏ ra khó chịu khi bạn kêu đau. </vt:lpstr>
      <vt:lpstr>PowerPoint Presentation</vt:lpstr>
      <vt:lpstr>Bạn nữ nhặt được chiếc vòng của Na nhưng hôm sau mới trả lại cho Na. Bạn nữ đã xin lỗi vì việc đó</vt:lpstr>
      <vt:lpstr>PowerPoint Presentation</vt:lpstr>
      <vt:lpstr>Bạn nam xin lỗi vì không chào ông bà khi đi học về.Bạn nam đã xin lỗi ông bà và hứa lần sau không thế nữa</vt:lpstr>
      <vt:lpstr>PowerPoint Presentation</vt:lpstr>
      <vt:lpstr>Nêu một số biểu hiện của việc biết nhận lỗi và sửa lỗi?</vt:lpstr>
      <vt:lpstr>Một số việc làm thể hiện biết  nhận lỗi và sửa lỗi</vt:lpstr>
      <vt:lpstr>“Khi mắc lỗi chúng ta cần biết nhận lỗi và có hành động kịp thời để sửa lỗi của mình”</vt:lpstr>
      <vt:lpstr> </vt:lpstr>
      <vt:lpstr>Câu hỏi </vt:lpstr>
      <vt:lpstr>PowerPoint Presentation</vt:lpstr>
      <vt:lpstr>Câu hỏi </vt:lpstr>
      <vt:lpstr>Trả lời </vt:lpstr>
      <vt:lpstr>PowerPoint Presentation</vt:lpstr>
      <vt:lpstr>CỦNG CỐ</vt:lpstr>
      <vt:lpstr>PowerPoint Presentation</vt:lpstr>
      <vt:lpstr>Cảm ơn các em!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School: Textual Genres</dc:title>
  <dc:creator>ADMIN</dc:creator>
  <cp:lastModifiedBy>Hang Nguyen</cp:lastModifiedBy>
  <cp:revision>47</cp:revision>
  <dcterms:modified xsi:type="dcterms:W3CDTF">2025-04-14T03:13:45Z</dcterms:modified>
</cp:coreProperties>
</file>