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5"/>
  </p:notesMasterIdLst>
  <p:sldIdLst>
    <p:sldId id="352" r:id="rId3"/>
    <p:sldId id="353" r:id="rId4"/>
    <p:sldId id="355" r:id="rId5"/>
    <p:sldId id="375" r:id="rId6"/>
    <p:sldId id="390" r:id="rId7"/>
    <p:sldId id="359" r:id="rId8"/>
    <p:sldId id="360" r:id="rId9"/>
    <p:sldId id="386" r:id="rId10"/>
    <p:sldId id="391" r:id="rId11"/>
    <p:sldId id="392" r:id="rId12"/>
    <p:sldId id="361" r:id="rId13"/>
    <p:sldId id="393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09" d="100"/>
          <a:sy n="109" d="100"/>
        </p:scale>
        <p:origin x="15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2585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008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9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64B9A-041E-3DE0-787D-B6585CEFB14C}"/>
              </a:ext>
            </a:extLst>
          </p:cNvPr>
          <p:cNvSpPr txBox="1"/>
          <p:nvPr/>
        </p:nvSpPr>
        <p:spPr>
          <a:xfrm>
            <a:off x="369481" y="2488334"/>
            <a:ext cx="625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Cookies" panose="02040603050506020204" pitchFamily="18" charset="0"/>
              </a:rPr>
              <a:t>Bài 26: TRÊN CÁC MIỀN ĐẤT NƯỚC</a:t>
            </a:r>
            <a:endParaRPr lang="en-US" sz="32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E9A85-7E79-268A-97A3-F5E282668404}"/>
              </a:ext>
            </a:extLst>
          </p:cNvPr>
          <p:cNvSpPr txBox="1"/>
          <p:nvPr/>
        </p:nvSpPr>
        <p:spPr>
          <a:xfrm>
            <a:off x="773600" y="428408"/>
            <a:ext cx="625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chemeClr val="accent2"/>
                </a:solidFill>
                <a:latin typeface="UTM Cookies" panose="02040603050506020204" pitchFamily="18" charset="0"/>
              </a:rPr>
              <a:t>UBND QUẬN DƯƠNG KINH</a:t>
            </a:r>
          </a:p>
          <a:p>
            <a:pPr algn="ctr"/>
            <a:r>
              <a:rPr lang="vi-VN" sz="1800" dirty="0">
                <a:solidFill>
                  <a:schemeClr val="accent2"/>
                </a:solidFill>
                <a:latin typeface="UTM Cookies" panose="02040603050506020204" pitchFamily="18" charset="0"/>
              </a:rPr>
              <a:t>TRƯỜNG TIỂU HỌC ANH DŨNG</a:t>
            </a:r>
            <a:endParaRPr lang="en-US" sz="1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CB8440-C07A-8542-B7B8-105FD2995C1B}"/>
              </a:ext>
            </a:extLst>
          </p:cNvPr>
          <p:cNvCxnSpPr/>
          <p:nvPr/>
        </p:nvCxnSpPr>
        <p:spPr>
          <a:xfrm>
            <a:off x="3031588" y="1015407"/>
            <a:ext cx="1878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D2603D-366A-C8C7-F8A6-4F1A5D602C67}"/>
              </a:ext>
            </a:extLst>
          </p:cNvPr>
          <p:cNvSpPr txBox="1"/>
          <p:nvPr/>
        </p:nvSpPr>
        <p:spPr>
          <a:xfrm>
            <a:off x="300799" y="2014844"/>
            <a:ext cx="625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3"/>
                </a:solidFill>
                <a:latin typeface="UTM Cookies" panose="02040603050506020204" pitchFamily="18" charset="0"/>
              </a:rPr>
              <a:t>TIẾNG VIỆT</a:t>
            </a:r>
            <a:endParaRPr lang="en-US" sz="2400" dirty="0">
              <a:solidFill>
                <a:schemeClr val="accent3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C163F-4731-3F59-B696-1570E2DF8256}"/>
              </a:ext>
            </a:extLst>
          </p:cNvPr>
          <p:cNvSpPr txBox="1"/>
          <p:nvPr/>
        </p:nvSpPr>
        <p:spPr>
          <a:xfrm>
            <a:off x="300799" y="2954949"/>
            <a:ext cx="625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</a:rPr>
              <a:t>(Tiết  1 + 2)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B5B6D-DDB8-4C60-888F-4E3CBDB61943}"/>
              </a:ext>
            </a:extLst>
          </p:cNvPr>
          <p:cNvSpPr txBox="1"/>
          <p:nvPr/>
        </p:nvSpPr>
        <p:spPr>
          <a:xfrm>
            <a:off x="455498" y="441684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500" dirty="0">
                <a:latin typeface="UTM Avo" panose="02040603050506020204" pitchFamily="18" charset="0"/>
              </a:rPr>
              <a:t>Chọn ý giải thích đúng cho mỗi câu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7F35-5272-49ED-A5B5-CB733351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971" y="932107"/>
            <a:ext cx="6154057" cy="18836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76D8CC-76AA-438A-890B-742A2269A8C6}"/>
              </a:ext>
            </a:extLst>
          </p:cNvPr>
          <p:cNvSpPr/>
          <p:nvPr/>
        </p:nvSpPr>
        <p:spPr>
          <a:xfrm>
            <a:off x="3224949" y="1583654"/>
            <a:ext cx="319314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9F2E9E-8B34-4E9E-B5D5-3A1F2A3D3A5C}"/>
              </a:ext>
            </a:extLst>
          </p:cNvPr>
          <p:cNvSpPr/>
          <p:nvPr/>
        </p:nvSpPr>
        <p:spPr>
          <a:xfrm>
            <a:off x="3224949" y="2474232"/>
            <a:ext cx="319314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BC33-C764-4D84-8F0D-8DD138EA5932}"/>
              </a:ext>
            </a:extLst>
          </p:cNvPr>
          <p:cNvSpPr/>
          <p:nvPr/>
        </p:nvSpPr>
        <p:spPr>
          <a:xfrm>
            <a:off x="351971" y="2815771"/>
            <a:ext cx="404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  <a:latin typeface="+mn-lt"/>
              </a:rPr>
              <a:t>* </a:t>
            </a:r>
            <a:r>
              <a:rPr lang="vi-VN" dirty="0">
                <a:latin typeface="+mn-lt"/>
              </a:rPr>
              <a:t>Học thuộc lòng các câu ca dao trong bài.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DCEBDC-0C83-4BE5-A0F1-6044A6FBD102}"/>
              </a:ext>
            </a:extLst>
          </p:cNvPr>
          <p:cNvGrpSpPr/>
          <p:nvPr/>
        </p:nvGrpSpPr>
        <p:grpSpPr>
          <a:xfrm>
            <a:off x="538004" y="3131175"/>
            <a:ext cx="3324704" cy="484345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52EAB6-3205-4131-9AC8-A5D77C41D19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1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38505-D1BC-4196-A32C-C4C5E972D59D}"/>
                </a:ext>
              </a:extLst>
            </p:cNvPr>
            <p:cNvSpPr/>
            <p:nvPr/>
          </p:nvSpPr>
          <p:spPr>
            <a:xfrm>
              <a:off x="1829681" y="3215223"/>
              <a:ext cx="4229100" cy="51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2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2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AC516-FAE6-4F20-8A7B-7F1098445F2C}"/>
              </a:ext>
            </a:extLst>
          </p:cNvPr>
          <p:cNvGrpSpPr/>
          <p:nvPr/>
        </p:nvGrpSpPr>
        <p:grpSpPr>
          <a:xfrm>
            <a:off x="2989010" y="3699244"/>
            <a:ext cx="3324704" cy="484345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0CC27C-9BB5-43A9-AA25-194D8F60BB71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1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69CA4-28C6-43DB-B5A0-0472CAB95D9A}"/>
                </a:ext>
              </a:extLst>
            </p:cNvPr>
            <p:cNvSpPr/>
            <p:nvPr/>
          </p:nvSpPr>
          <p:spPr>
            <a:xfrm>
              <a:off x="1829681" y="3215223"/>
              <a:ext cx="4229100" cy="51014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2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2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72E54-BE29-480A-B0BC-FCDD464684C8}"/>
              </a:ext>
            </a:extLst>
          </p:cNvPr>
          <p:cNvGrpSpPr/>
          <p:nvPr/>
        </p:nvGrpSpPr>
        <p:grpSpPr>
          <a:xfrm>
            <a:off x="847246" y="4300448"/>
            <a:ext cx="3324704" cy="484345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A2EA834-55F3-40C4-9185-F53B76DD8B6A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11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B8A646-67BD-4A24-B45B-F23232C83AB4}"/>
                </a:ext>
              </a:extLst>
            </p:cNvPr>
            <p:cNvSpPr/>
            <p:nvPr/>
          </p:nvSpPr>
          <p:spPr>
            <a:xfrm>
              <a:off x="1829681" y="3215223"/>
              <a:ext cx="4229100" cy="51014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12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5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AD311-8DC0-4E82-A8B9-809062B06680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9AD6B8-939A-4DB1-92C9-B7BC88E1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363D3-3518-4178-859E-C25CD41B1E8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431649" y="787398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những tên riêng được nhắc đến trong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8266-8B2D-4D49-B257-9C6C9DACA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57" y="1233951"/>
            <a:ext cx="4542972" cy="345657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F35B17-031F-4BBB-98F2-28009DD40CBF}"/>
              </a:ext>
            </a:extLst>
          </p:cNvPr>
          <p:cNvCxnSpPr/>
          <p:nvPr/>
        </p:nvCxnSpPr>
        <p:spPr>
          <a:xfrm>
            <a:off x="2759610" y="18230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64949A-5974-47D1-A573-DC98E44F06E6}"/>
              </a:ext>
            </a:extLst>
          </p:cNvPr>
          <p:cNvCxnSpPr/>
          <p:nvPr/>
        </p:nvCxnSpPr>
        <p:spPr>
          <a:xfrm>
            <a:off x="3653402" y="2112645"/>
            <a:ext cx="5022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DF7A99-0795-41FB-828D-6DBB42723759}"/>
              </a:ext>
            </a:extLst>
          </p:cNvPr>
          <p:cNvCxnSpPr/>
          <p:nvPr/>
        </p:nvCxnSpPr>
        <p:spPr>
          <a:xfrm>
            <a:off x="4518213" y="2112645"/>
            <a:ext cx="3118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F9071E-1EDA-42A1-A760-62F3B2A79A4C}"/>
              </a:ext>
            </a:extLst>
          </p:cNvPr>
          <p:cNvCxnSpPr/>
          <p:nvPr/>
        </p:nvCxnSpPr>
        <p:spPr>
          <a:xfrm>
            <a:off x="3429000" y="22802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461A6C-55F3-4DBC-8771-C4078B5F7DF4}"/>
              </a:ext>
            </a:extLst>
          </p:cNvPr>
          <p:cNvCxnSpPr/>
          <p:nvPr/>
        </p:nvCxnSpPr>
        <p:spPr>
          <a:xfrm>
            <a:off x="4928619" y="3095625"/>
            <a:ext cx="3773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FD2FFD-05D3-4B75-9174-6A5F68826FC6}"/>
              </a:ext>
            </a:extLst>
          </p:cNvPr>
          <p:cNvCxnSpPr/>
          <p:nvPr/>
        </p:nvCxnSpPr>
        <p:spPr>
          <a:xfrm>
            <a:off x="3803149" y="3552825"/>
            <a:ext cx="4565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424E90-A41D-4A63-9278-2BADEAB3E4B2}"/>
              </a:ext>
            </a:extLst>
          </p:cNvPr>
          <p:cNvCxnSpPr/>
          <p:nvPr/>
        </p:nvCxnSpPr>
        <p:spPr>
          <a:xfrm>
            <a:off x="4275780" y="36976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B1D57D-7414-43F2-9D63-6C18E0E7C92A}"/>
              </a:ext>
            </a:extLst>
          </p:cNvPr>
          <p:cNvCxnSpPr/>
          <p:nvPr/>
        </p:nvCxnSpPr>
        <p:spPr>
          <a:xfrm>
            <a:off x="4275780" y="38500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4B6BB-778E-4D00-82FB-8DE794964693}"/>
              </a:ext>
            </a:extLst>
          </p:cNvPr>
          <p:cNvCxnSpPr>
            <a:cxnSpLocks/>
          </p:cNvCxnSpPr>
          <p:nvPr/>
        </p:nvCxnSpPr>
        <p:spPr>
          <a:xfrm>
            <a:off x="2425290" y="4200525"/>
            <a:ext cx="1057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B2872-0E16-4844-A44F-7F006A92497D}"/>
              </a:ext>
            </a:extLst>
          </p:cNvPr>
          <p:cNvSpPr/>
          <p:nvPr/>
        </p:nvSpPr>
        <p:spPr>
          <a:xfrm>
            <a:off x="578447" y="1280565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Việt Nam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BFB8-B1E3-4195-BD90-FF315120A2AF}"/>
              </a:ext>
            </a:extLst>
          </p:cNvPr>
          <p:cNvSpPr/>
          <p:nvPr/>
        </p:nvSpPr>
        <p:spPr>
          <a:xfrm>
            <a:off x="650857" y="1570002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Phú Thọ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9438F2-23F0-475C-AD7E-28F29C6B8F55}"/>
              </a:ext>
            </a:extLst>
          </p:cNvPr>
          <p:cNvSpPr/>
          <p:nvPr/>
        </p:nvSpPr>
        <p:spPr>
          <a:xfrm>
            <a:off x="847757" y="1829317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Bắc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05E37-F820-4F2E-AC74-C960BE286A32}"/>
              </a:ext>
            </a:extLst>
          </p:cNvPr>
          <p:cNvSpPr/>
          <p:nvPr/>
        </p:nvSpPr>
        <p:spPr>
          <a:xfrm>
            <a:off x="541855" y="2118754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Vua Hùng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20247-4E36-4376-8F3C-32001CF54ECE}"/>
              </a:ext>
            </a:extLst>
          </p:cNvPr>
          <p:cNvSpPr/>
          <p:nvPr/>
        </p:nvSpPr>
        <p:spPr>
          <a:xfrm>
            <a:off x="785701" y="237806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Nghệ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C63F42-8455-4054-A96F-EEC7E4754FA8}"/>
              </a:ext>
            </a:extLst>
          </p:cNvPr>
          <p:cNvSpPr/>
          <p:nvPr/>
        </p:nvSpPr>
        <p:spPr>
          <a:xfrm>
            <a:off x="659334" y="2667506"/>
            <a:ext cx="976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 Bộ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F729B4-6B8C-41AF-B3A5-E5CDE602C007}"/>
              </a:ext>
            </a:extLst>
          </p:cNvPr>
          <p:cNvSpPr/>
          <p:nvPr/>
        </p:nvSpPr>
        <p:spPr>
          <a:xfrm>
            <a:off x="535906" y="2974060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Tháp Mười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628155-0E02-4F76-9EF8-BF759DF95C6A}"/>
              </a:ext>
            </a:extLst>
          </p:cNvPr>
          <p:cNvSpPr/>
          <p:nvPr/>
        </p:nvSpPr>
        <p:spPr>
          <a:xfrm>
            <a:off x="797540" y="3268274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Trung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350103-ADEB-4329-A38C-C70E90921906}"/>
              </a:ext>
            </a:extLst>
          </p:cNvPr>
          <p:cNvSpPr/>
          <p:nvPr/>
        </p:nvSpPr>
        <p:spPr>
          <a:xfrm>
            <a:off x="824790" y="356543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4C412-98AD-4B0A-AA46-8A79DEA8E062}"/>
              </a:ext>
            </a:extLst>
          </p:cNvPr>
          <p:cNvSpPr txBox="1"/>
          <p:nvPr/>
        </p:nvSpPr>
        <p:spPr>
          <a:xfrm>
            <a:off x="389895" y="1200243"/>
            <a:ext cx="607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Việt Nam, Phú Thọ, Bắc, Vua Hùng, Nghệ, Nam Bộ, Tháp Mười, Trung, Nam</a:t>
            </a:r>
            <a:endParaRPr lang="vi-VN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E8DCBD-2C76-456F-B5C5-520100CB68FF}"/>
              </a:ext>
            </a:extLst>
          </p:cNvPr>
          <p:cNvSpPr txBox="1"/>
          <p:nvPr/>
        </p:nvSpPr>
        <p:spPr>
          <a:xfrm>
            <a:off x="431649" y="1698969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Các câu ở cột A thuộc kiểu câu nào ở cột B?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3D6CD-6F62-4AE7-884A-C41E54B7D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47" y="2335510"/>
            <a:ext cx="5457825" cy="15375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53294-9A70-49D8-973A-E1ACC368734B}"/>
              </a:ext>
            </a:extLst>
          </p:cNvPr>
          <p:cNvCxnSpPr>
            <a:cxnSpLocks/>
          </p:cNvCxnSpPr>
          <p:nvPr/>
        </p:nvCxnSpPr>
        <p:spPr>
          <a:xfrm>
            <a:off x="4031434" y="2962237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8155E3-3471-4E23-B575-5424CAEC8D54}"/>
              </a:ext>
            </a:extLst>
          </p:cNvPr>
          <p:cNvCxnSpPr>
            <a:cxnSpLocks/>
          </p:cNvCxnSpPr>
          <p:nvPr/>
        </p:nvCxnSpPr>
        <p:spPr>
          <a:xfrm>
            <a:off x="4068341" y="3310952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B4A94F-F201-41F7-B749-DEB4A31DE361}"/>
              </a:ext>
            </a:extLst>
          </p:cNvPr>
          <p:cNvCxnSpPr>
            <a:cxnSpLocks/>
          </p:cNvCxnSpPr>
          <p:nvPr/>
        </p:nvCxnSpPr>
        <p:spPr>
          <a:xfrm flipV="1">
            <a:off x="4105248" y="2961406"/>
            <a:ext cx="282010" cy="698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277036"/>
            <a:ext cx="2474381" cy="601893"/>
            <a:chOff x="635794" y="-62436"/>
            <a:chExt cx="2474381" cy="6018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90291" y="-62436"/>
              <a:ext cx="2119884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ĐỌC LẠI</a:t>
              </a:r>
              <a:endParaRPr lang="en-US" sz="1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70286" y="543267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lóng lánh 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41227" y="617893"/>
            <a:ext cx="1624533" cy="681877"/>
            <a:chOff x="358457" y="617893"/>
            <a:chExt cx="1624533" cy="6818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426549"/>
            <a:ext cx="536582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Em đã từng đến thăm những vùng miền nào của đất nước mình?</a:t>
            </a:r>
            <a:endParaRPr lang="en-US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4CEAD-EE3D-43F7-98AB-469CB215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1" y="2191254"/>
            <a:ext cx="5976257" cy="1579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F0E511-DBE6-4C3D-A1DC-555A7F5BCCC4}"/>
              </a:ext>
            </a:extLst>
          </p:cNvPr>
          <p:cNvSpPr/>
          <p:nvPr/>
        </p:nvSpPr>
        <p:spPr>
          <a:xfrm>
            <a:off x="440871" y="3645939"/>
            <a:ext cx="1888672" cy="6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Ruộng bậc thang ở Sa 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D7D7F-CCD3-48C6-93AA-22A24EBBC596}"/>
              </a:ext>
            </a:extLst>
          </p:cNvPr>
          <p:cNvSpPr/>
          <p:nvPr/>
        </p:nvSpPr>
        <p:spPr>
          <a:xfrm>
            <a:off x="2484663" y="3645939"/>
            <a:ext cx="1888672" cy="6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Vịnh Hạ Long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Quảng Ninh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5C7D-3B23-4C2B-A546-B0609F57020C}"/>
              </a:ext>
            </a:extLst>
          </p:cNvPr>
          <p:cNvSpPr/>
          <p:nvPr/>
        </p:nvSpPr>
        <p:spPr>
          <a:xfrm>
            <a:off x="4450895" y="3645938"/>
            <a:ext cx="1888672" cy="101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Cầu Thê Húc, 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đền Ngọc Sơn </a:t>
            </a:r>
          </a:p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70C0"/>
                </a:solidFill>
                <a:latin typeface="+mn-lt"/>
              </a:rPr>
              <a:t>ở Hà Nội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846553-92E2-446E-8660-138595A09064}"/>
              </a:ext>
            </a:extLst>
          </p:cNvPr>
          <p:cNvGrpSpPr/>
          <p:nvPr/>
        </p:nvGrpSpPr>
        <p:grpSpPr>
          <a:xfrm>
            <a:off x="241227" y="617893"/>
            <a:ext cx="1624533" cy="681877"/>
            <a:chOff x="358457" y="617893"/>
            <a:chExt cx="1624533" cy="681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2CF8A-0FC3-457C-9A07-DEBA0ADDBBC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B8078-EE84-4013-8417-F7156D925429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767905-8787-4AEC-9D09-B929E44F5BEA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53757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050233" y="423604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vô xứ Nghệ quanh quanh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lóng lánh 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mến thương.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53757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050233" y="423604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</a:t>
            </a:r>
            <a:r>
              <a:rPr lang="vi-VN" sz="1300" dirty="0">
                <a:latin typeface="UTM Avo" panose="02040603050506020204" pitchFamily="18" charset="0"/>
              </a:rPr>
              <a:t>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1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ênh mông Đồng Tháp Mười | Mytour.vn">
            <a:extLst>
              <a:ext uri="{FF2B5EF4-FFF2-40B4-BE49-F238E27FC236}">
                <a16:creationId xmlns:a16="http://schemas.microsoft.com/office/drawing/2014/main" id="{10891049-3A8B-4C0C-B81E-3A562831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 bwMode="auto">
          <a:xfrm>
            <a:off x="1928784" y="3415435"/>
            <a:ext cx="3000432" cy="13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6528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026720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Ca dao</a:t>
            </a:r>
            <a:endParaRPr lang="vi-VN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164149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581023" y="1026720"/>
            <a:ext cx="4966344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thơ do nhân dân sáng tác, được truyền miệng.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E4DCB-1A11-4AF5-B4C2-037AA6BE7E5A}"/>
              </a:ext>
            </a:extLst>
          </p:cNvPr>
          <p:cNvSpPr/>
          <p:nvPr/>
        </p:nvSpPr>
        <p:spPr>
          <a:xfrm>
            <a:off x="460224" y="1401068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Tranh họa đồ</a:t>
            </a:r>
            <a:endParaRPr lang="vi-VN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A6628B-28EE-454E-8268-B8E530BA2DF7}"/>
              </a:ext>
            </a:extLst>
          </p:cNvPr>
          <p:cNvSpPr/>
          <p:nvPr/>
        </p:nvSpPr>
        <p:spPr>
          <a:xfrm>
            <a:off x="550605" y="1538497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90104-6FC0-43F8-A8D3-188450F9336F}"/>
              </a:ext>
            </a:extLst>
          </p:cNvPr>
          <p:cNvSpPr/>
          <p:nvPr/>
        </p:nvSpPr>
        <p:spPr>
          <a:xfrm>
            <a:off x="346601" y="3056714"/>
            <a:ext cx="5996762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     Đồng Tháp Mười</a:t>
            </a:r>
            <a:endParaRPr lang="vi-VN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06F489-6BA0-44DB-A8C6-D8A1BFF22202}"/>
              </a:ext>
            </a:extLst>
          </p:cNvPr>
          <p:cNvSpPr/>
          <p:nvPr/>
        </p:nvSpPr>
        <p:spPr>
          <a:xfrm>
            <a:off x="458754" y="3194143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DBBAF-0F3A-495B-B9AB-432F77976EC4}"/>
              </a:ext>
            </a:extLst>
          </p:cNvPr>
          <p:cNvSpPr txBox="1"/>
          <p:nvPr/>
        </p:nvSpPr>
        <p:spPr>
          <a:xfrm>
            <a:off x="2094619" y="1402680"/>
            <a:ext cx="3651413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tranh vẽ cảnh vật, sông núi.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Tranh phong cảnh là gì ? 5 giá trị, 6 chủ đề nghệ thuật">
            <a:extLst>
              <a:ext uri="{FF2B5EF4-FFF2-40B4-BE49-F238E27FC236}">
                <a16:creationId xmlns:a16="http://schemas.microsoft.com/office/drawing/2014/main" id="{733F9A5C-AA41-462F-9194-43EF015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1" y="1832430"/>
            <a:ext cx="1800221" cy="1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ọc vẽ tranh phong cảnh online miễn phí. (Không cần có năng khiếu) | Học vẽ  tranh tường 3d, dạy vẽ phong cảnh online cơ bản tại Hà Nội, HCM">
            <a:extLst>
              <a:ext uri="{FF2B5EF4-FFF2-40B4-BE49-F238E27FC236}">
                <a16:creationId xmlns:a16="http://schemas.microsoft.com/office/drawing/2014/main" id="{00B84022-0A7D-44AD-9CFF-9F0B1A7B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59" y="1832431"/>
            <a:ext cx="2340287" cy="1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AA1FF8-D4BF-4628-89BC-C4F5F6D5AEA2}"/>
              </a:ext>
            </a:extLst>
          </p:cNvPr>
          <p:cNvSpPr txBox="1"/>
          <p:nvPr/>
        </p:nvSpPr>
        <p:spPr>
          <a:xfrm>
            <a:off x="2261659" y="3062165"/>
            <a:ext cx="4471832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tên vùng đất trũng rộng lớn ở miền Nam.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2" name="Picture 8" descr="Tranh Phong Cảnh Thiên Nhiên Ngôi Nhà Bên Sông SDTN149 - HapNature">
            <a:extLst>
              <a:ext uri="{FF2B5EF4-FFF2-40B4-BE49-F238E27FC236}">
                <a16:creationId xmlns:a16="http://schemas.microsoft.com/office/drawing/2014/main" id="{10ADC51F-87DE-43C8-B753-4C82264D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10" y="1832430"/>
            <a:ext cx="1823495" cy="12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666396" y="1366970"/>
            <a:ext cx="4812513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1500" dirty="0">
                <a:latin typeface="UTM Avo" panose="02040603050506020204" pitchFamily="18" charset="0"/>
              </a:rPr>
              <a:t>Tìm các câu thơ nói về: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62A79D-9FA3-49CF-8C2A-BABDA3A9AC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354B02E-E5D6-4A9A-881E-2E8DA1912FA1}"/>
              </a:ext>
            </a:extLst>
          </p:cNvPr>
          <p:cNvSpPr txBox="1"/>
          <p:nvPr/>
        </p:nvSpPr>
        <p:spPr>
          <a:xfrm>
            <a:off x="379091" y="2049127"/>
            <a:ext cx="19504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UTM Avo" panose="02040603050506020204" pitchFamily="18" charset="0"/>
              </a:rPr>
              <a:t>a. Xứ Nghệ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BB46C-3A02-47C4-B7B9-FFD7A87E14A5}"/>
              </a:ext>
            </a:extLst>
          </p:cNvPr>
          <p:cNvGrpSpPr/>
          <p:nvPr/>
        </p:nvGrpSpPr>
        <p:grpSpPr>
          <a:xfrm>
            <a:off x="1688168" y="1820342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771A9D-EDA8-4865-9466-C13CAE611EBB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467BD0-80ED-42A5-A715-7EC7A5E5F02A}"/>
                </a:ext>
              </a:extLst>
            </p:cNvPr>
            <p:cNvSpPr/>
            <p:nvPr/>
          </p:nvSpPr>
          <p:spPr>
            <a:xfrm>
              <a:off x="1829681" y="3215223"/>
              <a:ext cx="4229100" cy="65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4C901A-525A-44ED-AD15-796326E845F7}"/>
              </a:ext>
            </a:extLst>
          </p:cNvPr>
          <p:cNvSpPr txBox="1"/>
          <p:nvPr/>
        </p:nvSpPr>
        <p:spPr>
          <a:xfrm>
            <a:off x="379091" y="2535645"/>
            <a:ext cx="31369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UTM Avo" panose="02040603050506020204" pitchFamily="18" charset="0"/>
              </a:rPr>
              <a:t>b. Ngày Giỗ Tổ Hùng Vương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67AD2F-1298-4F6E-A464-8E07A9C9DBA9}"/>
              </a:ext>
            </a:extLst>
          </p:cNvPr>
          <p:cNvGrpSpPr/>
          <p:nvPr/>
        </p:nvGrpSpPr>
        <p:grpSpPr>
          <a:xfrm>
            <a:off x="1688168" y="2863021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AC8CF75-85F2-4302-AF4D-E3A9AD9FF7B3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DD2293-4B49-4868-815B-FF3D7C6D0492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401855-31D6-4B8A-BF76-74A9D95A57B0}"/>
              </a:ext>
            </a:extLst>
          </p:cNvPr>
          <p:cNvSpPr txBox="1"/>
          <p:nvPr/>
        </p:nvSpPr>
        <p:spPr>
          <a:xfrm>
            <a:off x="379091" y="3580820"/>
            <a:ext cx="31369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UTM Avo" panose="02040603050506020204" pitchFamily="18" charset="0"/>
              </a:rPr>
              <a:t>c. Đồng Tháp Mười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365702-3FC7-475E-B149-55C0BBEFFFC5}"/>
              </a:ext>
            </a:extLst>
          </p:cNvPr>
          <p:cNvGrpSpPr/>
          <p:nvPr/>
        </p:nvGrpSpPr>
        <p:grpSpPr>
          <a:xfrm>
            <a:off x="1666396" y="3954305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59527BD-923F-43F9-9CF1-57BDA58D9D6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478AD6-F62C-474C-BBC1-359A94ADF232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16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55498" y="441684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Ngày Giỗ Tổ là ngày nào?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67EAD-8F30-454E-A3F9-98E0B048D3F2}"/>
              </a:ext>
            </a:extLst>
          </p:cNvPr>
          <p:cNvGrpSpPr/>
          <p:nvPr/>
        </p:nvGrpSpPr>
        <p:grpSpPr>
          <a:xfrm>
            <a:off x="455498" y="893465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CA0A3EA-A1FD-41B5-953F-1C9ABA8F8BA6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DB1A2B-D85F-4F98-B6E5-93F47E8E6495}"/>
                </a:ext>
              </a:extLst>
            </p:cNvPr>
            <p:cNvSpPr/>
            <p:nvPr/>
          </p:nvSpPr>
          <p:spPr>
            <a:xfrm>
              <a:off x="1829681" y="3215223"/>
              <a:ext cx="4229100" cy="6494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9AE92-25FC-47C5-ABB2-2A122F435CA2}"/>
              </a:ext>
            </a:extLst>
          </p:cNvPr>
          <p:cNvGrpSpPr/>
          <p:nvPr/>
        </p:nvGrpSpPr>
        <p:grpSpPr>
          <a:xfrm>
            <a:off x="4933244" y="366426"/>
            <a:ext cx="1380470" cy="1270463"/>
            <a:chOff x="4933244" y="366426"/>
            <a:chExt cx="1380470" cy="12704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6575CD8-CB48-48D8-8045-D3E91D5ADA7B}"/>
                </a:ext>
              </a:extLst>
            </p:cNvPr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27D3872C-9368-4FA8-BF64-76955E9F5F20}"/>
                </a:ext>
              </a:extLst>
            </p:cNvPr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7A58548D-4258-4270-A6CE-D43B411383FE}"/>
                </a:ext>
              </a:extLst>
            </p:cNvPr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615FEA-68A9-47CE-8B42-36B9B6EEB8CB}"/>
                </a:ext>
              </a:extLst>
            </p:cNvPr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808EF3-B947-4C22-B500-A0A2ACE05CC2}"/>
                </a:ext>
              </a:extLst>
            </p:cNvPr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DE3452-7284-4BFA-8B00-736BB7473B1E}"/>
                </a:ext>
              </a:extLst>
            </p:cNvPr>
            <p:cNvSpPr txBox="1"/>
            <p:nvPr/>
          </p:nvSpPr>
          <p:spPr>
            <a:xfrm>
              <a:off x="5185698" y="553100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FD954E-C725-4285-A885-72828A44A00E}"/>
                </a:ext>
              </a:extLst>
            </p:cNvPr>
            <p:cNvSpPr txBox="1"/>
            <p:nvPr/>
          </p:nvSpPr>
          <p:spPr>
            <a:xfrm>
              <a:off x="5305181" y="81802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>
                  <a:latin typeface="+mn-lt"/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A6D5A1-778E-4B29-9293-4DF48DB6FC92}"/>
                </a:ext>
              </a:extLst>
            </p:cNvPr>
            <p:cNvSpPr txBox="1"/>
            <p:nvPr/>
          </p:nvSpPr>
          <p:spPr>
            <a:xfrm>
              <a:off x="5230582" y="1252518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>
                  <a:latin typeface="+mn-lt"/>
                </a:rPr>
                <a:t>Âm lịch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55498" y="441684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500" dirty="0">
                <a:latin typeface="UTM Avo" panose="02040603050506020204" pitchFamily="18" charset="0"/>
              </a:rPr>
              <a:t>Tìm từ ngữ miêu tả vẻ đẹp của xứ Nghệ.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8A400-9F48-4866-B1DD-7416EBE028F2}"/>
              </a:ext>
            </a:extLst>
          </p:cNvPr>
          <p:cNvGrpSpPr/>
          <p:nvPr/>
        </p:nvGrpSpPr>
        <p:grpSpPr>
          <a:xfrm>
            <a:off x="1412396" y="893465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92CB7B-8545-41CB-B749-5DD168DCA0C9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993AE-9F7A-4843-BD4F-F74F41C3D83C}"/>
                </a:ext>
              </a:extLst>
            </p:cNvPr>
            <p:cNvSpPr/>
            <p:nvPr/>
          </p:nvSpPr>
          <p:spPr>
            <a:xfrm>
              <a:off x="1829681" y="3215223"/>
              <a:ext cx="4229100" cy="65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E86D7F-6CB7-46F0-A7ED-F28718C73871}"/>
              </a:ext>
            </a:extLst>
          </p:cNvPr>
          <p:cNvSpPr txBox="1"/>
          <p:nvPr/>
        </p:nvSpPr>
        <p:spPr>
          <a:xfrm>
            <a:off x="885392" y="1676973"/>
            <a:ext cx="24753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Non xanh nước biếc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123BA-3A31-408D-8E4B-D177A6F287DE}"/>
              </a:ext>
            </a:extLst>
          </p:cNvPr>
          <p:cNvSpPr txBox="1"/>
          <p:nvPr/>
        </p:nvSpPr>
        <p:spPr>
          <a:xfrm>
            <a:off x="3732892" y="1676973"/>
            <a:ext cx="22397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Như tranh họa đồ</a:t>
            </a:r>
          </a:p>
        </p:txBody>
      </p:sp>
    </p:spTree>
    <p:extLst>
      <p:ext uri="{BB962C8B-B14F-4D97-AF65-F5344CB8AC3E}">
        <p14:creationId xmlns:p14="http://schemas.microsoft.com/office/powerpoint/2010/main" val="1326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>
                    <p:cTn id="32" fill="hold" display="0">
                      <p:stCondLst>
                        <p:cond delay="indefinite"/>
                      </p:stCondLst>
                    </p:cTn>
                    <p:tgtEl>
                      <p:spTgt spid="11"/>
                    </p:tgtEl>
                  </p:cMediaNode>
                </p:video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897</Words>
  <Application>Microsoft Office PowerPoint</Application>
  <PresentationFormat>Custom</PresentationFormat>
  <Paragraphs>119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Kalam</vt:lpstr>
      <vt:lpstr>Calibri Light</vt:lpstr>
      <vt:lpstr>UTM Cookies</vt:lpstr>
      <vt:lpstr>Montserrat</vt:lpstr>
      <vt:lpstr>Arial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Hang Nguyen</cp:lastModifiedBy>
  <cp:revision>243</cp:revision>
  <dcterms:modified xsi:type="dcterms:W3CDTF">2025-04-14T01:38:17Z</dcterms:modified>
</cp:coreProperties>
</file>