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36" r:id="rId6"/>
    <p:sldMasterId id="2147483772" r:id="rId7"/>
    <p:sldMasterId id="2147483784" r:id="rId8"/>
  </p:sldMasterIdLst>
  <p:notesMasterIdLst>
    <p:notesMasterId r:id="rId30"/>
  </p:notesMasterIdLst>
  <p:sldIdLst>
    <p:sldId id="528" r:id="rId9"/>
    <p:sldId id="291" r:id="rId10"/>
    <p:sldId id="270" r:id="rId11"/>
    <p:sldId id="271" r:id="rId12"/>
    <p:sldId id="258" r:id="rId13"/>
    <p:sldId id="257" r:id="rId14"/>
    <p:sldId id="266" r:id="rId15"/>
    <p:sldId id="268" r:id="rId16"/>
    <p:sldId id="267" r:id="rId17"/>
    <p:sldId id="272" r:id="rId18"/>
    <p:sldId id="273" r:id="rId19"/>
    <p:sldId id="506" r:id="rId20"/>
    <p:sldId id="508" r:id="rId21"/>
    <p:sldId id="509" r:id="rId22"/>
    <p:sldId id="304" r:id="rId23"/>
    <p:sldId id="523" r:id="rId24"/>
    <p:sldId id="525" r:id="rId25"/>
    <p:sldId id="325" r:id="rId26"/>
    <p:sldId id="276" r:id="rId27"/>
    <p:sldId id="298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6F873-1B62-4BF4-7BA4-682DBEA5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9222B9-B24A-1F70-3BC5-C30456D91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7141E7-EF21-1F09-3709-413449D1C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11F12A-EA18-C53C-D96A-64FDCE6F8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841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82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2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346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54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1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8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8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18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9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9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6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9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65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94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48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48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8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88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22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42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89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3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90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199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94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1923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038047" y="360865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29" y="1849703"/>
            <a:ext cx="1655935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2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88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png"/><Relationship Id="rId18" Type="http://schemas.openxmlformats.org/officeDocument/2006/relationships/image" Target="../media/image51.gif"/><Relationship Id="rId26" Type="http://schemas.microsoft.com/office/2007/relationships/hdphoto" Target="../media/hdphoto12.wdp"/><Relationship Id="rId3" Type="http://schemas.openxmlformats.org/officeDocument/2006/relationships/image" Target="../media/image42.png"/><Relationship Id="rId21" Type="http://schemas.openxmlformats.org/officeDocument/2006/relationships/image" Target="../media/image53.png"/><Relationship Id="rId7" Type="http://schemas.openxmlformats.org/officeDocument/2006/relationships/image" Target="../media/image44.png"/><Relationship Id="rId12" Type="http://schemas.openxmlformats.org/officeDocument/2006/relationships/image" Target="../media/image47.gif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image" Target="../media/image41.gif"/><Relationship Id="rId16" Type="http://schemas.microsoft.com/office/2007/relationships/hdphoto" Target="../media/hdphoto8.wdp"/><Relationship Id="rId20" Type="http://schemas.microsoft.com/office/2007/relationships/hdphoto" Target="../media/hdphoto9.wdp"/><Relationship Id="rId29" Type="http://schemas.openxmlformats.org/officeDocument/2006/relationships/image" Target="../media/image57.gif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11" Type="http://schemas.openxmlformats.org/officeDocument/2006/relationships/image" Target="../media/image46.gif"/><Relationship Id="rId24" Type="http://schemas.microsoft.com/office/2007/relationships/hdphoto" Target="../media/hdphoto11.wdp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23" Type="http://schemas.openxmlformats.org/officeDocument/2006/relationships/image" Target="../media/image54.png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image" Target="../media/image52.png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45.png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56.png"/><Relationship Id="rId30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21" Type="http://schemas.openxmlformats.org/officeDocument/2006/relationships/image" Target="../media/image23.png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jpg"/><Relationship Id="rId5" Type="http://schemas.microsoft.com/office/2007/relationships/media" Target="../media/media4.mp3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openxmlformats.org/officeDocument/2006/relationships/image" Target="../media/image20.png"/><Relationship Id="rId10" Type="http://schemas.openxmlformats.org/officeDocument/2006/relationships/image" Target="../media/image24.jp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openxmlformats.org/officeDocument/2006/relationships/image" Target="../media/image20.png"/><Relationship Id="rId10" Type="http://schemas.openxmlformats.org/officeDocument/2006/relationships/image" Target="../media/image25.jp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D2C39-F2C5-C620-E310-AD18962FD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>
            <a:extLst>
              <a:ext uri="{FF2B5EF4-FFF2-40B4-BE49-F238E27FC236}">
                <a16:creationId xmlns:a16="http://schemas.microsoft.com/office/drawing/2014/main" id="{2EC54D0F-F0C6-C15C-6F2F-123FFFFC3CED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>
            <a:extLst>
              <a:ext uri="{FF2B5EF4-FFF2-40B4-BE49-F238E27FC236}">
                <a16:creationId xmlns:a16="http://schemas.microsoft.com/office/drawing/2014/main" id="{B41D4AAA-23D8-4EA6-991D-06AF4D1D50F2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>
              <a:extLst>
                <a:ext uri="{FF2B5EF4-FFF2-40B4-BE49-F238E27FC236}">
                  <a16:creationId xmlns:a16="http://schemas.microsoft.com/office/drawing/2014/main" id="{632A286C-8E7F-06F4-799D-9953CE83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>
              <a:extLst>
                <a:ext uri="{FF2B5EF4-FFF2-40B4-BE49-F238E27FC236}">
                  <a16:creationId xmlns:a16="http://schemas.microsoft.com/office/drawing/2014/main" id="{B461184D-014C-4EAB-67E5-30BE4B8B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>
              <a:extLst>
                <a:ext uri="{FF2B5EF4-FFF2-40B4-BE49-F238E27FC236}">
                  <a16:creationId xmlns:a16="http://schemas.microsoft.com/office/drawing/2014/main" id="{34E3F3B9-6FB7-0D93-0CFA-71C1E95B8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E77FE4-1B2A-7245-1D73-2D6F438E3088}"/>
              </a:ext>
            </a:extLst>
          </p:cNvPr>
          <p:cNvSpPr txBox="1"/>
          <p:nvPr/>
        </p:nvSpPr>
        <p:spPr>
          <a:xfrm>
            <a:off x="3046372" y="236579"/>
            <a:ext cx="5699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UBND QUẬN DƯƠNG KINH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TRƯỜNG TIỂU HỌC ANH DŨNG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E3B72E-FD11-4237-F21F-4160DF1E9139}"/>
              </a:ext>
            </a:extLst>
          </p:cNvPr>
          <p:cNvCxnSpPr/>
          <p:nvPr/>
        </p:nvCxnSpPr>
        <p:spPr>
          <a:xfrm>
            <a:off x="4413380" y="1188303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9B847-6FFE-B21E-85F0-8512740F8E1A}"/>
              </a:ext>
            </a:extLst>
          </p:cNvPr>
          <p:cNvSpPr txBox="1"/>
          <p:nvPr/>
        </p:nvSpPr>
        <p:spPr>
          <a:xfrm>
            <a:off x="2935244" y="1964524"/>
            <a:ext cx="569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EF58E-7C5B-6D34-55B5-B5BB73369493}"/>
              </a:ext>
            </a:extLst>
          </p:cNvPr>
          <p:cNvSpPr txBox="1"/>
          <p:nvPr/>
        </p:nvSpPr>
        <p:spPr>
          <a:xfrm>
            <a:off x="2935244" y="2514793"/>
            <a:ext cx="5699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B050"/>
                </a:solidFill>
                <a:latin typeface="+mj-lt"/>
              </a:rPr>
              <a:t>BÀI 8: LŨY TRE (TIẾT 1 + 2)</a:t>
            </a:r>
            <a:endParaRPr lang="en-US" sz="44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53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1779" y="1130908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71779" y="3579833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ần 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vi-VN" sz="28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chỉ tâm trạng nhớ thương, lưu luyến, nghĩ ngợi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61074" y="5828207"/>
            <a:ext cx="2719140" cy="10297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394" y="360507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40019" y="1111756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74730" y="3621664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4302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161708" y="1740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96811" y="2279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628366" y="36216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10576" y="419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7141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4345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818638" y="12556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06689" y="1731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748" y="22983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97294" y="28366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34866" y="28223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42438" y="3605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80538" y="426332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302551" y="48257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227629" y="53485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156823" y="53370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91258" y="974474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Sao,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52763" y="3525939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2119" y="912460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6699" y="3153519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70821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57412"/>
            <a:ext cx="12114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93223" y="5351828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69" y="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605143"/>
            <a:ext cx="10515600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1"/>
            <a:ext cx="12192000" cy="68745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57" y="1302749"/>
            <a:ext cx="9136819" cy="5692239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5008638" y="2603491"/>
            <a:ext cx="2523065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 KHỞI ĐỘNG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Ngô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Sông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Cánh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Câu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Món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Lũy</a:t>
              </a:r>
              <a:r>
                <a:rPr kumimoji="0" lang="en-US" sz="4400" b="1" i="0" u="none" strike="noStrike" kern="1200" cap="none" spc="0" normalizeH="0" noProof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tre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95" y="1720103"/>
            <a:ext cx="8559893" cy="34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963</Words>
  <Application>Microsoft Office PowerPoint</Application>
  <PresentationFormat>Widescreen</PresentationFormat>
  <Paragraphs>181</Paragraphs>
  <Slides>21</Slides>
  <Notes>13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4_Office Theme</vt:lpstr>
      <vt:lpstr>8_Office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những từ ngữ chỉ thời gian trong bài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67</cp:revision>
  <dcterms:created xsi:type="dcterms:W3CDTF">2021-05-27T08:02:03Z</dcterms:created>
  <dcterms:modified xsi:type="dcterms:W3CDTF">2025-04-03T17:45:58Z</dcterms:modified>
</cp:coreProperties>
</file>