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34" r:id="rId4"/>
    <p:sldMasterId id="2147483736" r:id="rId5"/>
    <p:sldMasterId id="2147483772" r:id="rId6"/>
  </p:sldMasterIdLst>
  <p:notesMasterIdLst>
    <p:notesMasterId r:id="rId21"/>
  </p:notesMasterIdLst>
  <p:sldIdLst>
    <p:sldId id="528" r:id="rId7"/>
    <p:sldId id="279" r:id="rId8"/>
    <p:sldId id="280" r:id="rId9"/>
    <p:sldId id="282" r:id="rId10"/>
    <p:sldId id="511" r:id="rId11"/>
    <p:sldId id="512" r:id="rId12"/>
    <p:sldId id="285" r:id="rId13"/>
    <p:sldId id="286" r:id="rId14"/>
    <p:sldId id="521" r:id="rId15"/>
    <p:sldId id="522" r:id="rId16"/>
    <p:sldId id="514" r:id="rId17"/>
    <p:sldId id="515" r:id="rId18"/>
    <p:sldId id="298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6F873-1B62-4BF4-7BA4-682DBEA5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9222B9-B24A-1F70-3BC5-C30456D91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07141E7-EF21-1F09-3709-413449D1C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11F12A-EA18-C53C-D96A-64FDCE6F8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84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7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13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2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7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8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3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8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1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1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18" Type="http://schemas.openxmlformats.org/officeDocument/2006/relationships/image" Target="../media/image36.gif"/><Relationship Id="rId26" Type="http://schemas.microsoft.com/office/2007/relationships/hdphoto" Target="../media/hdphoto10.wdp"/><Relationship Id="rId3" Type="http://schemas.openxmlformats.org/officeDocument/2006/relationships/image" Target="../media/image27.png"/><Relationship Id="rId21" Type="http://schemas.openxmlformats.org/officeDocument/2006/relationships/image" Target="../media/image38.png"/><Relationship Id="rId7" Type="http://schemas.openxmlformats.org/officeDocument/2006/relationships/image" Target="../media/image29.png"/><Relationship Id="rId12" Type="http://schemas.openxmlformats.org/officeDocument/2006/relationships/image" Target="../media/image32.gif"/><Relationship Id="rId17" Type="http://schemas.openxmlformats.org/officeDocument/2006/relationships/image" Target="../media/image35.png"/><Relationship Id="rId25" Type="http://schemas.openxmlformats.org/officeDocument/2006/relationships/image" Target="../media/image40.png"/><Relationship Id="rId2" Type="http://schemas.openxmlformats.org/officeDocument/2006/relationships/image" Target="../media/image26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42.gif"/><Relationship Id="rId1" Type="http://schemas.openxmlformats.org/officeDocument/2006/relationships/slideLayout" Target="../slideLayouts/slideLayout49.xml"/><Relationship Id="rId6" Type="http://schemas.microsoft.com/office/2007/relationships/hdphoto" Target="../media/hdphoto2.wdp"/><Relationship Id="rId11" Type="http://schemas.openxmlformats.org/officeDocument/2006/relationships/image" Target="../media/image31.gif"/><Relationship Id="rId24" Type="http://schemas.microsoft.com/office/2007/relationships/hdphoto" Target="../media/hdphoto9.wdp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37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41.png"/><Relationship Id="rId30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D2C39-F2C5-C620-E310-AD18962FD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>
            <a:extLst>
              <a:ext uri="{FF2B5EF4-FFF2-40B4-BE49-F238E27FC236}">
                <a16:creationId xmlns:a16="http://schemas.microsoft.com/office/drawing/2014/main" id="{2EC54D0F-F0C6-C15C-6F2F-123FFFFC3CED}"/>
              </a:ext>
            </a:extLst>
          </p:cNvPr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>
            <a:extLst>
              <a:ext uri="{FF2B5EF4-FFF2-40B4-BE49-F238E27FC236}">
                <a16:creationId xmlns:a16="http://schemas.microsoft.com/office/drawing/2014/main" id="{B41D4AAA-23D8-4EA6-991D-06AF4D1D50F2}"/>
              </a:ext>
            </a:extLst>
          </p:cNvPr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>
              <a:extLst>
                <a:ext uri="{FF2B5EF4-FFF2-40B4-BE49-F238E27FC236}">
                  <a16:creationId xmlns:a16="http://schemas.microsoft.com/office/drawing/2014/main" id="{632A286C-8E7F-06F4-799D-9953CE834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>
              <a:extLst>
                <a:ext uri="{FF2B5EF4-FFF2-40B4-BE49-F238E27FC236}">
                  <a16:creationId xmlns:a16="http://schemas.microsoft.com/office/drawing/2014/main" id="{B461184D-014C-4EAB-67E5-30BE4B8B4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>
              <a:extLst>
                <a:ext uri="{FF2B5EF4-FFF2-40B4-BE49-F238E27FC236}">
                  <a16:creationId xmlns:a16="http://schemas.microsoft.com/office/drawing/2014/main" id="{34E3F3B9-6FB7-0D93-0CFA-71C1E95B8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E77FE4-1B2A-7245-1D73-2D6F438E3088}"/>
              </a:ext>
            </a:extLst>
          </p:cNvPr>
          <p:cNvSpPr txBox="1"/>
          <p:nvPr/>
        </p:nvSpPr>
        <p:spPr>
          <a:xfrm>
            <a:off x="3046372" y="236579"/>
            <a:ext cx="5699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TIỂU HỌC ANH DŨNG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E3B72E-FD11-4237-F21F-4160DF1E9139}"/>
              </a:ext>
            </a:extLst>
          </p:cNvPr>
          <p:cNvCxnSpPr/>
          <p:nvPr/>
        </p:nvCxnSpPr>
        <p:spPr>
          <a:xfrm>
            <a:off x="4413380" y="1188303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E9B847-6FFE-B21E-85F0-8512740F8E1A}"/>
              </a:ext>
            </a:extLst>
          </p:cNvPr>
          <p:cNvSpPr txBox="1"/>
          <p:nvPr/>
        </p:nvSpPr>
        <p:spPr>
          <a:xfrm>
            <a:off x="2935244" y="1964524"/>
            <a:ext cx="569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 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EF58E-7C5B-6D34-55B5-B5BB73369493}"/>
              </a:ext>
            </a:extLst>
          </p:cNvPr>
          <p:cNvSpPr txBox="1"/>
          <p:nvPr/>
        </p:nvSpPr>
        <p:spPr>
          <a:xfrm>
            <a:off x="2935244" y="2514793"/>
            <a:ext cx="56994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8: LŨY TRE (TIẾT 3 + 4)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875"/>
            <a:ext cx="12413776" cy="1009375"/>
          </a:xfrm>
        </p:spPr>
        <p:txBody>
          <a:bodyPr/>
          <a:lstStyle/>
          <a:p>
            <a:r>
              <a:rPr lang="en-US"/>
              <a:t>1.Xếp các từ ngữ dưới đây vào nhóm thích hợp: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2" y="4471404"/>
            <a:ext cx="3388436" cy="2114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752" y="4230255"/>
            <a:ext cx="3619816" cy="2438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00" y="1588018"/>
            <a:ext cx="2309314" cy="80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801" y="3304428"/>
            <a:ext cx="2224309" cy="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0117 0.4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0263 0.271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39115 0.211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1044 L 0.27174 0.453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6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3724 0.2175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414 0.147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2279 0.368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63516 0.201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50898 0.0467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672" y="2087468"/>
            <a:ext cx="10515600" cy="535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2707" y="968131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3522" y="982640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43961" y="981779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966414" y="1770070"/>
            <a:ext cx="3234202" cy="30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1676400" y="3373866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óng.</a:t>
            </a:r>
            <a:endParaRPr lang="en-US" sz="48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1664890" y="4306084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lánh.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1676400" y="5238302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xanh.</a:t>
            </a:r>
            <a:endParaRPr lang="en-US" sz="48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build="p"/>
      <p:bldP spid="18" grpId="0" build="p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 đáp về đặc điểm của các sự vật ngôi sao, dòng sông, nương lúa, bầu trời.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096052" y="15117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238216" y="2663495"/>
            <a:ext cx="6424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238216" y="3917457"/>
            <a:ext cx="8216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1238216" y="5176598"/>
            <a:ext cx="90670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96248" y="979913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0" y="979913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6063" y="905986"/>
            <a:ext cx="5255932" cy="2835173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9339" y="1088386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sớm mai thức dậy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9339" y="26712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109339" y="173793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>
                <a:solidFill>
                  <a:srgbClr val="0000FF"/>
                </a:solidFill>
                <a:latin typeface="HP001 4 hàng" panose="020B0603050302020204" pitchFamily="34" charset="0"/>
              </a:rPr>
              <a:t>Lũy tre xanh rì rào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72616" y="235010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Ngọn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tre cong gọng vó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72616" y="299956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Kéo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mặt trời lên cao.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9339" y="4018148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8"/>
          <p:cNvSpPr txBox="1"/>
          <p:nvPr/>
        </p:nvSpPr>
        <p:spPr>
          <a:xfrm>
            <a:off x="72616" y="422150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 trưa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đồng đầy nắng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0" y="4841947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>
                <a:solidFill>
                  <a:srgbClr val="0000FF"/>
                </a:solidFill>
                <a:latin typeface="HP001 4 hàng" panose="020B0603050302020204" pitchFamily="34" charset="0"/>
              </a:rPr>
              <a:t>Trâu nằm nhai bóng râm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36308" y="548762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re bần thần nhớ gió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36308" y="60882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Chợt về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đầy tiếng chim.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5792963" y="974931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8"/>
          <p:cNvSpPr txBox="1"/>
          <p:nvPr/>
        </p:nvSpPr>
        <p:spPr>
          <a:xfrm>
            <a:off x="5756240" y="1178284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trời xuống núi ngủ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5683624" y="179873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>
                <a:solidFill>
                  <a:srgbClr val="0000FF"/>
                </a:solidFill>
                <a:latin typeface="HP001 4 hàng" panose="020B0603050302020204" pitchFamily="34" charset="0"/>
              </a:rPr>
              <a:t>Tre nâng vầng trăng lên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5719932" y="24444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>
                <a:solidFill>
                  <a:srgbClr val="0000FF"/>
                </a:solidFill>
                <a:latin typeface="HP001 4 hàng" panose="020B0603050302020204" pitchFamily="34" charset="0"/>
              </a:rPr>
              <a:t>Sao, sao treo đầy cành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5719932" y="304499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Suốt đêm</a:t>
            </a:r>
            <a:r>
              <a:rPr kumimoji="0" lang="en-US" altLang="en-US" sz="4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dài thắp sáng.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702787" y="878765"/>
            <a:ext cx="1053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vào ô trống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236" y="2581836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chạy h           h           trên sân bóng.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0236" y="3504687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Nhà trường họp phụ h           vào chủ nhật.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7154" y="2743199"/>
            <a:ext cx="426291" cy="3767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4418" y="2743199"/>
            <a:ext cx="375815" cy="37670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30470" y="3671248"/>
            <a:ext cx="429637" cy="38213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7154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uỳnh</a:t>
            </a:r>
          </a:p>
        </p:txBody>
      </p:sp>
      <p:sp>
        <p:nvSpPr>
          <p:cNvPr id="9" name="Rectangle 8"/>
          <p:cNvSpPr/>
          <p:nvPr/>
        </p:nvSpPr>
        <p:spPr>
          <a:xfrm>
            <a:off x="6434418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uỵch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8563" y="3676678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uynh</a:t>
            </a: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 animBg="1"/>
      <p:bldP spid="10" grpId="0" animBg="1"/>
      <p:bldP spid="11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0" y="3692034"/>
            <a:ext cx="10515600" cy="61515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Chọn </a:t>
            </a:r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163604" y="104668"/>
            <a:ext cx="10515600" cy="83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</a:t>
            </a:r>
            <a:r>
              <a:rPr lang="en-US" sz="3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1325562"/>
            <a:ext cx="8225117" cy="217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       i ti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    ai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chồi xanh     on.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</a:t>
            </a:r>
            <a:r>
              <a:rPr lang="en-US" sz="2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Nguyễn Lâm Thắng)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4594378"/>
            <a:ext cx="9529482" cy="258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đi dưới hang cây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thấy vòm lá b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công vẫn mê say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 bổng trầm tha th</a:t>
            </a:r>
          </a:p>
          <a:p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  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Nguyễn Lâm Thắng)</a:t>
            </a:r>
          </a:p>
          <a:p>
            <a:endParaRPr lang="en-US" sz="3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10670" y="817531"/>
            <a:ext cx="10515600" cy="61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87252" y="1379124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13294" y="2196409"/>
            <a:ext cx="410136" cy="32667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52856" y="2558907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52856" y="4937295"/>
            <a:ext cx="421602" cy="347399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47914" y="5928016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7252" y="1379123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13294" y="218232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64322" y="257079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52856" y="4943943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iếc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47914" y="5943375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iết</a:t>
            </a:r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32213"/>
            <a:ext cx="116278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394</Words>
  <Application>Microsoft Office PowerPoint</Application>
  <PresentationFormat>Widescreen</PresentationFormat>
  <Paragraphs>69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Verdana</vt:lpstr>
      <vt:lpstr>3_Office Theme</vt:lpstr>
      <vt:lpstr>2_Office 主题​​</vt:lpstr>
      <vt:lpstr>4_Office Theme</vt:lpstr>
      <vt:lpstr>5_Office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Chọn iêt hoặc iêc thay vào ô vuông.</vt:lpstr>
      <vt:lpstr>PowerPoint Presentation</vt:lpstr>
      <vt:lpstr>PowerPoint Presentation</vt:lpstr>
      <vt:lpstr>PowerPoint Presentation</vt:lpstr>
      <vt:lpstr>1.Xếp các từ ngữ dưới đây vào nhóm thích hợp: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67</cp:revision>
  <dcterms:created xsi:type="dcterms:W3CDTF">2021-05-27T08:02:03Z</dcterms:created>
  <dcterms:modified xsi:type="dcterms:W3CDTF">2025-04-03T17:46:32Z</dcterms:modified>
</cp:coreProperties>
</file>