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6" r:id="rId2"/>
  </p:sldMasterIdLst>
  <p:notesMasterIdLst>
    <p:notesMasterId r:id="rId12"/>
  </p:notesMasterIdLst>
  <p:sldIdLst>
    <p:sldId id="288" r:id="rId3"/>
    <p:sldId id="267" r:id="rId4"/>
    <p:sldId id="268" r:id="rId5"/>
    <p:sldId id="259" r:id="rId6"/>
    <p:sldId id="261" r:id="rId7"/>
    <p:sldId id="269" r:id="rId8"/>
    <p:sldId id="265" r:id="rId9"/>
    <p:sldId id="264" r:id="rId10"/>
    <p:sldId id="270" r:id="rId11"/>
  </p:sldIdLst>
  <p:sldSz cx="9144000" cy="5143500" type="screen16x9"/>
  <p:notesSz cx="6858000" cy="9144000"/>
  <p:embeddedFontLst>
    <p:embeddedFont>
      <p:font typeface="Baloo 2" panose="020B0604020202020204" charset="0"/>
      <p:regular r:id="rId13"/>
      <p:bold r:id="rId14"/>
    </p:embeddedFont>
    <p:embeddedFont>
      <p:font typeface="Pangolin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26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2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1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3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40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61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3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52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6171533" y="2105938"/>
            <a:ext cx="3394157" cy="3394157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022815" y="-1157924"/>
            <a:ext cx="3394157" cy="3394157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2357805" y="-1528396"/>
            <a:ext cx="4431322" cy="8156332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857693" y="2396752"/>
            <a:ext cx="75297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/>
            <a:r>
              <a:rPr lang="vi-VN" sz="3600" b="1" dirty="0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BÀI 21: TỰ CHĂM SÓC </a:t>
            </a:r>
          </a:p>
          <a:p>
            <a:pPr algn="ctr" defTabSz="457200"/>
            <a:r>
              <a:rPr lang="vi-VN" sz="3600" b="1" dirty="0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SỨC KHỎE BẢN THÂN</a:t>
            </a:r>
            <a:endParaRPr sz="400" dirty="0"/>
          </a:p>
        </p:txBody>
      </p:sp>
      <p:sp>
        <p:nvSpPr>
          <p:cNvPr id="192" name="Google Shape;192;p8"/>
          <p:cNvSpPr/>
          <p:nvPr/>
        </p:nvSpPr>
        <p:spPr>
          <a:xfrm>
            <a:off x="7799322" y="90805"/>
            <a:ext cx="1344678" cy="74106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54231" y="4148107"/>
            <a:ext cx="882138" cy="980154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5879" y="729193"/>
            <a:ext cx="557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defTabSz="457200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1" name="Google Shape;193;p8"/>
          <p:cNvSpPr/>
          <p:nvPr/>
        </p:nvSpPr>
        <p:spPr>
          <a:xfrm>
            <a:off x="904869" y="4123118"/>
            <a:ext cx="555369" cy="784429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394881" y="3413178"/>
            <a:ext cx="882138" cy="980154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/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90;p8">
            <a:extLst>
              <a:ext uri="{FF2B5EF4-FFF2-40B4-BE49-F238E27FC236}">
                <a16:creationId xmlns:a16="http://schemas.microsoft.com/office/drawing/2014/main" id="{711C9918-25DA-F486-866D-C9F3D08161C7}"/>
              </a:ext>
            </a:extLst>
          </p:cNvPr>
          <p:cNvSpPr txBox="1"/>
          <p:nvPr/>
        </p:nvSpPr>
        <p:spPr>
          <a:xfrm>
            <a:off x="756524" y="1965842"/>
            <a:ext cx="75297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/>
            <a:r>
              <a:rPr lang="vi-VN" sz="2800">
                <a:solidFill>
                  <a:srgbClr val="002060"/>
                </a:solidFill>
                <a:latin typeface="Federo"/>
                <a:ea typeface="Federo"/>
                <a:cs typeface="Federo"/>
                <a:sym typeface="Federo"/>
              </a:rPr>
              <a:t>Hoạt động trải nghiệm</a:t>
            </a:r>
            <a:endParaRPr sz="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69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36" y="2279278"/>
            <a:ext cx="3951622" cy="1426500"/>
          </a:xfrm>
        </p:spPr>
        <p:txBody>
          <a:bodyPr/>
          <a:lstStyle/>
          <a:p>
            <a:r>
              <a:rPr lang="vi-VN" dirty="0"/>
              <a:t>Bài 21: Tự chăm </a:t>
            </a:r>
            <a:br>
              <a:rPr lang="vi-VN" dirty="0"/>
            </a:br>
            <a:r>
              <a:rPr lang="vi-VN" dirty="0"/>
              <a:t>sóc sức khỏe </a:t>
            </a:r>
            <a:br>
              <a:rPr lang="vi-VN" dirty="0"/>
            </a:br>
            <a:r>
              <a:rPr lang="vi-VN" dirty="0"/>
              <a:t>bản thân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1739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Tham dự phát động phong trào “Vì tầm vóc Việt”.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2E913-4C7B-4A5C-9750-A853BB2A8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19" y="372965"/>
            <a:ext cx="5979003" cy="40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286540" y="782082"/>
            <a:ext cx="735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Tập bài thể dục giữa giờ theo nhạc.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681492" cy="905001"/>
            <a:chOff x="609699" y="240011"/>
            <a:chExt cx="5681492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80214"/>
              <a:ext cx="48622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đề</a:t>
              </a:r>
              <a:endParaRPr lang="vi-VN" sz="2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B72D12-D279-495A-92D9-D8111DF56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768" y="1506553"/>
            <a:ext cx="5902464" cy="2854865"/>
          </a:xfrm>
          <a:prstGeom prst="rect">
            <a:avLst/>
          </a:prstGeom>
        </p:spPr>
      </p:pic>
      <p:pic>
        <p:nvPicPr>
          <p:cNvPr id="8" name="Koo Koo Kanga Roo - Superheroes Unite (Dance-A-Long)">
            <a:hlinkClick r:id="" action="ppaction://media"/>
            <a:extLst>
              <a:ext uri="{FF2B5EF4-FFF2-40B4-BE49-F238E27FC236}">
                <a16:creationId xmlns:a16="http://schemas.microsoft.com/office/drawing/2014/main" id="{A051D817-4A9B-4A6E-90D5-D122D03A6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7248" y="280214"/>
            <a:ext cx="2035577" cy="11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532720" y="1003858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Kể những việc cần làm và tác dụng của những việc đó.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1834855"/>
            <a:ext cx="8424863" cy="24189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4A13-54B7-4C56-851F-363CF7177D38}"/>
              </a:ext>
            </a:extLst>
          </p:cNvPr>
          <p:cNvSpPr/>
          <p:nvPr/>
        </p:nvSpPr>
        <p:spPr>
          <a:xfrm>
            <a:off x="713312" y="422117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14100-E6D7-4726-8ECB-CDAD7B7EFF6F}"/>
              </a:ext>
            </a:extLst>
          </p:cNvPr>
          <p:cNvSpPr/>
          <p:nvPr/>
        </p:nvSpPr>
        <p:spPr>
          <a:xfrm>
            <a:off x="4151172" y="4221174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Ăn hoa quả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BCB52-33E8-49B4-BA6E-4FB2E0BFF9F1}"/>
              </a:ext>
            </a:extLst>
          </p:cNvPr>
          <p:cNvSpPr/>
          <p:nvPr/>
        </p:nvSpPr>
        <p:spPr>
          <a:xfrm>
            <a:off x="6709188" y="4139642"/>
            <a:ext cx="1928037" cy="5744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Rửa tay thường xuyên</a:t>
            </a:r>
            <a:endParaRPr lang="vi-VN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706180" y="962985"/>
            <a:ext cx="2898258" cy="24189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3FEE7-D3FB-4320-815F-EB634BFB80FA}"/>
              </a:ext>
            </a:extLst>
          </p:cNvPr>
          <p:cNvSpPr/>
          <p:nvPr/>
        </p:nvSpPr>
        <p:spPr>
          <a:xfrm>
            <a:off x="1000391" y="334930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8E2AF-9CF7-4C49-A92B-050FECC6FB69}"/>
              </a:ext>
            </a:extLst>
          </p:cNvPr>
          <p:cNvSpPr txBox="1"/>
          <p:nvPr/>
        </p:nvSpPr>
        <p:spPr>
          <a:xfrm>
            <a:off x="3785190" y="415397"/>
            <a:ext cx="489097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46AD1-DE64-4C74-927D-C2C1AB36C344}"/>
              </a:ext>
            </a:extLst>
          </p:cNvPr>
          <p:cNvSpPr txBox="1"/>
          <p:nvPr/>
        </p:nvSpPr>
        <p:spPr>
          <a:xfrm>
            <a:off x="3785190" y="1821892"/>
            <a:ext cx="4890977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Cách thực hiện: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Mỗi ngày nên uống từ 1,5 đến 2 lít nước (tương đương khoảng 10 cốc nước)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Chia đều vào các thời gian trong ngày.</a:t>
            </a:r>
          </a:p>
        </p:txBody>
      </p:sp>
    </p:spTree>
    <p:extLst>
      <p:ext uri="{BB962C8B-B14F-4D97-AF65-F5344CB8AC3E}">
        <p14:creationId xmlns:p14="http://schemas.microsoft.com/office/powerpoint/2010/main" val="29307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2DF85-9395-43B4-8FE0-4E99E2C6AE6F}"/>
              </a:ext>
            </a:extLst>
          </p:cNvPr>
          <p:cNvGrpSpPr/>
          <p:nvPr/>
        </p:nvGrpSpPr>
        <p:grpSpPr>
          <a:xfrm>
            <a:off x="-358135" y="1650580"/>
            <a:ext cx="9481123" cy="3383346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B49901-C736-4A54-A636-69ED6CE8C113}"/>
              </a:ext>
            </a:extLst>
          </p:cNvPr>
          <p:cNvGrpSpPr/>
          <p:nvPr/>
        </p:nvGrpSpPr>
        <p:grpSpPr>
          <a:xfrm>
            <a:off x="535828" y="257493"/>
            <a:ext cx="3220224" cy="988451"/>
            <a:chOff x="535828" y="257493"/>
            <a:chExt cx="3220224" cy="988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362B8-F93C-4D48-94BF-2E31F0B78BF0}"/>
                </a:ext>
              </a:extLst>
            </p:cNvPr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1594882" y="947068"/>
            <a:ext cx="720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Chia sẻ về việc tự chăm sóc sức khỏe của 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535828" y="1636643"/>
            <a:ext cx="40361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Kể về những việc em làm hàng ngày.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- Nêu những khó khăn em gặp phải khi thực hiện những việc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230D9-A84D-4333-B2A7-DB0E4B3198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284" y="1347178"/>
            <a:ext cx="3684513" cy="31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F4DDC1-4F06-4DA2-8865-A28168096816}"/>
              </a:ext>
            </a:extLst>
          </p:cNvPr>
          <p:cNvGrpSpPr/>
          <p:nvPr/>
        </p:nvGrpSpPr>
        <p:grpSpPr>
          <a:xfrm>
            <a:off x="2729743" y="1208955"/>
            <a:ext cx="3684513" cy="3166509"/>
            <a:chOff x="2729743" y="1208955"/>
            <a:chExt cx="3684513" cy="3166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248ABC-3436-498E-8D9B-F128804D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29743" y="1208955"/>
              <a:ext cx="3684513" cy="316650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0F3630-3396-44E3-B547-074E4B3E2AC1}"/>
                </a:ext>
              </a:extLst>
            </p:cNvPr>
            <p:cNvSpPr/>
            <p:nvPr/>
          </p:nvSpPr>
          <p:spPr>
            <a:xfrm>
              <a:off x="3561907" y="1208956"/>
              <a:ext cx="1924493" cy="821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EAC531-F644-4979-80FB-C23900541FEA}"/>
              </a:ext>
            </a:extLst>
          </p:cNvPr>
          <p:cNvSpPr/>
          <p:nvPr/>
        </p:nvSpPr>
        <p:spPr>
          <a:xfrm>
            <a:off x="833743" y="861238"/>
            <a:ext cx="2312082" cy="988828"/>
          </a:xfrm>
          <a:prstGeom prst="wedgeRoundRectCallout">
            <a:avLst>
              <a:gd name="adj1" fmla="val 35934"/>
              <a:gd name="adj2" fmla="val 8536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Tớ thường thức dậy sớm để tập thể dục.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65E47B-F08D-4ECF-934C-3305C0F5032F}"/>
              </a:ext>
            </a:extLst>
          </p:cNvPr>
          <p:cNvSpPr/>
          <p:nvPr/>
        </p:nvSpPr>
        <p:spPr>
          <a:xfrm>
            <a:off x="6414256" y="540682"/>
            <a:ext cx="2312082" cy="1490137"/>
          </a:xfrm>
          <a:prstGeom prst="wedgeRoundRectCallout">
            <a:avLst>
              <a:gd name="adj1" fmla="val -63689"/>
              <a:gd name="adj2" fmla="val 101751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chăm chỉ thế. Tớ buồn ngủ lắm, không dậy sớm được đâu!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6A47D5-7C14-4762-812B-A65B56FF4C83}"/>
              </a:ext>
            </a:extLst>
          </p:cNvPr>
          <p:cNvSpPr/>
          <p:nvPr/>
        </p:nvSpPr>
        <p:spPr>
          <a:xfrm>
            <a:off x="544678" y="332376"/>
            <a:ext cx="2754107" cy="1797366"/>
          </a:xfrm>
          <a:prstGeom prst="wedgeRoundRectCallout">
            <a:avLst>
              <a:gd name="adj1" fmla="val 38874"/>
              <a:gd name="adj2" fmla="val 7555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Ừ đúng vậy, dậy sớm cũng khó khăn với tớ. Nhưng vì để rèn luyện sức khỏe tớ quyết tâm hơn đó!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7903989-3E71-4B5F-9FDD-35FD033C0241}"/>
              </a:ext>
            </a:extLst>
          </p:cNvPr>
          <p:cNvSpPr/>
          <p:nvPr/>
        </p:nvSpPr>
        <p:spPr>
          <a:xfrm>
            <a:off x="6414256" y="434557"/>
            <a:ext cx="2312082" cy="1702386"/>
          </a:xfrm>
          <a:prstGeom prst="wedgeRoundRectCallout">
            <a:avLst>
              <a:gd name="adj1" fmla="val -57682"/>
              <a:gd name="adj2" fmla="val 9087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giỏi quá. Tớ sẽ học tập cậu rèn luyện thể thao cho cơ thể khỏe mạnh hơn.</a:t>
            </a:r>
          </a:p>
        </p:txBody>
      </p:sp>
    </p:spTree>
    <p:extLst>
      <p:ext uri="{BB962C8B-B14F-4D97-AF65-F5344CB8AC3E}">
        <p14:creationId xmlns:p14="http://schemas.microsoft.com/office/powerpoint/2010/main" val="34088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317</Words>
  <Application>Microsoft Office PowerPoint</Application>
  <PresentationFormat>On-screen Show (16:9)</PresentationFormat>
  <Paragraphs>32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Baloo 2</vt:lpstr>
      <vt:lpstr>Times New Roman</vt:lpstr>
      <vt:lpstr>Arial</vt:lpstr>
      <vt:lpstr>Federo</vt:lpstr>
      <vt:lpstr>UTM Cookies</vt:lpstr>
      <vt:lpstr>Pangolin</vt:lpstr>
      <vt:lpstr>Calibri</vt:lpstr>
      <vt:lpstr>UTM Androgyne</vt:lpstr>
      <vt:lpstr>English Vocabulary Workshop by Slidesgo</vt:lpstr>
      <vt:lpstr>Office Theme</vt:lpstr>
      <vt:lpstr>PowerPoint Presentation</vt:lpstr>
      <vt:lpstr>Bài 21: Tự chăm  sóc sức khỏe  bản thân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Hang Nguyen</cp:lastModifiedBy>
  <cp:revision>49</cp:revision>
  <dcterms:modified xsi:type="dcterms:W3CDTF">2025-04-04T01:58:29Z</dcterms:modified>
</cp:coreProperties>
</file>