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04" r:id="rId4"/>
    <p:sldId id="295" r:id="rId5"/>
    <p:sldId id="296" r:id="rId6"/>
    <p:sldId id="306" r:id="rId7"/>
    <p:sldId id="305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7646" y="2704892"/>
            <a:ext cx="6696705" cy="18466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BÀI 47</a:t>
            </a:r>
          </a:p>
          <a:p>
            <a:pPr algn="ctr"/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235992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A53D7-6604-6ECA-FB57-58A71FF2585F}"/>
              </a:ext>
            </a:extLst>
          </p:cNvPr>
          <p:cNvCxnSpPr/>
          <p:nvPr/>
        </p:nvCxnSpPr>
        <p:spPr>
          <a:xfrm>
            <a:off x="4552335" y="1293470"/>
            <a:ext cx="3470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0D13C-8B11-8793-D7F5-7C69AE2CA027}"/>
              </a:ext>
            </a:extLst>
          </p:cNvPr>
          <p:cNvSpPr txBox="1"/>
          <p:nvPr/>
        </p:nvSpPr>
        <p:spPr>
          <a:xfrm>
            <a:off x="2651702" y="199700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245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226</cp:revision>
  <dcterms:created xsi:type="dcterms:W3CDTF">2021-06-02T01:34:28Z</dcterms:created>
  <dcterms:modified xsi:type="dcterms:W3CDTF">2025-04-04T05:22:00Z</dcterms:modified>
</cp:coreProperties>
</file>