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12" r:id="rId4"/>
    <p:sldId id="313" r:id="rId5"/>
    <p:sldId id="314" r:id="rId6"/>
    <p:sldId id="31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71841" y="187430"/>
            <a:ext cx="675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UBND QUẬN DƯƠNG KINH</a:t>
            </a:r>
          </a:p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1278" y="2531507"/>
            <a:ext cx="6949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59:</a:t>
            </a:r>
          </a:p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 CÔNG (KHÔNG NHỚ) TRONG PHẠM VI 1000</a:t>
            </a:r>
            <a:endParaRPr lang="vi-VN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2)</a:t>
            </a:r>
            <a:endParaRPr lang="en-US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05F626-C583-31CB-86BC-33369D5A2769}"/>
              </a:ext>
            </a:extLst>
          </p:cNvPr>
          <p:cNvCxnSpPr/>
          <p:nvPr/>
        </p:nvCxnSpPr>
        <p:spPr>
          <a:xfrm>
            <a:off x="4290526" y="1264648"/>
            <a:ext cx="36109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F6FAEA-6767-83A5-982E-16C80D820F45}"/>
              </a:ext>
            </a:extLst>
          </p:cNvPr>
          <p:cNvSpPr txBox="1"/>
          <p:nvPr/>
        </p:nvSpPr>
        <p:spPr>
          <a:xfrm>
            <a:off x="2571841" y="1982240"/>
            <a:ext cx="675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4000" b="1" dirty="0">
                <a:solidFill>
                  <a:srgbClr val="002060"/>
                </a:solidFill>
                <a:latin typeface="+mj-lt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996486" y="3510843"/>
              <a:ext cx="1230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980</a:t>
              </a:r>
              <a:r>
                <a:rPr lang="en-US" sz="2800" dirty="0"/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988835" y="3510843"/>
              <a:ext cx="1376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98</a:t>
              </a:r>
              <a:r>
                <a:rPr lang="en-US" sz="2800" dirty="0"/>
                <a:t>0 </a:t>
              </a:r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</a:t>
              </a:r>
              <a:r>
                <a:rPr lang="vi-VN" sz="2000" dirty="0">
                  <a:solidFill>
                    <a:schemeClr val="tx1"/>
                  </a:solidFill>
                </a:rPr>
                <a:t>221</a:t>
              </a:r>
              <a:r>
                <a:rPr lang="en-US" sz="2000" dirty="0">
                  <a:solidFill>
                    <a:schemeClr val="tx1"/>
                  </a:solidFill>
                </a:rPr>
                <a:t>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2000" dirty="0">
                  <a:solidFill>
                    <a:schemeClr val="tx1"/>
                  </a:solidFill>
                </a:rPr>
                <a:t>850</a:t>
              </a:r>
              <a:r>
                <a:rPr lang="en-US" sz="2000" dirty="0">
                  <a:solidFill>
                    <a:schemeClr val="tx1"/>
                  </a:solidFill>
                </a:rPr>
                <a:t>kg + </a:t>
              </a:r>
              <a:r>
                <a:rPr lang="vi-VN" sz="2000" dirty="0">
                  <a:solidFill>
                    <a:schemeClr val="tx1"/>
                  </a:solidFill>
                </a:rPr>
                <a:t>130</a:t>
              </a:r>
              <a:r>
                <a:rPr lang="en-US" sz="2000" dirty="0">
                  <a:solidFill>
                    <a:schemeClr val="tx1"/>
                  </a:solidFill>
                </a:rPr>
                <a:t>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2000" dirty="0">
                  <a:solidFill>
                    <a:schemeClr val="tx1"/>
                  </a:solidFill>
                </a:rPr>
                <a:t>234 </a:t>
              </a:r>
              <a:r>
                <a:rPr lang="vi-VN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</a:rPr>
                <a:t>+ 645</a:t>
              </a:r>
              <a:r>
                <a:rPr lang="vi-VN" sz="2000" dirty="0">
                  <a:solidFill>
                    <a:schemeClr val="tx1"/>
                  </a:solidFill>
                </a:rPr>
                <a:t> </a:t>
              </a:r>
              <a:r>
                <a:rPr lang="vi-VN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2000" dirty="0">
                  <a:solidFill>
                    <a:schemeClr val="tx1"/>
                  </a:solidFill>
                </a:rPr>
                <a:t>130 </a:t>
              </a:r>
              <a:r>
                <a:rPr lang="vi-VN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dirty="0">
                  <a:solidFill>
                    <a:schemeClr val="tx1"/>
                  </a:solidFill>
                </a:rPr>
                <a:t> + </a:t>
              </a:r>
              <a:r>
                <a:rPr lang="vi-VN" sz="2000" dirty="0">
                  <a:solidFill>
                    <a:schemeClr val="tx1"/>
                  </a:solidFill>
                </a:rPr>
                <a:t>850 </a:t>
              </a:r>
              <a:r>
                <a:rPr lang="vi-VN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7236823" y="3733615"/>
            <a:ext cx="2076338" cy="79173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cxnSpLocks/>
            <a:endCxn id="24" idx="2"/>
          </p:cNvCxnSpPr>
          <p:nvPr/>
        </p:nvCxnSpPr>
        <p:spPr>
          <a:xfrm flipV="1">
            <a:off x="5685742" y="3720553"/>
            <a:ext cx="4315724" cy="90743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09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vi-VN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Cân nặng của hổ con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319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124</cp:revision>
  <dcterms:created xsi:type="dcterms:W3CDTF">2021-06-02T01:34:28Z</dcterms:created>
  <dcterms:modified xsi:type="dcterms:W3CDTF">2025-04-04T05:31:53Z</dcterms:modified>
</cp:coreProperties>
</file>