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24" grpId="0"/>
      <p:bldP spid="224" grpId="1"/>
      <p:bldP spid="224" grpId="2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24" grpId="0"/>
      <p:bldP spid="224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18481" y="280736"/>
            <a:ext cx="675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UBND QUẬN DƯƠNG KINH</a:t>
            </a:r>
          </a:p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1278" y="2641076"/>
            <a:ext cx="69494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60:</a:t>
            </a:r>
          </a:p>
          <a:p>
            <a:pPr algn="ctr"/>
            <a:r>
              <a:rPr lang="en-US" sz="4400" b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 </a:t>
            </a:r>
            <a:r>
              <a:rPr lang="vi-VN" sz="4400" b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(CÓ NHỚ) TRONG PHẠM VI 1000</a:t>
            </a:r>
            <a:endParaRPr lang="vi-VN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(Tiết 1)</a:t>
            </a:r>
            <a:endParaRPr lang="en-US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BB220-BA39-ADDC-4E23-E33A9201DEB9}"/>
              </a:ext>
            </a:extLst>
          </p:cNvPr>
          <p:cNvCxnSpPr/>
          <p:nvPr/>
        </p:nvCxnSpPr>
        <p:spPr>
          <a:xfrm>
            <a:off x="4767943" y="1315616"/>
            <a:ext cx="29857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828D9E-248F-14D5-0181-047E8165BC23}"/>
              </a:ext>
            </a:extLst>
          </p:cNvPr>
          <p:cNvSpPr txBox="1"/>
          <p:nvPr/>
        </p:nvSpPr>
        <p:spPr>
          <a:xfrm>
            <a:off x="2468093" y="1994745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600" b="1">
                <a:latin typeface="+mj-lt"/>
              </a:rPr>
              <a:t>TOÁN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C00000"/>
                </a:solidFill>
              </a:rPr>
              <a:t>951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247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157</cp:revision>
  <dcterms:created xsi:type="dcterms:W3CDTF">2021-06-02T01:34:28Z</dcterms:created>
  <dcterms:modified xsi:type="dcterms:W3CDTF">2025-04-04T05:37:10Z</dcterms:modified>
</cp:coreProperties>
</file>