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</p:sldMasterIdLst>
  <p:notesMasterIdLst>
    <p:notesMasterId r:id="rId32"/>
  </p:notesMasterIdLst>
  <p:sldIdLst>
    <p:sldId id="262" r:id="rId12"/>
    <p:sldId id="288" r:id="rId13"/>
    <p:sldId id="258" r:id="rId14"/>
    <p:sldId id="263" r:id="rId15"/>
    <p:sldId id="324" r:id="rId16"/>
    <p:sldId id="264" r:id="rId17"/>
    <p:sldId id="265" r:id="rId18"/>
    <p:sldId id="313" r:id="rId19"/>
    <p:sldId id="311" r:id="rId20"/>
    <p:sldId id="315" r:id="rId21"/>
    <p:sldId id="312" r:id="rId22"/>
    <p:sldId id="316" r:id="rId23"/>
    <p:sldId id="269" r:id="rId24"/>
    <p:sldId id="317" r:id="rId25"/>
    <p:sldId id="318" r:id="rId26"/>
    <p:sldId id="320" r:id="rId27"/>
    <p:sldId id="321" r:id="rId28"/>
    <p:sldId id="322" r:id="rId29"/>
    <p:sldId id="323" r:id="rId30"/>
    <p:sldId id="35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 Duc Minh 20206251" userId="e940b9bd-87fb-4afa-b895-270a1043435d" providerId="ADAL" clId="{F0AE5A2B-676C-4DFA-BE6E-AEFF73F984DC}"/>
    <pc:docChg chg="undo custSel modSld">
      <pc:chgData name="Vu Duc Minh 20206251" userId="e940b9bd-87fb-4afa-b895-270a1043435d" providerId="ADAL" clId="{F0AE5A2B-676C-4DFA-BE6E-AEFF73F984DC}" dt="2021-08-04T12:01:06.115" v="21" actId="478"/>
      <pc:docMkLst>
        <pc:docMk/>
      </pc:docMkLst>
      <pc:sldChg chg="delSp mod">
        <pc:chgData name="Vu Duc Minh 20206251" userId="e940b9bd-87fb-4afa-b895-270a1043435d" providerId="ADAL" clId="{F0AE5A2B-676C-4DFA-BE6E-AEFF73F984DC}" dt="2021-08-04T12:00:12.829" v="2" actId="478"/>
        <pc:sldMkLst>
          <pc:docMk/>
          <pc:sldMk cId="0" sldId="258"/>
        </pc:sldMkLst>
        <pc:picChg chg="del">
          <ac:chgData name="Vu Duc Minh 20206251" userId="e940b9bd-87fb-4afa-b895-270a1043435d" providerId="ADAL" clId="{F0AE5A2B-676C-4DFA-BE6E-AEFF73F984DC}" dt="2021-08-04T12:00:12.829" v="2" actId="478"/>
          <ac:picMkLst>
            <pc:docMk/>
            <pc:sldMk cId="0" sldId="258"/>
            <ac:picMk id="4" creationId="{00000000-0000-0000-0000-000000000000}"/>
          </ac:picMkLst>
        </pc:picChg>
      </pc:sldChg>
      <pc:sldChg chg="delSp mod modNotesTx">
        <pc:chgData name="Vu Duc Minh 20206251" userId="e940b9bd-87fb-4afa-b895-270a1043435d" providerId="ADAL" clId="{F0AE5A2B-676C-4DFA-BE6E-AEFF73F984DC}" dt="2021-08-04T12:00:04.886" v="1" actId="20577"/>
        <pc:sldMkLst>
          <pc:docMk/>
          <pc:sldMk cId="0" sldId="262"/>
        </pc:sldMkLst>
        <pc:spChg chg="del">
          <ac:chgData name="Vu Duc Minh 20206251" userId="e940b9bd-87fb-4afa-b895-270a1043435d" providerId="ADAL" clId="{F0AE5A2B-676C-4DFA-BE6E-AEFF73F984DC}" dt="2021-08-04T12:00:03.157" v="0" actId="478"/>
          <ac:spMkLst>
            <pc:docMk/>
            <pc:sldMk cId="0" sldId="262"/>
            <ac:spMk id="6" creationId="{00000000-0000-0000-0000-000000000000}"/>
          </ac:spMkLst>
        </pc:spChg>
      </pc:sldChg>
      <pc:sldChg chg="addSp delSp modSp mod">
        <pc:chgData name="Vu Duc Minh 20206251" userId="e940b9bd-87fb-4afa-b895-270a1043435d" providerId="ADAL" clId="{F0AE5A2B-676C-4DFA-BE6E-AEFF73F984DC}" dt="2021-08-04T12:00:16.091" v="3" actId="478"/>
        <pc:sldMkLst>
          <pc:docMk/>
          <pc:sldMk cId="0" sldId="263"/>
        </pc:sldMkLst>
        <pc:spChg chg="add mod">
          <ac:chgData name="Vu Duc Minh 20206251" userId="e940b9bd-87fb-4afa-b895-270a1043435d" providerId="ADAL" clId="{F0AE5A2B-676C-4DFA-BE6E-AEFF73F984DC}" dt="2021-08-04T12:00:16.091" v="3" actId="478"/>
          <ac:spMkLst>
            <pc:docMk/>
            <pc:sldMk cId="0" sldId="263"/>
            <ac:spMk id="7" creationId="{AE606D3D-DA50-4A70-BDCB-AA25D5FEEC4B}"/>
          </ac:spMkLst>
        </pc:spChg>
        <pc:picChg chg="del">
          <ac:chgData name="Vu Duc Minh 20206251" userId="e940b9bd-87fb-4afa-b895-270a1043435d" providerId="ADAL" clId="{F0AE5A2B-676C-4DFA-BE6E-AEFF73F984DC}" dt="2021-08-04T12:00:16.091" v="3" actId="478"/>
          <ac:picMkLst>
            <pc:docMk/>
            <pc:sldMk cId="0" sldId="263"/>
            <ac:picMk id="4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24.367" v="4" actId="478"/>
        <pc:sldMkLst>
          <pc:docMk/>
          <pc:sldMk cId="0" sldId="265"/>
        </pc:sldMkLst>
        <pc:picChg chg="del">
          <ac:chgData name="Vu Duc Minh 20206251" userId="e940b9bd-87fb-4afa-b895-270a1043435d" providerId="ADAL" clId="{F0AE5A2B-676C-4DFA-BE6E-AEFF73F984DC}" dt="2021-08-04T12:00:24.367" v="4" actId="478"/>
          <ac:picMkLst>
            <pc:docMk/>
            <pc:sldMk cId="0" sldId="265"/>
            <ac:picMk id="9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27.030" v="6" actId="478"/>
        <pc:sldMkLst>
          <pc:docMk/>
          <pc:sldMk cId="0" sldId="311"/>
        </pc:sldMkLst>
        <pc:picChg chg="del">
          <ac:chgData name="Vu Duc Minh 20206251" userId="e940b9bd-87fb-4afa-b895-270a1043435d" providerId="ADAL" clId="{F0AE5A2B-676C-4DFA-BE6E-AEFF73F984DC}" dt="2021-08-04T12:00:27.030" v="6" actId="478"/>
          <ac:picMkLst>
            <pc:docMk/>
            <pc:sldMk cId="0" sldId="311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25.723" v="5" actId="478"/>
        <pc:sldMkLst>
          <pc:docMk/>
          <pc:sldMk cId="0" sldId="313"/>
        </pc:sldMkLst>
        <pc:picChg chg="del">
          <ac:chgData name="Vu Duc Minh 20206251" userId="e940b9bd-87fb-4afa-b895-270a1043435d" providerId="ADAL" clId="{F0AE5A2B-676C-4DFA-BE6E-AEFF73F984DC}" dt="2021-08-04T12:00:25.723" v="5" actId="478"/>
          <ac:picMkLst>
            <pc:docMk/>
            <pc:sldMk cId="0" sldId="313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28.052" v="7" actId="478"/>
        <pc:sldMkLst>
          <pc:docMk/>
          <pc:sldMk cId="0" sldId="315"/>
        </pc:sldMkLst>
        <pc:picChg chg="del">
          <ac:chgData name="Vu Duc Minh 20206251" userId="e940b9bd-87fb-4afa-b895-270a1043435d" providerId="ADAL" clId="{F0AE5A2B-676C-4DFA-BE6E-AEFF73F984DC}" dt="2021-08-04T12:00:28.052" v="7" actId="478"/>
          <ac:picMkLst>
            <pc:docMk/>
            <pc:sldMk cId="0" sldId="315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30.293" v="8" actId="478"/>
        <pc:sldMkLst>
          <pc:docMk/>
          <pc:sldMk cId="0" sldId="316"/>
        </pc:sldMkLst>
        <pc:picChg chg="del">
          <ac:chgData name="Vu Duc Minh 20206251" userId="e940b9bd-87fb-4afa-b895-270a1043435d" providerId="ADAL" clId="{F0AE5A2B-676C-4DFA-BE6E-AEFF73F984DC}" dt="2021-08-04T12:00:30.293" v="8" actId="478"/>
          <ac:picMkLst>
            <pc:docMk/>
            <pc:sldMk cId="0" sldId="316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32.271" v="9" actId="478"/>
        <pc:sldMkLst>
          <pc:docMk/>
          <pc:sldMk cId="0" sldId="317"/>
        </pc:sldMkLst>
        <pc:picChg chg="del">
          <ac:chgData name="Vu Duc Minh 20206251" userId="e940b9bd-87fb-4afa-b895-270a1043435d" providerId="ADAL" clId="{F0AE5A2B-676C-4DFA-BE6E-AEFF73F984DC}" dt="2021-08-04T12:00:32.271" v="9" actId="478"/>
          <ac:picMkLst>
            <pc:docMk/>
            <pc:sldMk cId="0" sldId="317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33.493" v="10" actId="478"/>
        <pc:sldMkLst>
          <pc:docMk/>
          <pc:sldMk cId="0" sldId="318"/>
        </pc:sldMkLst>
        <pc:picChg chg="del">
          <ac:chgData name="Vu Duc Minh 20206251" userId="e940b9bd-87fb-4afa-b895-270a1043435d" providerId="ADAL" clId="{F0AE5A2B-676C-4DFA-BE6E-AEFF73F984DC}" dt="2021-08-04T12:00:33.493" v="10" actId="478"/>
          <ac:picMkLst>
            <pc:docMk/>
            <pc:sldMk cId="0" sldId="318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34.479" v="11" actId="478"/>
        <pc:sldMkLst>
          <pc:docMk/>
          <pc:sldMk cId="0" sldId="320"/>
        </pc:sldMkLst>
        <pc:picChg chg="del">
          <ac:chgData name="Vu Duc Minh 20206251" userId="e940b9bd-87fb-4afa-b895-270a1043435d" providerId="ADAL" clId="{F0AE5A2B-676C-4DFA-BE6E-AEFF73F984DC}" dt="2021-08-04T12:00:34.479" v="11" actId="478"/>
          <ac:picMkLst>
            <pc:docMk/>
            <pc:sldMk cId="0" sldId="320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35.455" v="12" actId="478"/>
        <pc:sldMkLst>
          <pc:docMk/>
          <pc:sldMk cId="0" sldId="321"/>
        </pc:sldMkLst>
        <pc:picChg chg="del">
          <ac:chgData name="Vu Duc Minh 20206251" userId="e940b9bd-87fb-4afa-b895-270a1043435d" providerId="ADAL" clId="{F0AE5A2B-676C-4DFA-BE6E-AEFF73F984DC}" dt="2021-08-04T12:00:35.455" v="12" actId="478"/>
          <ac:picMkLst>
            <pc:docMk/>
            <pc:sldMk cId="0" sldId="321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36.616" v="13" actId="478"/>
        <pc:sldMkLst>
          <pc:docMk/>
          <pc:sldMk cId="0" sldId="322"/>
        </pc:sldMkLst>
        <pc:picChg chg="del">
          <ac:chgData name="Vu Duc Minh 20206251" userId="e940b9bd-87fb-4afa-b895-270a1043435d" providerId="ADAL" clId="{F0AE5A2B-676C-4DFA-BE6E-AEFF73F984DC}" dt="2021-08-04T12:00:36.616" v="13" actId="478"/>
          <ac:picMkLst>
            <pc:docMk/>
            <pc:sldMk cId="0" sldId="322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37.696" v="14" actId="478"/>
        <pc:sldMkLst>
          <pc:docMk/>
          <pc:sldMk cId="0" sldId="323"/>
        </pc:sldMkLst>
        <pc:picChg chg="del">
          <ac:chgData name="Vu Duc Minh 20206251" userId="e940b9bd-87fb-4afa-b895-270a1043435d" providerId="ADAL" clId="{F0AE5A2B-676C-4DFA-BE6E-AEFF73F984DC}" dt="2021-08-04T12:00:37.696" v="14" actId="478"/>
          <ac:picMkLst>
            <pc:docMk/>
            <pc:sldMk cId="0" sldId="323"/>
            <ac:picMk id="11" creationId="{00000000-0000-0000-0000-000000000000}"/>
          </ac:picMkLst>
        </pc:picChg>
      </pc:sldChg>
      <pc:sldChg chg="addSp delSp modSp mod">
        <pc:chgData name="Vu Duc Minh 20206251" userId="e940b9bd-87fb-4afa-b895-270a1043435d" providerId="ADAL" clId="{F0AE5A2B-676C-4DFA-BE6E-AEFF73F984DC}" dt="2021-08-04T12:00:50.952" v="18" actId="478"/>
        <pc:sldMkLst>
          <pc:docMk/>
          <pc:sldMk cId="0" sldId="327"/>
        </pc:sldMkLst>
        <pc:spChg chg="add del mod">
          <ac:chgData name="Vu Duc Minh 20206251" userId="e940b9bd-87fb-4afa-b895-270a1043435d" providerId="ADAL" clId="{F0AE5A2B-676C-4DFA-BE6E-AEFF73F984DC}" dt="2021-08-04T12:00:44.705" v="16" actId="478"/>
          <ac:spMkLst>
            <pc:docMk/>
            <pc:sldMk cId="0" sldId="327"/>
            <ac:spMk id="3" creationId="{3D93C022-A98D-4EDC-921E-917F45EA7CF1}"/>
          </ac:spMkLst>
        </pc:spChg>
        <pc:spChg chg="add mod">
          <ac:chgData name="Vu Duc Minh 20206251" userId="e940b9bd-87fb-4afa-b895-270a1043435d" providerId="ADAL" clId="{F0AE5A2B-676C-4DFA-BE6E-AEFF73F984DC}" dt="2021-08-04T12:00:50.952" v="18" actId="478"/>
          <ac:spMkLst>
            <pc:docMk/>
            <pc:sldMk cId="0" sldId="327"/>
            <ac:spMk id="5" creationId="{234F9BA9-4ABF-4499-A6A4-F83F996EB076}"/>
          </ac:spMkLst>
        </pc:spChg>
        <pc:picChg chg="add del mod">
          <ac:chgData name="Vu Duc Minh 20206251" userId="e940b9bd-87fb-4afa-b895-270a1043435d" providerId="ADAL" clId="{F0AE5A2B-676C-4DFA-BE6E-AEFF73F984DC}" dt="2021-08-04T12:00:50.952" v="18" actId="478"/>
          <ac:picMkLst>
            <pc:docMk/>
            <pc:sldMk cId="0" sldId="327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57.644" v="19" actId="478"/>
        <pc:sldMkLst>
          <pc:docMk/>
          <pc:sldMk cId="0" sldId="352"/>
        </pc:sldMkLst>
        <pc:picChg chg="del">
          <ac:chgData name="Vu Duc Minh 20206251" userId="e940b9bd-87fb-4afa-b895-270a1043435d" providerId="ADAL" clId="{F0AE5A2B-676C-4DFA-BE6E-AEFF73F984DC}" dt="2021-08-04T12:00:57.644" v="19" actId="478"/>
          <ac:picMkLst>
            <pc:docMk/>
            <pc:sldMk cId="0" sldId="352"/>
            <ac:picMk id="11" creationId="{00000000-0000-0000-0000-000000000000}"/>
          </ac:picMkLst>
        </pc:picChg>
      </pc:sldChg>
      <pc:sldChg chg="delSp mod">
        <pc:chgData name="Vu Duc Minh 20206251" userId="e940b9bd-87fb-4afa-b895-270a1043435d" providerId="ADAL" clId="{F0AE5A2B-676C-4DFA-BE6E-AEFF73F984DC}" dt="2021-08-04T12:00:58.783" v="20" actId="478"/>
        <pc:sldMkLst>
          <pc:docMk/>
          <pc:sldMk cId="0" sldId="353"/>
        </pc:sldMkLst>
        <pc:picChg chg="del">
          <ac:chgData name="Vu Duc Minh 20206251" userId="e940b9bd-87fb-4afa-b895-270a1043435d" providerId="ADAL" clId="{F0AE5A2B-676C-4DFA-BE6E-AEFF73F984DC}" dt="2021-08-04T12:00:58.783" v="20" actId="478"/>
          <ac:picMkLst>
            <pc:docMk/>
            <pc:sldMk cId="0" sldId="353"/>
            <ac:picMk id="11" creationId="{00000000-0000-0000-0000-000000000000}"/>
          </ac:picMkLst>
        </pc:picChg>
      </pc:sldChg>
      <pc:sldChg chg="delSp mod delAnim">
        <pc:chgData name="Vu Duc Minh 20206251" userId="e940b9bd-87fb-4afa-b895-270a1043435d" providerId="ADAL" clId="{F0AE5A2B-676C-4DFA-BE6E-AEFF73F984DC}" dt="2021-08-04T12:01:06.115" v="21" actId="478"/>
        <pc:sldMkLst>
          <pc:docMk/>
          <pc:sldMk cId="0" sldId="354"/>
        </pc:sldMkLst>
        <pc:spChg chg="del">
          <ac:chgData name="Vu Duc Minh 20206251" userId="e940b9bd-87fb-4afa-b895-270a1043435d" providerId="ADAL" clId="{F0AE5A2B-676C-4DFA-BE6E-AEFF73F984DC}" dt="2021-08-04T12:01:06.115" v="21" actId="478"/>
          <ac:spMkLst>
            <pc:docMk/>
            <pc:sldMk cId="0" sldId="354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6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402200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913" y="4495354"/>
            <a:ext cx="1806174" cy="21485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6C90E0-1260-868A-A736-6A0458BEEB60}"/>
              </a:ext>
            </a:extLst>
          </p:cNvPr>
          <p:cNvSpPr txBox="1">
            <a:spLocks/>
          </p:cNvSpPr>
          <p:nvPr/>
        </p:nvSpPr>
        <p:spPr>
          <a:xfrm>
            <a:off x="2405470" y="-100954"/>
            <a:ext cx="7381060" cy="100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UBND QUẬN DƯƠNG KINH</a:t>
            </a:r>
          </a:p>
          <a:p>
            <a:pPr>
              <a:lnSpc>
                <a:spcPct val="110000"/>
              </a:lnSpc>
            </a:pPr>
            <a:r>
              <a:rPr lang="vi-VN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 TIỂU HỌC ANH DŨNG</a:t>
            </a:r>
            <a:endParaRPr lang="en-US" alt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C49F4F-D4F0-452E-3081-03348EE6BF2A}"/>
              </a:ext>
            </a:extLst>
          </p:cNvPr>
          <p:cNvCxnSpPr/>
          <p:nvPr/>
        </p:nvCxnSpPr>
        <p:spPr>
          <a:xfrm>
            <a:off x="4857135" y="904568"/>
            <a:ext cx="28906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8C4FA8C-675E-9947-C5F9-EA593F70F99E}"/>
              </a:ext>
            </a:extLst>
          </p:cNvPr>
          <p:cNvSpPr txBox="1">
            <a:spLocks/>
          </p:cNvSpPr>
          <p:nvPr/>
        </p:nvSpPr>
        <p:spPr>
          <a:xfrm>
            <a:off x="2141715" y="2948777"/>
            <a:ext cx="7908570" cy="14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Bài 1: Tôi là học sinh lớp 2</a:t>
            </a:r>
          </a:p>
          <a:p>
            <a:r>
              <a:rPr lang="vi-VN" altLang="vi-VN" sz="4100" b="1" dirty="0">
                <a:solidFill>
                  <a:srgbClr val="7030A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(Tiết 1 + 2)</a:t>
            </a:r>
            <a:endParaRPr lang="en-US" altLang="vi-VN" sz="4100" b="1" dirty="0">
              <a:solidFill>
                <a:srgbClr val="7030A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1206500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2620" y="2847340"/>
            <a:ext cx="6496685" cy="3381375"/>
          </a:xfrm>
          <a:prstGeom prst="rect">
            <a:avLst/>
          </a:prstGeom>
        </p:spPr>
      </p:pic>
      <p:sp>
        <p:nvSpPr>
          <p:cNvPr id="7" name="Chỗ dành sẵn cho Nội dung 6">
            <a:extLst>
              <a:ext uri="{FF2B5EF4-FFF2-40B4-BE49-F238E27FC236}">
                <a16:creationId xmlns:a16="http://schemas.microsoft.com/office/drawing/2014/main" id="{AE606D3D-DA50-4A70-BDCB-AA25D5FEEC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609600" y="142240"/>
            <a:ext cx="9442450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86890" y="12338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86890" y="28575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152180" y="12338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061365" y="16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7480" y="20777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13600" y="23418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58625" y="24174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90255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120045" y="35452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864390" y="3890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75010" y="4497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061365" y="49377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20045" y="52946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37910" y="56000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883816" y="604039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301</Words>
  <Application>Microsoft Office PowerPoint</Application>
  <PresentationFormat>Widescreen</PresentationFormat>
  <Paragraphs>51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Microsoft YaHei</vt:lpstr>
      <vt:lpstr>Arial</vt:lpstr>
      <vt:lpstr>Arial Narrow</vt:lpstr>
      <vt:lpstr>Arial Rounded MT Bold</vt:lpstr>
      <vt:lpstr>Arial-Rounded</vt:lpstr>
      <vt:lpstr>Calibri</vt:lpstr>
      <vt:lpstr>Calibri Light</vt:lpstr>
      <vt:lpstr>Tahoma</vt:lpstr>
      <vt:lpstr>Times New Roman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Hang Nguyen</cp:lastModifiedBy>
  <cp:revision>13</cp:revision>
  <dcterms:created xsi:type="dcterms:W3CDTF">2020-10-07T08:19:00Z</dcterms:created>
  <dcterms:modified xsi:type="dcterms:W3CDTF">2025-04-06T16:13:09Z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