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2" r:id="rId6"/>
    <p:sldMasterId id="2147483714" r:id="rId7"/>
    <p:sldMasterId id="2147483726" r:id="rId8"/>
    <p:sldMasterId id="2147483738" r:id="rId9"/>
    <p:sldMasterId id="2147483751" r:id="rId10"/>
    <p:sldMasterId id="2147483769" r:id="rId11"/>
    <p:sldMasterId id="2147483781" r:id="rId12"/>
  </p:sldMasterIdLst>
  <p:notesMasterIdLst>
    <p:notesMasterId r:id="rId29"/>
  </p:notesMasterIdLst>
  <p:sldIdLst>
    <p:sldId id="257" r:id="rId13"/>
    <p:sldId id="258" r:id="rId14"/>
    <p:sldId id="259" r:id="rId15"/>
    <p:sldId id="260" r:id="rId16"/>
    <p:sldId id="261" r:id="rId17"/>
    <p:sldId id="262" r:id="rId18"/>
    <p:sldId id="290" r:id="rId19"/>
    <p:sldId id="264" r:id="rId20"/>
    <p:sldId id="291" r:id="rId21"/>
    <p:sldId id="292" r:id="rId22"/>
    <p:sldId id="269" r:id="rId23"/>
    <p:sldId id="293" r:id="rId24"/>
    <p:sldId id="271" r:id="rId25"/>
    <p:sldId id="272" r:id="rId26"/>
    <p:sldId id="273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5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7.pn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2305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69" y="1427909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sp>
        <p:nvSpPr>
          <p:cNvPr id="3" name="文本框 32">
            <a:extLst>
              <a:ext uri="{FF2B5EF4-FFF2-40B4-BE49-F238E27FC236}">
                <a16:creationId xmlns:a16="http://schemas.microsoft.com/office/drawing/2014/main" id="{C36A4FE7-D47D-3DA1-F013-FE5CA11CEE6D}"/>
              </a:ext>
            </a:extLst>
          </p:cNvPr>
          <p:cNvSpPr txBox="1"/>
          <p:nvPr/>
        </p:nvSpPr>
        <p:spPr>
          <a:xfrm>
            <a:off x="1612489" y="2873532"/>
            <a:ext cx="8967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lnSpc>
                <a:spcPct val="100000"/>
              </a:lnSpc>
              <a:defRPr/>
            </a:pPr>
            <a:r>
              <a:rPr lang="vi-VN" altLang="zh-C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9: </a:t>
            </a:r>
          </a:p>
          <a:p>
            <a:pPr algn="ctr" defTabSz="457200">
              <a:lnSpc>
                <a:spcPct val="100000"/>
              </a:lnSpc>
              <a:defRPr/>
            </a:pPr>
            <a:r>
              <a:rPr lang="vi-VN" altLang="zh-C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CÔ GIÁO LỚP EM</a:t>
            </a:r>
            <a:endParaRPr lang="en-US" altLang="zh-CN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71AD9D-496E-EA9C-6851-7D44FB6054A8}"/>
              </a:ext>
            </a:extLst>
          </p:cNvPr>
          <p:cNvSpPr txBox="1">
            <a:spLocks/>
          </p:cNvSpPr>
          <p:nvPr/>
        </p:nvSpPr>
        <p:spPr>
          <a:xfrm>
            <a:off x="2405468" y="4433691"/>
            <a:ext cx="7381060" cy="8112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b="1" dirty="0">
                <a:solidFill>
                  <a:srgbClr val="7030A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(Tiết 1 + 2)</a:t>
            </a:r>
            <a:endParaRPr lang="en-US" altLang="vi-VN" sz="4800" b="1" dirty="0">
              <a:solidFill>
                <a:srgbClr val="7030A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73CED7-21AC-652A-A2E2-C7EC61A33ACD}"/>
              </a:ext>
            </a:extLst>
          </p:cNvPr>
          <p:cNvSpPr txBox="1">
            <a:spLocks/>
          </p:cNvSpPr>
          <p:nvPr/>
        </p:nvSpPr>
        <p:spPr>
          <a:xfrm>
            <a:off x="2405468" y="76146"/>
            <a:ext cx="7381060" cy="8112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UBND QUẬN DƯƠNG KINH</a:t>
            </a:r>
          </a:p>
          <a:p>
            <a:r>
              <a:rPr lang="vi-VN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 TIỂU HỌC ANH DŨNG</a:t>
            </a:r>
            <a:endParaRPr lang="en-US" alt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712603" y="577836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56330" y="1044575"/>
            <a:ext cx="780542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Cô giáo đáp lại lời chào của học sinh như thế nào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15602" y="1508259"/>
            <a:ext cx="6861278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 mỉm cười thật tươi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6330" y="2245360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Tìm những câu thơ tả cảnh vật khi cô dạy em học bài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51467" y="2589133"/>
            <a:ext cx="6861278" cy="12915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Gió đưa thoảng hương nhài</a:t>
            </a:r>
          </a:p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Nắng ghé vào cửa lớp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40030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656330" y="3880485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Bạn nhỏ đã kể những gì về cô giáo của mình?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637" y="422616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Kể cô dạy tập viết, giảng bài... 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3619500" y="4984750"/>
            <a:ext cx="842137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Qua bài thơ, em thấy tình cảm của bạn nhỏ dành cho cô như thế nào?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 nhỏ rất yêu quý cô giáo của mình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23640" y="81280"/>
            <a:ext cx="8206105" cy="663311"/>
            <a:chOff x="708943" y="6110866"/>
            <a:chExt cx="5825836" cy="663166"/>
          </a:xfrm>
        </p:grpSpPr>
        <p:sp>
          <p:nvSpPr>
            <p:cNvPr id="16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5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 thuộc 2 khổ thơ em yêu thích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1" grpId="0" animBg="1"/>
      <p:bldP spid="11" grpId="1" animBg="1"/>
      <p:bldP spid="12" grpId="0"/>
      <p:bldP spid="12" grpId="1"/>
      <p:bldP spid="2" grpId="0" animBg="1"/>
      <p:bldP spid="5" grpId="0"/>
      <p:bldP spid="5" grpId="1"/>
      <p:bldP spid="14" grpId="0" animBg="1"/>
      <p:bldP spid="14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câu thể hiện sự ngạc nhiên của em khi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50795" y="335724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a. Ôi! Bạn hát hay quá!</a:t>
            </a:r>
          </a:p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b. Oa!Con rất thích món quà này! Cảm ơn bố mẹ!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19100" y="1576705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a. Lần đầu thấy bạn hát rất hay</a:t>
            </a:r>
          </a:p>
          <a:p>
            <a:r>
              <a:rPr lang="en-US" sz="440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b. Được bố mẹ tặng một món quà bất ngờ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5610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câu thể hiện tình cảm của em với thầy cô giáo của mình</a:t>
            </a: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6230" y="2135505"/>
            <a:ext cx="7116445" cy="3693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25785" y="-14224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  <p:pic>
        <p:nvPicPr>
          <p:cNvPr id="7" name="video-bai 9">
            <a:hlinkClick r:id="" action="ppaction://media"/>
            <a:extLst>
              <a:ext uri="{FF2B5EF4-FFF2-40B4-BE49-F238E27FC236}">
                <a16:creationId xmlns:a16="http://schemas.microsoft.com/office/drawing/2014/main" id="{55F741BF-E306-4467-81DC-DAD5A21148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930" y="382772"/>
            <a:ext cx="9324754" cy="574339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8388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9: Cô giáo lớp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209925" y="2452370"/>
            <a:ext cx="6091555" cy="3382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60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cho.</a:t>
            </a:r>
          </a:p>
          <a:p>
            <a:pPr algn="r"/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(Nguyễn Xuân Sanh)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643880" y="1595120"/>
            <a:ext cx="6091555" cy="338201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4656880" y="8350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509560" y="13138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22235" y="17164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80680" y="2038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246035" y="2839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450630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33080" y="36277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61985" y="39960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935645" y="48336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656880" y="52203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54415" y="55384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62340" y="59620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5972175" y="531431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Sáng nào em đến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Cũng thấy cô đến rồi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Đáp lời “Chào cô ạ!”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mỉm cười thật tươi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Cô dạy em tập viết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Gió đưa thoảng hương nhài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Nắng ghé vào cửa lớp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Xem chúng em học bài</a:t>
            </a:r>
          </a:p>
          <a:p>
            <a:endParaRPr lang="en-US" sz="260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lời cô giáo giảng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Ấm trang vở thơm tho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Yêu thương em ngắm mãi</a:t>
            </a:r>
          </a:p>
          <a:p>
            <a:r>
              <a:rPr lang="en-US" sz="2600">
                <a:latin typeface="Arial-Rounded" panose="020B0500000000000000" charset="0"/>
                <a:cs typeface="Arial-Rounded" panose="020B0500000000000000" charset="0"/>
              </a:rPr>
              <a:t>Những điểm mười cô cho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832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245491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45897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75970" y="91249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49630" y="289814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49630" y="47644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843270" y="5759450"/>
            <a:ext cx="5423535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 bldLvl="0" animBg="1"/>
      <p:bldP spid="6" grpId="0" bldLvl="0" animBg="1"/>
      <p:bldP spid="8" grpId="0" bldLvl="0" animBg="1"/>
    </p:bldLst>
  </p:timing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608</Words>
  <Application>Microsoft Office PowerPoint</Application>
  <PresentationFormat>Widescreen</PresentationFormat>
  <Paragraphs>114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等线</vt:lpstr>
      <vt:lpstr>Microsoft YaHei</vt:lpstr>
      <vt:lpstr>Arial</vt:lpstr>
      <vt:lpstr>Arial Narrow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Tahoma</vt:lpstr>
      <vt:lpstr>Times New Roman</vt:lpstr>
      <vt:lpstr>Wingdings 2</vt:lpstr>
      <vt:lpstr>1_Office Theme</vt:lpstr>
      <vt:lpstr>1_Office 主题​​</vt:lpstr>
      <vt:lpstr>Default Design</vt:lpstr>
      <vt:lpstr>3_Office Theme</vt:lpstr>
      <vt:lpstr>6_Office Theme</vt:lpstr>
      <vt:lpstr>4_Office Theme</vt:lpstr>
      <vt:lpstr>2_Office 主题​​</vt:lpstr>
      <vt:lpstr>1_Office Theme</vt:lpstr>
      <vt:lpstr>1_Default Design</vt:lpstr>
      <vt:lpstr>7_Office Theme</vt:lpstr>
      <vt:lpstr>Trek</vt:lpstr>
      <vt:lpstr>2_Office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câu thể hiện tình cảm của em với thầy cô giáo của mình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Hang Nguyen</cp:lastModifiedBy>
  <cp:revision>6</cp:revision>
  <dcterms:created xsi:type="dcterms:W3CDTF">2021-05-24T04:43:32Z</dcterms:created>
  <dcterms:modified xsi:type="dcterms:W3CDTF">2025-04-06T18:30:19Z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