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6" r:id="rId4"/>
    <p:sldMasterId id="2147483698" r:id="rId5"/>
  </p:sldMasterIdLst>
  <p:notesMasterIdLst>
    <p:notesMasterId r:id="rId4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12192000" cy="6858000"/>
  <p:notesSz cx="6858000" cy="9144000"/>
  <p:embeddedFontLst>
    <p:embeddedFont>
      <p:font typeface="Questrial" pitchFamily="2"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8/T4ZX0SrLR3xR10SibfCoAQq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5" name="Google Shape;72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8016874" y="1028701"/>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2428874" y="-1612900"/>
            <a:ext cx="4387851"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90"/>
        <p:cNvGrpSpPr/>
        <p:nvPr/>
      </p:nvGrpSpPr>
      <p:grpSpPr>
        <a:xfrm>
          <a:off x="0" y="0"/>
          <a:ext cx="0" cy="0"/>
          <a:chOff x="0" y="0"/>
          <a:chExt cx="0" cy="0"/>
        </a:xfrm>
      </p:grpSpPr>
      <p:sp>
        <p:nvSpPr>
          <p:cNvPr id="91" name="Google Shape;91;p4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3" name="Google Shape;93;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6"/>
        <p:cNvGrpSpPr/>
        <p:nvPr/>
      </p:nvGrpSpPr>
      <p:grpSpPr>
        <a:xfrm>
          <a:off x="0" y="0"/>
          <a:ext cx="0" cy="0"/>
          <a:chOff x="0" y="0"/>
          <a:chExt cx="0" cy="0"/>
        </a:xfrm>
      </p:grpSpPr>
      <p:sp>
        <p:nvSpPr>
          <p:cNvPr id="97" name="Google Shape;97;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7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7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7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2"/>
        <p:cNvGrpSpPr/>
        <p:nvPr/>
      </p:nvGrpSpPr>
      <p:grpSpPr>
        <a:xfrm>
          <a:off x="0" y="0"/>
          <a:ext cx="0" cy="0"/>
          <a:chOff x="0" y="0"/>
          <a:chExt cx="0" cy="0"/>
        </a:xfrm>
      </p:grpSpPr>
      <p:sp>
        <p:nvSpPr>
          <p:cNvPr id="103" name="Google Shape;103;p7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7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7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8"/>
        <p:cNvGrpSpPr/>
        <p:nvPr/>
      </p:nvGrpSpPr>
      <p:grpSpPr>
        <a:xfrm>
          <a:off x="0" y="0"/>
          <a:ext cx="0" cy="0"/>
          <a:chOff x="0" y="0"/>
          <a:chExt cx="0" cy="0"/>
        </a:xfrm>
      </p:grpSpPr>
      <p:sp>
        <p:nvSpPr>
          <p:cNvPr id="109" name="Google Shape;109;p7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7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7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7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7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5"/>
        <p:cNvGrpSpPr/>
        <p:nvPr/>
      </p:nvGrpSpPr>
      <p:grpSpPr>
        <a:xfrm>
          <a:off x="0" y="0"/>
          <a:ext cx="0" cy="0"/>
          <a:chOff x="0" y="0"/>
          <a:chExt cx="0" cy="0"/>
        </a:xfrm>
      </p:grpSpPr>
      <p:sp>
        <p:nvSpPr>
          <p:cNvPr id="116" name="Google Shape;116;p7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7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7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7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7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7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7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7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124"/>
        <p:cNvGrpSpPr/>
        <p:nvPr/>
      </p:nvGrpSpPr>
      <p:grpSpPr>
        <a:xfrm>
          <a:off x="0" y="0"/>
          <a:ext cx="0" cy="0"/>
          <a:chOff x="0" y="0"/>
          <a:chExt cx="0" cy="0"/>
        </a:xfrm>
      </p:grpSpPr>
      <p:sp>
        <p:nvSpPr>
          <p:cNvPr id="125" name="Google Shape;125;p7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7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9"/>
        <p:cNvGrpSpPr/>
        <p:nvPr/>
      </p:nvGrpSpPr>
      <p:grpSpPr>
        <a:xfrm>
          <a:off x="0" y="0"/>
          <a:ext cx="0" cy="0"/>
          <a:chOff x="0" y="0"/>
          <a:chExt cx="0" cy="0"/>
        </a:xfrm>
      </p:grpSpPr>
      <p:sp>
        <p:nvSpPr>
          <p:cNvPr id="130" name="Google Shape;130;p7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7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7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33"/>
        <p:cNvGrpSpPr/>
        <p:nvPr/>
      </p:nvGrpSpPr>
      <p:grpSpPr>
        <a:xfrm>
          <a:off x="0" y="0"/>
          <a:ext cx="0" cy="0"/>
          <a:chOff x="0" y="0"/>
          <a:chExt cx="0" cy="0"/>
        </a:xfrm>
      </p:grpSpPr>
      <p:sp>
        <p:nvSpPr>
          <p:cNvPr id="134" name="Google Shape;134;p7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7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7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7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7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7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50"/>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4265"/>
              <a:buNone/>
              <a:defRPr>
                <a:solidFill>
                  <a:srgbClr val="888888"/>
                </a:solidFill>
              </a:defRPr>
            </a:lvl1pPr>
            <a:lvl2pPr lvl="1" algn="ctr">
              <a:spcBef>
                <a:spcPts val="747"/>
              </a:spcBef>
              <a:spcAft>
                <a:spcPts val="0"/>
              </a:spcAft>
              <a:buClr>
                <a:srgbClr val="888888"/>
              </a:buClr>
              <a:buSzPts val="3735"/>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33"/>
              </a:spcBef>
              <a:spcAft>
                <a:spcPts val="0"/>
              </a:spcAft>
              <a:buClr>
                <a:srgbClr val="888888"/>
              </a:buClr>
              <a:buSzPts val="2665"/>
              <a:buNone/>
              <a:defRPr>
                <a:solidFill>
                  <a:srgbClr val="888888"/>
                </a:solidFill>
              </a:defRPr>
            </a:lvl4pPr>
            <a:lvl5pPr lvl="4" algn="ctr">
              <a:spcBef>
                <a:spcPts val="533"/>
              </a:spcBef>
              <a:spcAft>
                <a:spcPts val="0"/>
              </a:spcAft>
              <a:buClr>
                <a:srgbClr val="888888"/>
              </a:buClr>
              <a:buSzPts val="2665"/>
              <a:buNone/>
              <a:defRPr>
                <a:solidFill>
                  <a:srgbClr val="888888"/>
                </a:solidFill>
              </a:defRPr>
            </a:lvl5pPr>
            <a:lvl6pPr lvl="5" algn="ctr">
              <a:spcBef>
                <a:spcPts val="533"/>
              </a:spcBef>
              <a:spcAft>
                <a:spcPts val="0"/>
              </a:spcAft>
              <a:buClr>
                <a:srgbClr val="888888"/>
              </a:buClr>
              <a:buSzPts val="2665"/>
              <a:buNone/>
              <a:defRPr>
                <a:solidFill>
                  <a:srgbClr val="888888"/>
                </a:solidFill>
              </a:defRPr>
            </a:lvl6pPr>
            <a:lvl7pPr lvl="6" algn="ctr">
              <a:spcBef>
                <a:spcPts val="533"/>
              </a:spcBef>
              <a:spcAft>
                <a:spcPts val="0"/>
              </a:spcAft>
              <a:buClr>
                <a:srgbClr val="888888"/>
              </a:buClr>
              <a:buSzPts val="2665"/>
              <a:buNone/>
              <a:defRPr>
                <a:solidFill>
                  <a:srgbClr val="888888"/>
                </a:solidFill>
              </a:defRPr>
            </a:lvl7pPr>
            <a:lvl8pPr lvl="7" algn="ctr">
              <a:spcBef>
                <a:spcPts val="533"/>
              </a:spcBef>
              <a:spcAft>
                <a:spcPts val="0"/>
              </a:spcAft>
              <a:buClr>
                <a:srgbClr val="888888"/>
              </a:buClr>
              <a:buSzPts val="2665"/>
              <a:buNone/>
              <a:defRPr>
                <a:solidFill>
                  <a:srgbClr val="888888"/>
                </a:solidFill>
              </a:defRPr>
            </a:lvl8pPr>
            <a:lvl9pPr lvl="8" algn="ctr">
              <a:spcBef>
                <a:spcPts val="533"/>
              </a:spcBef>
              <a:spcAft>
                <a:spcPts val="0"/>
              </a:spcAft>
              <a:buClr>
                <a:srgbClr val="888888"/>
              </a:buClr>
              <a:buSzPts val="2665"/>
              <a:buNone/>
              <a:defRPr>
                <a:solidFill>
                  <a:srgbClr val="888888"/>
                </a:solidFill>
              </a:defRPr>
            </a:lvl9pPr>
          </a:lstStyle>
          <a:p>
            <a:endParaRPr/>
          </a:p>
        </p:txBody>
      </p:sp>
      <p:sp>
        <p:nvSpPr>
          <p:cNvPr id="24" name="Google Shape;24;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40"/>
        <p:cNvGrpSpPr/>
        <p:nvPr/>
      </p:nvGrpSpPr>
      <p:grpSpPr>
        <a:xfrm>
          <a:off x="0" y="0"/>
          <a:ext cx="0" cy="0"/>
          <a:chOff x="0" y="0"/>
          <a:chExt cx="0" cy="0"/>
        </a:xfrm>
      </p:grpSpPr>
      <p:sp>
        <p:nvSpPr>
          <p:cNvPr id="141" name="Google Shape;141;p8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8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8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8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8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8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7"/>
        <p:cNvGrpSpPr/>
        <p:nvPr/>
      </p:nvGrpSpPr>
      <p:grpSpPr>
        <a:xfrm>
          <a:off x="0" y="0"/>
          <a:ext cx="0" cy="0"/>
          <a:chOff x="0" y="0"/>
          <a:chExt cx="0" cy="0"/>
        </a:xfrm>
      </p:grpSpPr>
      <p:sp>
        <p:nvSpPr>
          <p:cNvPr id="148" name="Google Shape;148;p8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8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8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8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3"/>
        <p:cNvGrpSpPr/>
        <p:nvPr/>
      </p:nvGrpSpPr>
      <p:grpSpPr>
        <a:xfrm>
          <a:off x="0" y="0"/>
          <a:ext cx="0" cy="0"/>
          <a:chOff x="0" y="0"/>
          <a:chExt cx="0" cy="0"/>
        </a:xfrm>
      </p:grpSpPr>
      <p:sp>
        <p:nvSpPr>
          <p:cNvPr id="154" name="Google Shape;154;p82"/>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8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8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8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8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6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6"/>
        <p:cNvGrpSpPr/>
        <p:nvPr/>
      </p:nvGrpSpPr>
      <p:grpSpPr>
        <a:xfrm>
          <a:off x="0" y="0"/>
          <a:ext cx="0" cy="0"/>
          <a:chOff x="0" y="0"/>
          <a:chExt cx="0" cy="0"/>
        </a:xfrm>
      </p:grpSpPr>
      <p:sp>
        <p:nvSpPr>
          <p:cNvPr id="167" name="Google Shape;167;p46"/>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46"/>
          <p:cNvSpPr txBox="1">
            <a:spLocks noGrp="1"/>
          </p:cNvSpPr>
          <p:nvPr>
            <p:ph type="body" idx="1"/>
          </p:nvPr>
        </p:nvSpPr>
        <p:spPr>
          <a:xfrm>
            <a:off x="609602" y="1600202"/>
            <a:ext cx="5384800" cy="4525963"/>
          </a:xfrm>
          <a:prstGeom prst="rect">
            <a:avLst/>
          </a:prstGeom>
          <a:noFill/>
          <a:ln>
            <a:noFill/>
          </a:ln>
        </p:spPr>
        <p:txBody>
          <a:bodyPr spcFirstLastPara="1" wrap="square" lIns="91425" tIns="45700" rIns="91425" bIns="45700" anchor="t" anchorCtr="0">
            <a:normAutofit/>
          </a:bodyPr>
          <a:lstStyle>
            <a:lvl1pPr marL="457200" lvl="0" indent="-469900" algn="l">
              <a:spcBef>
                <a:spcPts val="760"/>
              </a:spcBef>
              <a:spcAft>
                <a:spcPts val="0"/>
              </a:spcAft>
              <a:buClr>
                <a:schemeClr val="dk1"/>
              </a:buClr>
              <a:buSzPts val="3800"/>
              <a:buChar char="•"/>
              <a:defRPr sz="3800"/>
            </a:lvl1pPr>
            <a:lvl2pPr marL="914400" lvl="1" indent="-431800" algn="l">
              <a:spcBef>
                <a:spcPts val="640"/>
              </a:spcBef>
              <a:spcAft>
                <a:spcPts val="0"/>
              </a:spcAft>
              <a:buClr>
                <a:schemeClr val="dk1"/>
              </a:buClr>
              <a:buSzPts val="3200"/>
              <a:buChar char="–"/>
              <a:defRPr sz="3200"/>
            </a:lvl2pPr>
            <a:lvl3pPr marL="1371600" lvl="2" indent="-400050" algn="l">
              <a:spcBef>
                <a:spcPts val="540"/>
              </a:spcBef>
              <a:spcAft>
                <a:spcPts val="0"/>
              </a:spcAft>
              <a:buClr>
                <a:schemeClr val="dk1"/>
              </a:buClr>
              <a:buSzPts val="2700"/>
              <a:buChar char="•"/>
              <a:defRPr sz="2700"/>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69" name="Google Shape;169;p46"/>
          <p:cNvSpPr txBox="1">
            <a:spLocks noGrp="1"/>
          </p:cNvSpPr>
          <p:nvPr>
            <p:ph type="body" idx="2"/>
          </p:nvPr>
        </p:nvSpPr>
        <p:spPr>
          <a:xfrm>
            <a:off x="6197601" y="1600202"/>
            <a:ext cx="5384800" cy="4525963"/>
          </a:xfrm>
          <a:prstGeom prst="rect">
            <a:avLst/>
          </a:prstGeom>
          <a:noFill/>
          <a:ln>
            <a:noFill/>
          </a:ln>
        </p:spPr>
        <p:txBody>
          <a:bodyPr spcFirstLastPara="1" wrap="square" lIns="91425" tIns="45700" rIns="91425" bIns="45700" anchor="t" anchorCtr="0">
            <a:normAutofit/>
          </a:bodyPr>
          <a:lstStyle>
            <a:lvl1pPr marL="457200" lvl="0" indent="-469900" algn="l">
              <a:spcBef>
                <a:spcPts val="760"/>
              </a:spcBef>
              <a:spcAft>
                <a:spcPts val="0"/>
              </a:spcAft>
              <a:buClr>
                <a:schemeClr val="dk1"/>
              </a:buClr>
              <a:buSzPts val="3800"/>
              <a:buChar char="•"/>
              <a:defRPr sz="3800"/>
            </a:lvl1pPr>
            <a:lvl2pPr marL="914400" lvl="1" indent="-431800" algn="l">
              <a:spcBef>
                <a:spcPts val="640"/>
              </a:spcBef>
              <a:spcAft>
                <a:spcPts val="0"/>
              </a:spcAft>
              <a:buClr>
                <a:schemeClr val="dk1"/>
              </a:buClr>
              <a:buSzPts val="3200"/>
              <a:buChar char="–"/>
              <a:defRPr sz="3200"/>
            </a:lvl2pPr>
            <a:lvl3pPr marL="1371600" lvl="2" indent="-400050" algn="l">
              <a:spcBef>
                <a:spcPts val="540"/>
              </a:spcBef>
              <a:spcAft>
                <a:spcPts val="0"/>
              </a:spcAft>
              <a:buClr>
                <a:schemeClr val="dk1"/>
              </a:buClr>
              <a:buSzPts val="2700"/>
              <a:buChar char="•"/>
              <a:defRPr sz="2700"/>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70" name="Google Shape;170;p46"/>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6"/>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6"/>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3"/>
        <p:cNvGrpSpPr/>
        <p:nvPr/>
      </p:nvGrpSpPr>
      <p:grpSpPr>
        <a:xfrm>
          <a:off x="0" y="0"/>
          <a:ext cx="0" cy="0"/>
          <a:chOff x="0" y="0"/>
          <a:chExt cx="0" cy="0"/>
        </a:xfrm>
      </p:grpSpPr>
      <p:sp>
        <p:nvSpPr>
          <p:cNvPr id="174" name="Google Shape;174;p47"/>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47"/>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47"/>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7"/>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7"/>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9"/>
        <p:cNvGrpSpPr/>
        <p:nvPr/>
      </p:nvGrpSpPr>
      <p:grpSpPr>
        <a:xfrm>
          <a:off x="0" y="0"/>
          <a:ext cx="0" cy="0"/>
          <a:chOff x="0" y="0"/>
          <a:chExt cx="0" cy="0"/>
        </a:xfrm>
      </p:grpSpPr>
      <p:sp>
        <p:nvSpPr>
          <p:cNvPr id="180" name="Google Shape;180;p60"/>
          <p:cNvSpPr txBox="1">
            <a:spLocks noGrp="1"/>
          </p:cNvSpPr>
          <p:nvPr>
            <p:ph type="ctrTitle"/>
          </p:nvPr>
        </p:nvSpPr>
        <p:spPr>
          <a:xfrm>
            <a:off x="914402" y="2130429"/>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60"/>
          <p:cNvSpPr txBox="1">
            <a:spLocks noGrp="1"/>
          </p:cNvSpPr>
          <p:nvPr>
            <p:ph type="subTitle" idx="1"/>
          </p:nvPr>
        </p:nvSpPr>
        <p:spPr>
          <a:xfrm>
            <a:off x="1828802"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60"/>
              </a:spcBef>
              <a:spcAft>
                <a:spcPts val="0"/>
              </a:spcAft>
              <a:buClr>
                <a:srgbClr val="888888"/>
              </a:buClr>
              <a:buSzPts val="4300"/>
              <a:buNone/>
              <a:defRPr>
                <a:solidFill>
                  <a:srgbClr val="888888"/>
                </a:solidFill>
              </a:defRPr>
            </a:lvl1pPr>
            <a:lvl2pPr lvl="1" algn="ctr">
              <a:spcBef>
                <a:spcPts val="760"/>
              </a:spcBef>
              <a:spcAft>
                <a:spcPts val="0"/>
              </a:spcAft>
              <a:buClr>
                <a:srgbClr val="888888"/>
              </a:buClr>
              <a:buSzPts val="38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40"/>
              </a:spcBef>
              <a:spcAft>
                <a:spcPts val="0"/>
              </a:spcAft>
              <a:buClr>
                <a:srgbClr val="888888"/>
              </a:buClr>
              <a:buSzPts val="2700"/>
              <a:buNone/>
              <a:defRPr>
                <a:solidFill>
                  <a:srgbClr val="888888"/>
                </a:solidFill>
              </a:defRPr>
            </a:lvl4pPr>
            <a:lvl5pPr lvl="4" algn="ctr">
              <a:spcBef>
                <a:spcPts val="540"/>
              </a:spcBef>
              <a:spcAft>
                <a:spcPts val="0"/>
              </a:spcAft>
              <a:buClr>
                <a:srgbClr val="888888"/>
              </a:buClr>
              <a:buSzPts val="27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a:endParaRPr/>
          </a:p>
        </p:txBody>
      </p:sp>
      <p:sp>
        <p:nvSpPr>
          <p:cNvPr id="182" name="Google Shape;182;p60"/>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0"/>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0"/>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5"/>
        <p:cNvGrpSpPr/>
        <p:nvPr/>
      </p:nvGrpSpPr>
      <p:grpSpPr>
        <a:xfrm>
          <a:off x="0" y="0"/>
          <a:ext cx="0" cy="0"/>
          <a:chOff x="0" y="0"/>
          <a:chExt cx="0" cy="0"/>
        </a:xfrm>
      </p:grpSpPr>
      <p:sp>
        <p:nvSpPr>
          <p:cNvPr id="186" name="Google Shape;186;p61"/>
          <p:cNvSpPr txBox="1">
            <a:spLocks noGrp="1"/>
          </p:cNvSpPr>
          <p:nvPr>
            <p:ph type="title"/>
          </p:nvPr>
        </p:nvSpPr>
        <p:spPr>
          <a:xfrm>
            <a:off x="963086" y="4406902"/>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400"/>
              <a:buFont typeface="Calibri"/>
              <a:buNone/>
              <a:defRPr sz="5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61"/>
          <p:cNvSpPr txBox="1">
            <a:spLocks noGrp="1"/>
          </p:cNvSpPr>
          <p:nvPr>
            <p:ph type="body" idx="1"/>
          </p:nvPr>
        </p:nvSpPr>
        <p:spPr>
          <a:xfrm>
            <a:off x="963086" y="2906714"/>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40"/>
              </a:spcBef>
              <a:spcAft>
                <a:spcPts val="0"/>
              </a:spcAft>
              <a:buClr>
                <a:srgbClr val="888888"/>
              </a:buClr>
              <a:buSzPts val="2700"/>
              <a:buNone/>
              <a:defRPr sz="2700">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40"/>
              </a:spcBef>
              <a:spcAft>
                <a:spcPts val="0"/>
              </a:spcAft>
              <a:buClr>
                <a:srgbClr val="888888"/>
              </a:buClr>
              <a:buSzPts val="2200"/>
              <a:buNone/>
              <a:defRPr sz="2200">
                <a:solidFill>
                  <a:srgbClr val="888888"/>
                </a:solidFill>
              </a:defRPr>
            </a:lvl3pPr>
            <a:lvl4pPr marL="1828800" lvl="3" indent="-228600" algn="l">
              <a:spcBef>
                <a:spcPts val="380"/>
              </a:spcBef>
              <a:spcAft>
                <a:spcPts val="0"/>
              </a:spcAft>
              <a:buClr>
                <a:srgbClr val="888888"/>
              </a:buClr>
              <a:buSzPts val="1900"/>
              <a:buNone/>
              <a:defRPr sz="1900">
                <a:solidFill>
                  <a:srgbClr val="888888"/>
                </a:solidFill>
              </a:defRPr>
            </a:lvl4pPr>
            <a:lvl5pPr marL="2286000" lvl="4" indent="-228600" algn="l">
              <a:spcBef>
                <a:spcPts val="380"/>
              </a:spcBef>
              <a:spcAft>
                <a:spcPts val="0"/>
              </a:spcAft>
              <a:buClr>
                <a:srgbClr val="888888"/>
              </a:buClr>
              <a:buSzPts val="1900"/>
              <a:buNone/>
              <a:defRPr sz="1900">
                <a:solidFill>
                  <a:srgbClr val="888888"/>
                </a:solidFill>
              </a:defRPr>
            </a:lvl5pPr>
            <a:lvl6pPr marL="2743200" lvl="5" indent="-228600" algn="l">
              <a:spcBef>
                <a:spcPts val="380"/>
              </a:spcBef>
              <a:spcAft>
                <a:spcPts val="0"/>
              </a:spcAft>
              <a:buClr>
                <a:srgbClr val="888888"/>
              </a:buClr>
              <a:buSzPts val="1900"/>
              <a:buNone/>
              <a:defRPr sz="1900">
                <a:solidFill>
                  <a:srgbClr val="888888"/>
                </a:solidFill>
              </a:defRPr>
            </a:lvl6pPr>
            <a:lvl7pPr marL="3200400" lvl="6" indent="-228600" algn="l">
              <a:spcBef>
                <a:spcPts val="380"/>
              </a:spcBef>
              <a:spcAft>
                <a:spcPts val="0"/>
              </a:spcAft>
              <a:buClr>
                <a:srgbClr val="888888"/>
              </a:buClr>
              <a:buSzPts val="1900"/>
              <a:buNone/>
              <a:defRPr sz="1900">
                <a:solidFill>
                  <a:srgbClr val="888888"/>
                </a:solidFill>
              </a:defRPr>
            </a:lvl7pPr>
            <a:lvl8pPr marL="3657600" lvl="7" indent="-228600" algn="l">
              <a:spcBef>
                <a:spcPts val="380"/>
              </a:spcBef>
              <a:spcAft>
                <a:spcPts val="0"/>
              </a:spcAft>
              <a:buClr>
                <a:srgbClr val="888888"/>
              </a:buClr>
              <a:buSzPts val="1900"/>
              <a:buNone/>
              <a:defRPr sz="1900">
                <a:solidFill>
                  <a:srgbClr val="888888"/>
                </a:solidFill>
              </a:defRPr>
            </a:lvl8pPr>
            <a:lvl9pPr marL="4114800" lvl="8" indent="-228600" algn="l">
              <a:spcBef>
                <a:spcPts val="380"/>
              </a:spcBef>
              <a:spcAft>
                <a:spcPts val="0"/>
              </a:spcAft>
              <a:buClr>
                <a:srgbClr val="888888"/>
              </a:buClr>
              <a:buSzPts val="1900"/>
              <a:buNone/>
              <a:defRPr sz="1900">
                <a:solidFill>
                  <a:srgbClr val="888888"/>
                </a:solidFill>
              </a:defRPr>
            </a:lvl9pPr>
          </a:lstStyle>
          <a:p>
            <a:endParaRPr/>
          </a:p>
        </p:txBody>
      </p:sp>
      <p:sp>
        <p:nvSpPr>
          <p:cNvPr id="188" name="Google Shape;188;p61"/>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1"/>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61"/>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1"/>
        <p:cNvGrpSpPr/>
        <p:nvPr/>
      </p:nvGrpSpPr>
      <p:grpSpPr>
        <a:xfrm>
          <a:off x="0" y="0"/>
          <a:ext cx="0" cy="0"/>
          <a:chOff x="0" y="0"/>
          <a:chExt cx="0" cy="0"/>
        </a:xfrm>
      </p:grpSpPr>
      <p:sp>
        <p:nvSpPr>
          <p:cNvPr id="192" name="Google Shape;192;p62"/>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9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62"/>
          <p:cNvSpPr txBox="1">
            <a:spLocks noGrp="1"/>
          </p:cNvSpPr>
          <p:nvPr>
            <p:ph type="body" idx="1"/>
          </p:nvPr>
        </p:nvSpPr>
        <p:spPr>
          <a:xfrm>
            <a:off x="609601" y="1535114"/>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40"/>
              </a:spcBef>
              <a:spcAft>
                <a:spcPts val="0"/>
              </a:spcAft>
              <a:buClr>
                <a:schemeClr val="dk1"/>
              </a:buClr>
              <a:buSzPts val="2700"/>
              <a:buNone/>
              <a:defRPr sz="2700" b="1"/>
            </a:lvl2pPr>
            <a:lvl3pPr marL="1371600" lvl="2" indent="-228600" algn="l">
              <a:spcBef>
                <a:spcPts val="480"/>
              </a:spcBef>
              <a:spcAft>
                <a:spcPts val="0"/>
              </a:spcAft>
              <a:buClr>
                <a:schemeClr val="dk1"/>
              </a:buClr>
              <a:buSzPts val="2400"/>
              <a:buNone/>
              <a:defRPr sz="2400" b="1"/>
            </a:lvl3pPr>
            <a:lvl4pPr marL="1828800" lvl="3" indent="-228600" algn="l">
              <a:spcBef>
                <a:spcPts val="440"/>
              </a:spcBef>
              <a:spcAft>
                <a:spcPts val="0"/>
              </a:spcAft>
              <a:buClr>
                <a:schemeClr val="dk1"/>
              </a:buClr>
              <a:buSzPts val="2200"/>
              <a:buNone/>
              <a:defRPr sz="2200" b="1"/>
            </a:lvl4pPr>
            <a:lvl5pPr marL="2286000" lvl="4" indent="-228600" algn="l">
              <a:spcBef>
                <a:spcPts val="440"/>
              </a:spcBef>
              <a:spcAft>
                <a:spcPts val="0"/>
              </a:spcAft>
              <a:buClr>
                <a:schemeClr val="dk1"/>
              </a:buClr>
              <a:buSzPts val="2200"/>
              <a:buNone/>
              <a:defRPr sz="2200" b="1"/>
            </a:lvl5pPr>
            <a:lvl6pPr marL="2743200" lvl="5" indent="-228600" algn="l">
              <a:spcBef>
                <a:spcPts val="440"/>
              </a:spcBef>
              <a:spcAft>
                <a:spcPts val="0"/>
              </a:spcAft>
              <a:buClr>
                <a:schemeClr val="dk1"/>
              </a:buClr>
              <a:buSzPts val="2200"/>
              <a:buNone/>
              <a:defRPr sz="2200" b="1"/>
            </a:lvl6pPr>
            <a:lvl7pPr marL="3200400" lvl="6" indent="-228600" algn="l">
              <a:spcBef>
                <a:spcPts val="440"/>
              </a:spcBef>
              <a:spcAft>
                <a:spcPts val="0"/>
              </a:spcAft>
              <a:buClr>
                <a:schemeClr val="dk1"/>
              </a:buClr>
              <a:buSzPts val="2200"/>
              <a:buNone/>
              <a:defRPr sz="2200" b="1"/>
            </a:lvl7pPr>
            <a:lvl8pPr marL="3657600" lvl="7" indent="-228600" algn="l">
              <a:spcBef>
                <a:spcPts val="440"/>
              </a:spcBef>
              <a:spcAft>
                <a:spcPts val="0"/>
              </a:spcAft>
              <a:buClr>
                <a:schemeClr val="dk1"/>
              </a:buClr>
              <a:buSzPts val="2200"/>
              <a:buNone/>
              <a:defRPr sz="2200" b="1"/>
            </a:lvl8pPr>
            <a:lvl9pPr marL="4114800" lvl="8" indent="-228600" algn="l">
              <a:spcBef>
                <a:spcPts val="440"/>
              </a:spcBef>
              <a:spcAft>
                <a:spcPts val="0"/>
              </a:spcAft>
              <a:buClr>
                <a:schemeClr val="dk1"/>
              </a:buClr>
              <a:buSzPts val="2200"/>
              <a:buNone/>
              <a:defRPr sz="2200" b="1"/>
            </a:lvl9pPr>
          </a:lstStyle>
          <a:p>
            <a:endParaRPr/>
          </a:p>
        </p:txBody>
      </p:sp>
      <p:sp>
        <p:nvSpPr>
          <p:cNvPr id="194" name="Google Shape;194;p62"/>
          <p:cNvSpPr txBox="1">
            <a:spLocks noGrp="1"/>
          </p:cNvSpPr>
          <p:nvPr>
            <p:ph type="body" idx="2"/>
          </p:nvPr>
        </p:nvSpPr>
        <p:spPr>
          <a:xfrm>
            <a:off x="609601" y="2174877"/>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0050" algn="l">
              <a:spcBef>
                <a:spcPts val="540"/>
              </a:spcBef>
              <a:spcAft>
                <a:spcPts val="0"/>
              </a:spcAft>
              <a:buClr>
                <a:schemeClr val="dk1"/>
              </a:buClr>
              <a:buSzPts val="2700"/>
              <a:buChar char="–"/>
              <a:defRPr sz="2700"/>
            </a:lvl2pPr>
            <a:lvl3pPr marL="1371600" lvl="2" indent="-381000" algn="l">
              <a:spcBef>
                <a:spcPts val="480"/>
              </a:spcBef>
              <a:spcAft>
                <a:spcPts val="0"/>
              </a:spcAft>
              <a:buClr>
                <a:schemeClr val="dk1"/>
              </a:buClr>
              <a:buSzPts val="2400"/>
              <a:buChar char="•"/>
              <a:defRPr sz="24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195" name="Google Shape;195;p62"/>
          <p:cNvSpPr txBox="1">
            <a:spLocks noGrp="1"/>
          </p:cNvSpPr>
          <p:nvPr>
            <p:ph type="body" idx="3"/>
          </p:nvPr>
        </p:nvSpPr>
        <p:spPr>
          <a:xfrm>
            <a:off x="6193373" y="1535114"/>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40"/>
              </a:spcBef>
              <a:spcAft>
                <a:spcPts val="0"/>
              </a:spcAft>
              <a:buClr>
                <a:schemeClr val="dk1"/>
              </a:buClr>
              <a:buSzPts val="2700"/>
              <a:buNone/>
              <a:defRPr sz="2700" b="1"/>
            </a:lvl2pPr>
            <a:lvl3pPr marL="1371600" lvl="2" indent="-228600" algn="l">
              <a:spcBef>
                <a:spcPts val="480"/>
              </a:spcBef>
              <a:spcAft>
                <a:spcPts val="0"/>
              </a:spcAft>
              <a:buClr>
                <a:schemeClr val="dk1"/>
              </a:buClr>
              <a:buSzPts val="2400"/>
              <a:buNone/>
              <a:defRPr sz="2400" b="1"/>
            </a:lvl3pPr>
            <a:lvl4pPr marL="1828800" lvl="3" indent="-228600" algn="l">
              <a:spcBef>
                <a:spcPts val="440"/>
              </a:spcBef>
              <a:spcAft>
                <a:spcPts val="0"/>
              </a:spcAft>
              <a:buClr>
                <a:schemeClr val="dk1"/>
              </a:buClr>
              <a:buSzPts val="2200"/>
              <a:buNone/>
              <a:defRPr sz="2200" b="1"/>
            </a:lvl4pPr>
            <a:lvl5pPr marL="2286000" lvl="4" indent="-228600" algn="l">
              <a:spcBef>
                <a:spcPts val="440"/>
              </a:spcBef>
              <a:spcAft>
                <a:spcPts val="0"/>
              </a:spcAft>
              <a:buClr>
                <a:schemeClr val="dk1"/>
              </a:buClr>
              <a:buSzPts val="2200"/>
              <a:buNone/>
              <a:defRPr sz="2200" b="1"/>
            </a:lvl5pPr>
            <a:lvl6pPr marL="2743200" lvl="5" indent="-228600" algn="l">
              <a:spcBef>
                <a:spcPts val="440"/>
              </a:spcBef>
              <a:spcAft>
                <a:spcPts val="0"/>
              </a:spcAft>
              <a:buClr>
                <a:schemeClr val="dk1"/>
              </a:buClr>
              <a:buSzPts val="2200"/>
              <a:buNone/>
              <a:defRPr sz="2200" b="1"/>
            </a:lvl6pPr>
            <a:lvl7pPr marL="3200400" lvl="6" indent="-228600" algn="l">
              <a:spcBef>
                <a:spcPts val="440"/>
              </a:spcBef>
              <a:spcAft>
                <a:spcPts val="0"/>
              </a:spcAft>
              <a:buClr>
                <a:schemeClr val="dk1"/>
              </a:buClr>
              <a:buSzPts val="2200"/>
              <a:buNone/>
              <a:defRPr sz="2200" b="1"/>
            </a:lvl7pPr>
            <a:lvl8pPr marL="3657600" lvl="7" indent="-228600" algn="l">
              <a:spcBef>
                <a:spcPts val="440"/>
              </a:spcBef>
              <a:spcAft>
                <a:spcPts val="0"/>
              </a:spcAft>
              <a:buClr>
                <a:schemeClr val="dk1"/>
              </a:buClr>
              <a:buSzPts val="2200"/>
              <a:buNone/>
              <a:defRPr sz="2200" b="1"/>
            </a:lvl8pPr>
            <a:lvl9pPr marL="4114800" lvl="8" indent="-228600" algn="l">
              <a:spcBef>
                <a:spcPts val="440"/>
              </a:spcBef>
              <a:spcAft>
                <a:spcPts val="0"/>
              </a:spcAft>
              <a:buClr>
                <a:schemeClr val="dk1"/>
              </a:buClr>
              <a:buSzPts val="2200"/>
              <a:buNone/>
              <a:defRPr sz="2200" b="1"/>
            </a:lvl9pPr>
          </a:lstStyle>
          <a:p>
            <a:endParaRPr/>
          </a:p>
        </p:txBody>
      </p:sp>
      <p:sp>
        <p:nvSpPr>
          <p:cNvPr id="196" name="Google Shape;196;p62"/>
          <p:cNvSpPr txBox="1">
            <a:spLocks noGrp="1"/>
          </p:cNvSpPr>
          <p:nvPr>
            <p:ph type="body" idx="4"/>
          </p:nvPr>
        </p:nvSpPr>
        <p:spPr>
          <a:xfrm>
            <a:off x="6193373" y="2174877"/>
            <a:ext cx="5389033"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0050" algn="l">
              <a:spcBef>
                <a:spcPts val="540"/>
              </a:spcBef>
              <a:spcAft>
                <a:spcPts val="0"/>
              </a:spcAft>
              <a:buClr>
                <a:schemeClr val="dk1"/>
              </a:buClr>
              <a:buSzPts val="2700"/>
              <a:buChar char="–"/>
              <a:defRPr sz="2700"/>
            </a:lvl2pPr>
            <a:lvl3pPr marL="1371600" lvl="2" indent="-381000" algn="l">
              <a:spcBef>
                <a:spcPts val="480"/>
              </a:spcBef>
              <a:spcAft>
                <a:spcPts val="0"/>
              </a:spcAft>
              <a:buClr>
                <a:schemeClr val="dk1"/>
              </a:buClr>
              <a:buSzPts val="2400"/>
              <a:buChar char="•"/>
              <a:defRPr sz="24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197" name="Google Shape;197;p62"/>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2"/>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62"/>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63"/>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63"/>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63"/>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63"/>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5"/>
              <a:buFont typeface="Calibri"/>
              <a:buNone/>
              <a:defRPr sz="5335"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5"/>
              <a:buNone/>
              <a:defRPr sz="2665">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5"/>
              <a:buNone/>
              <a:defRPr sz="2135">
                <a:solidFill>
                  <a:srgbClr val="888888"/>
                </a:solidFill>
              </a:defRPr>
            </a:lvl3pPr>
            <a:lvl4pPr marL="1828800" lvl="3" indent="-228600" algn="l">
              <a:spcBef>
                <a:spcPts val="373"/>
              </a:spcBef>
              <a:spcAft>
                <a:spcPts val="0"/>
              </a:spcAft>
              <a:buClr>
                <a:srgbClr val="888888"/>
              </a:buClr>
              <a:buSzPts val="1865"/>
              <a:buNone/>
              <a:defRPr sz="1865">
                <a:solidFill>
                  <a:srgbClr val="888888"/>
                </a:solidFill>
              </a:defRPr>
            </a:lvl4pPr>
            <a:lvl5pPr marL="2286000" lvl="4" indent="-228600" algn="l">
              <a:spcBef>
                <a:spcPts val="373"/>
              </a:spcBef>
              <a:spcAft>
                <a:spcPts val="0"/>
              </a:spcAft>
              <a:buClr>
                <a:srgbClr val="888888"/>
              </a:buClr>
              <a:buSzPts val="1865"/>
              <a:buNone/>
              <a:defRPr sz="1865">
                <a:solidFill>
                  <a:srgbClr val="888888"/>
                </a:solidFill>
              </a:defRPr>
            </a:lvl5pPr>
            <a:lvl6pPr marL="2743200" lvl="5" indent="-228600" algn="l">
              <a:spcBef>
                <a:spcPts val="373"/>
              </a:spcBef>
              <a:spcAft>
                <a:spcPts val="0"/>
              </a:spcAft>
              <a:buClr>
                <a:srgbClr val="888888"/>
              </a:buClr>
              <a:buSzPts val="1865"/>
              <a:buNone/>
              <a:defRPr sz="1865">
                <a:solidFill>
                  <a:srgbClr val="888888"/>
                </a:solidFill>
              </a:defRPr>
            </a:lvl6pPr>
            <a:lvl7pPr marL="3200400" lvl="6" indent="-228600" algn="l">
              <a:spcBef>
                <a:spcPts val="373"/>
              </a:spcBef>
              <a:spcAft>
                <a:spcPts val="0"/>
              </a:spcAft>
              <a:buClr>
                <a:srgbClr val="888888"/>
              </a:buClr>
              <a:buSzPts val="1865"/>
              <a:buNone/>
              <a:defRPr sz="1865">
                <a:solidFill>
                  <a:srgbClr val="888888"/>
                </a:solidFill>
              </a:defRPr>
            </a:lvl7pPr>
            <a:lvl8pPr marL="3657600" lvl="7" indent="-228600" algn="l">
              <a:spcBef>
                <a:spcPts val="373"/>
              </a:spcBef>
              <a:spcAft>
                <a:spcPts val="0"/>
              </a:spcAft>
              <a:buClr>
                <a:srgbClr val="888888"/>
              </a:buClr>
              <a:buSzPts val="1865"/>
              <a:buNone/>
              <a:defRPr sz="1865">
                <a:solidFill>
                  <a:srgbClr val="888888"/>
                </a:solidFill>
              </a:defRPr>
            </a:lvl8pPr>
            <a:lvl9pPr marL="4114800" lvl="8" indent="-228600" algn="l">
              <a:spcBef>
                <a:spcPts val="373"/>
              </a:spcBef>
              <a:spcAft>
                <a:spcPts val="0"/>
              </a:spcAft>
              <a:buClr>
                <a:srgbClr val="888888"/>
              </a:buClr>
              <a:buSzPts val="1865"/>
              <a:buNone/>
              <a:defRPr sz="1865">
                <a:solidFill>
                  <a:srgbClr val="888888"/>
                </a:solidFill>
              </a:defRPr>
            </a:lvl9pPr>
          </a:lstStyle>
          <a:p>
            <a:endParaRPr/>
          </a:p>
        </p:txBody>
      </p:sp>
      <p:sp>
        <p:nvSpPr>
          <p:cNvPr id="30" name="Google Shape;30;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
        <p:nvSpPr>
          <p:cNvPr id="206" name="Google Shape;206;p64"/>
          <p:cNvSpPr/>
          <p:nvPr/>
        </p:nvSpPr>
        <p:spPr>
          <a:xfrm>
            <a:off x="1139634" y="1031258"/>
            <a:ext cx="9912734" cy="42890"/>
          </a:xfrm>
          <a:prstGeom prst="roundRect">
            <a:avLst>
              <a:gd name="adj" fmla="val 50000"/>
            </a:avLst>
          </a:prstGeom>
          <a:gradFill>
            <a:gsLst>
              <a:gs pos="0">
                <a:srgbClr val="BFBFBF"/>
              </a:gs>
              <a:gs pos="100000">
                <a:schemeClr val="lt1"/>
              </a:gs>
            </a:gsLst>
            <a:lin ang="5400000" scaled="0"/>
          </a:gra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p64"/>
          <p:cNvSpPr/>
          <p:nvPr/>
        </p:nvSpPr>
        <p:spPr>
          <a:xfrm>
            <a:off x="5900057" y="6451899"/>
            <a:ext cx="391889" cy="22010"/>
          </a:xfrm>
          <a:prstGeom prst="roundRect">
            <a:avLst>
              <a:gd name="adj" fmla="val 50000"/>
            </a:avLst>
          </a:prstGeom>
          <a:gradFill>
            <a:gsLst>
              <a:gs pos="0">
                <a:srgbClr val="BFBFBF"/>
              </a:gs>
              <a:gs pos="100000">
                <a:schemeClr val="lt1"/>
              </a:gs>
            </a:gsLst>
            <a:lin ang="5400000" scaled="0"/>
          </a:gra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8" name="Google Shape;208;p64"/>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64"/>
          <p:cNvSpPr txBox="1">
            <a:spLocks noGrp="1"/>
          </p:cNvSpPr>
          <p:nvPr>
            <p:ph type="sldNum" idx="12"/>
          </p:nvPr>
        </p:nvSpPr>
        <p:spPr>
          <a:xfrm>
            <a:off x="4673601" y="6396227"/>
            <a:ext cx="28448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1600">
                <a:solidFill>
                  <a:srgbClr val="888888"/>
                </a:solidFill>
                <a:latin typeface="Questrial"/>
                <a:ea typeface="Questrial"/>
                <a:cs typeface="Questrial"/>
                <a:sym typeface="Questrial"/>
              </a:defRPr>
            </a:lvl1pPr>
            <a:lvl2pPr marL="0" marR="0" lvl="1" indent="0" algn="ctr">
              <a:spcBef>
                <a:spcPts val="0"/>
              </a:spcBef>
              <a:buNone/>
              <a:defRPr sz="1600">
                <a:solidFill>
                  <a:srgbClr val="888888"/>
                </a:solidFill>
                <a:latin typeface="Questrial"/>
                <a:ea typeface="Questrial"/>
                <a:cs typeface="Questrial"/>
                <a:sym typeface="Questrial"/>
              </a:defRPr>
            </a:lvl2pPr>
            <a:lvl3pPr marL="0" marR="0" lvl="2" indent="0" algn="ctr">
              <a:spcBef>
                <a:spcPts val="0"/>
              </a:spcBef>
              <a:buNone/>
              <a:defRPr sz="1600">
                <a:solidFill>
                  <a:srgbClr val="888888"/>
                </a:solidFill>
                <a:latin typeface="Questrial"/>
                <a:ea typeface="Questrial"/>
                <a:cs typeface="Questrial"/>
                <a:sym typeface="Questrial"/>
              </a:defRPr>
            </a:lvl3pPr>
            <a:lvl4pPr marL="0" marR="0" lvl="3" indent="0" algn="ctr">
              <a:spcBef>
                <a:spcPts val="0"/>
              </a:spcBef>
              <a:buNone/>
              <a:defRPr sz="1600">
                <a:solidFill>
                  <a:srgbClr val="888888"/>
                </a:solidFill>
                <a:latin typeface="Questrial"/>
                <a:ea typeface="Questrial"/>
                <a:cs typeface="Questrial"/>
                <a:sym typeface="Questrial"/>
              </a:defRPr>
            </a:lvl4pPr>
            <a:lvl5pPr marL="0" marR="0" lvl="4" indent="0" algn="ctr">
              <a:spcBef>
                <a:spcPts val="0"/>
              </a:spcBef>
              <a:buNone/>
              <a:defRPr sz="1600">
                <a:solidFill>
                  <a:srgbClr val="888888"/>
                </a:solidFill>
                <a:latin typeface="Questrial"/>
                <a:ea typeface="Questrial"/>
                <a:cs typeface="Questrial"/>
                <a:sym typeface="Questrial"/>
              </a:defRPr>
            </a:lvl5pPr>
            <a:lvl6pPr marL="0" marR="0" lvl="5" indent="0" algn="ctr">
              <a:spcBef>
                <a:spcPts val="0"/>
              </a:spcBef>
              <a:buNone/>
              <a:defRPr sz="1600">
                <a:solidFill>
                  <a:srgbClr val="888888"/>
                </a:solidFill>
                <a:latin typeface="Questrial"/>
                <a:ea typeface="Questrial"/>
                <a:cs typeface="Questrial"/>
                <a:sym typeface="Questrial"/>
              </a:defRPr>
            </a:lvl6pPr>
            <a:lvl7pPr marL="0" marR="0" lvl="6" indent="0" algn="ctr">
              <a:spcBef>
                <a:spcPts val="0"/>
              </a:spcBef>
              <a:buNone/>
              <a:defRPr sz="1600">
                <a:solidFill>
                  <a:srgbClr val="888888"/>
                </a:solidFill>
                <a:latin typeface="Questrial"/>
                <a:ea typeface="Questrial"/>
                <a:cs typeface="Questrial"/>
                <a:sym typeface="Questrial"/>
              </a:defRPr>
            </a:lvl7pPr>
            <a:lvl8pPr marL="0" marR="0" lvl="7" indent="0" algn="ctr">
              <a:spcBef>
                <a:spcPts val="0"/>
              </a:spcBef>
              <a:buNone/>
              <a:defRPr sz="1600">
                <a:solidFill>
                  <a:srgbClr val="888888"/>
                </a:solidFill>
                <a:latin typeface="Questrial"/>
                <a:ea typeface="Questrial"/>
                <a:cs typeface="Questrial"/>
                <a:sym typeface="Questrial"/>
              </a:defRPr>
            </a:lvl8pPr>
            <a:lvl9pPr marL="0" marR="0" lvl="8" indent="0" algn="ctr">
              <a:spcBef>
                <a:spcPts val="0"/>
              </a:spcBef>
              <a:buNone/>
              <a:defRPr sz="1600">
                <a:solidFill>
                  <a:srgbClr val="888888"/>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0"/>
        <p:cNvGrpSpPr/>
        <p:nvPr/>
      </p:nvGrpSpPr>
      <p:grpSpPr>
        <a:xfrm>
          <a:off x="0" y="0"/>
          <a:ext cx="0" cy="0"/>
          <a:chOff x="0" y="0"/>
          <a:chExt cx="0" cy="0"/>
        </a:xfrm>
      </p:grpSpPr>
      <p:sp>
        <p:nvSpPr>
          <p:cNvPr id="211" name="Google Shape;211;p65"/>
          <p:cNvSpPr txBox="1">
            <a:spLocks noGrp="1"/>
          </p:cNvSpPr>
          <p:nvPr>
            <p:ph type="title"/>
          </p:nvPr>
        </p:nvSpPr>
        <p:spPr>
          <a:xfrm>
            <a:off x="609603" y="273050"/>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700"/>
              <a:buFont typeface="Calibri"/>
              <a:buNone/>
              <a:defRPr sz="2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65"/>
          <p:cNvSpPr txBox="1">
            <a:spLocks noGrp="1"/>
          </p:cNvSpPr>
          <p:nvPr>
            <p:ph type="body" idx="1"/>
          </p:nvPr>
        </p:nvSpPr>
        <p:spPr>
          <a:xfrm>
            <a:off x="4766734" y="273054"/>
            <a:ext cx="6815667" cy="5853113"/>
          </a:xfrm>
          <a:prstGeom prst="rect">
            <a:avLst/>
          </a:prstGeom>
          <a:noFill/>
          <a:ln>
            <a:noFill/>
          </a:ln>
        </p:spPr>
        <p:txBody>
          <a:bodyPr spcFirstLastPara="1" wrap="square" lIns="91425" tIns="45700" rIns="91425" bIns="45700" anchor="t" anchorCtr="0">
            <a:normAutofit/>
          </a:bodyPr>
          <a:lstStyle>
            <a:lvl1pPr marL="457200" lvl="0" indent="-501650" algn="l">
              <a:spcBef>
                <a:spcPts val="860"/>
              </a:spcBef>
              <a:spcAft>
                <a:spcPts val="0"/>
              </a:spcAft>
              <a:buClr>
                <a:schemeClr val="dk1"/>
              </a:buClr>
              <a:buSzPts val="4300"/>
              <a:buChar char="•"/>
              <a:defRPr sz="4300"/>
            </a:lvl1pPr>
            <a:lvl2pPr marL="914400" lvl="1" indent="-469900" algn="l">
              <a:spcBef>
                <a:spcPts val="760"/>
              </a:spcBef>
              <a:spcAft>
                <a:spcPts val="0"/>
              </a:spcAft>
              <a:buClr>
                <a:schemeClr val="dk1"/>
              </a:buClr>
              <a:buSzPts val="3800"/>
              <a:buChar char="–"/>
              <a:defRPr sz="3800"/>
            </a:lvl2pPr>
            <a:lvl3pPr marL="1371600" lvl="2" indent="-431800" algn="l">
              <a:spcBef>
                <a:spcPts val="640"/>
              </a:spcBef>
              <a:spcAft>
                <a:spcPts val="0"/>
              </a:spcAft>
              <a:buClr>
                <a:schemeClr val="dk1"/>
              </a:buClr>
              <a:buSzPts val="3200"/>
              <a:buChar char="•"/>
              <a:defRPr sz="3200"/>
            </a:lvl3pPr>
            <a:lvl4pPr marL="1828800" lvl="3" indent="-400050" algn="l">
              <a:spcBef>
                <a:spcPts val="540"/>
              </a:spcBef>
              <a:spcAft>
                <a:spcPts val="0"/>
              </a:spcAft>
              <a:buClr>
                <a:schemeClr val="dk1"/>
              </a:buClr>
              <a:buSzPts val="2700"/>
              <a:buChar char="–"/>
              <a:defRPr sz="2700"/>
            </a:lvl4pPr>
            <a:lvl5pPr marL="2286000" lvl="4" indent="-400050" algn="l">
              <a:spcBef>
                <a:spcPts val="540"/>
              </a:spcBef>
              <a:spcAft>
                <a:spcPts val="0"/>
              </a:spcAft>
              <a:buClr>
                <a:schemeClr val="dk1"/>
              </a:buClr>
              <a:buSzPts val="2700"/>
              <a:buChar char="»"/>
              <a:defRPr sz="2700"/>
            </a:lvl5pPr>
            <a:lvl6pPr marL="2743200" lvl="5" indent="-400050" algn="l">
              <a:spcBef>
                <a:spcPts val="540"/>
              </a:spcBef>
              <a:spcAft>
                <a:spcPts val="0"/>
              </a:spcAft>
              <a:buClr>
                <a:schemeClr val="dk1"/>
              </a:buClr>
              <a:buSzPts val="2700"/>
              <a:buChar char="•"/>
              <a:defRPr sz="2700"/>
            </a:lvl6pPr>
            <a:lvl7pPr marL="3200400" lvl="6" indent="-400050" algn="l">
              <a:spcBef>
                <a:spcPts val="540"/>
              </a:spcBef>
              <a:spcAft>
                <a:spcPts val="0"/>
              </a:spcAft>
              <a:buClr>
                <a:schemeClr val="dk1"/>
              </a:buClr>
              <a:buSzPts val="2700"/>
              <a:buChar char="•"/>
              <a:defRPr sz="2700"/>
            </a:lvl7pPr>
            <a:lvl8pPr marL="3657600" lvl="7" indent="-400050" algn="l">
              <a:spcBef>
                <a:spcPts val="540"/>
              </a:spcBef>
              <a:spcAft>
                <a:spcPts val="0"/>
              </a:spcAft>
              <a:buClr>
                <a:schemeClr val="dk1"/>
              </a:buClr>
              <a:buSzPts val="2700"/>
              <a:buChar char="•"/>
              <a:defRPr sz="2700"/>
            </a:lvl8pPr>
            <a:lvl9pPr marL="4114800" lvl="8" indent="-400050" algn="l">
              <a:spcBef>
                <a:spcPts val="540"/>
              </a:spcBef>
              <a:spcAft>
                <a:spcPts val="0"/>
              </a:spcAft>
              <a:buClr>
                <a:schemeClr val="dk1"/>
              </a:buClr>
              <a:buSzPts val="2700"/>
              <a:buChar char="•"/>
              <a:defRPr sz="2700"/>
            </a:lvl9pPr>
          </a:lstStyle>
          <a:p>
            <a:endParaRPr/>
          </a:p>
        </p:txBody>
      </p:sp>
      <p:sp>
        <p:nvSpPr>
          <p:cNvPr id="213" name="Google Shape;213;p65"/>
          <p:cNvSpPr txBox="1">
            <a:spLocks noGrp="1"/>
          </p:cNvSpPr>
          <p:nvPr>
            <p:ph type="body" idx="2"/>
          </p:nvPr>
        </p:nvSpPr>
        <p:spPr>
          <a:xfrm>
            <a:off x="609603" y="1435105"/>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80"/>
              </a:spcBef>
              <a:spcAft>
                <a:spcPts val="0"/>
              </a:spcAft>
              <a:buClr>
                <a:schemeClr val="dk1"/>
              </a:buClr>
              <a:buSzPts val="1900"/>
              <a:buNone/>
              <a:defRPr sz="1900"/>
            </a:lvl1pPr>
            <a:lvl2pPr marL="914400" lvl="1" indent="-228600" algn="l">
              <a:spcBef>
                <a:spcPts val="320"/>
              </a:spcBef>
              <a:spcAft>
                <a:spcPts val="0"/>
              </a:spcAft>
              <a:buClr>
                <a:schemeClr val="dk1"/>
              </a:buClr>
              <a:buSzPts val="1600"/>
              <a:buNone/>
              <a:defRPr sz="1600"/>
            </a:lvl2pPr>
            <a:lvl3pPr marL="1371600" lvl="2" indent="-228600" algn="l">
              <a:spcBef>
                <a:spcPts val="280"/>
              </a:spcBef>
              <a:spcAft>
                <a:spcPts val="0"/>
              </a:spcAft>
              <a:buClr>
                <a:schemeClr val="dk1"/>
              </a:buClr>
              <a:buSzPts val="1400"/>
              <a:buNone/>
              <a:defRPr sz="14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214" name="Google Shape;214;p65"/>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65"/>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65"/>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7"/>
        <p:cNvGrpSpPr/>
        <p:nvPr/>
      </p:nvGrpSpPr>
      <p:grpSpPr>
        <a:xfrm>
          <a:off x="0" y="0"/>
          <a:ext cx="0" cy="0"/>
          <a:chOff x="0" y="0"/>
          <a:chExt cx="0" cy="0"/>
        </a:xfrm>
      </p:grpSpPr>
      <p:sp>
        <p:nvSpPr>
          <p:cNvPr id="218" name="Google Shape;218;p66"/>
          <p:cNvSpPr txBox="1">
            <a:spLocks noGrp="1"/>
          </p:cNvSpPr>
          <p:nvPr>
            <p:ph type="title"/>
          </p:nvPr>
        </p:nvSpPr>
        <p:spPr>
          <a:xfrm>
            <a:off x="2389717" y="4800602"/>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700"/>
              <a:buFont typeface="Calibri"/>
              <a:buNone/>
              <a:defRPr sz="2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66"/>
          <p:cNvSpPr>
            <a:spLocks noGrp="1"/>
          </p:cNvSpPr>
          <p:nvPr>
            <p:ph type="pic" idx="2"/>
          </p:nvPr>
        </p:nvSpPr>
        <p:spPr>
          <a:xfrm>
            <a:off x="2389717" y="612777"/>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spcBef>
                <a:spcPts val="760"/>
              </a:spcBef>
              <a:spcAft>
                <a:spcPts val="0"/>
              </a:spcAft>
              <a:buClr>
                <a:schemeClr val="dk1"/>
              </a:buClr>
              <a:buSzPts val="3800"/>
              <a:buFont typeface="Arial"/>
              <a:buNone/>
              <a:defRPr sz="3800"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4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spcBef>
                <a:spcPts val="54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spcBef>
                <a:spcPts val="54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spcBef>
                <a:spcPts val="54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spcBef>
                <a:spcPts val="54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spcBef>
                <a:spcPts val="54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220" name="Google Shape;220;p66"/>
          <p:cNvSpPr txBox="1">
            <a:spLocks noGrp="1"/>
          </p:cNvSpPr>
          <p:nvPr>
            <p:ph type="body" idx="1"/>
          </p:nvPr>
        </p:nvSpPr>
        <p:spPr>
          <a:xfrm>
            <a:off x="2389717" y="5367341"/>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80"/>
              </a:spcBef>
              <a:spcAft>
                <a:spcPts val="0"/>
              </a:spcAft>
              <a:buClr>
                <a:schemeClr val="dk1"/>
              </a:buClr>
              <a:buSzPts val="1900"/>
              <a:buNone/>
              <a:defRPr sz="1900"/>
            </a:lvl1pPr>
            <a:lvl2pPr marL="914400" lvl="1" indent="-228600" algn="l">
              <a:spcBef>
                <a:spcPts val="320"/>
              </a:spcBef>
              <a:spcAft>
                <a:spcPts val="0"/>
              </a:spcAft>
              <a:buClr>
                <a:schemeClr val="dk1"/>
              </a:buClr>
              <a:buSzPts val="1600"/>
              <a:buNone/>
              <a:defRPr sz="1600"/>
            </a:lvl2pPr>
            <a:lvl3pPr marL="1371600" lvl="2" indent="-228600" algn="l">
              <a:spcBef>
                <a:spcPts val="280"/>
              </a:spcBef>
              <a:spcAft>
                <a:spcPts val="0"/>
              </a:spcAft>
              <a:buClr>
                <a:schemeClr val="dk1"/>
              </a:buClr>
              <a:buSzPts val="1400"/>
              <a:buNone/>
              <a:defRPr sz="14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221" name="Google Shape;221;p66"/>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66"/>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66"/>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4"/>
        <p:cNvGrpSpPr/>
        <p:nvPr/>
      </p:nvGrpSpPr>
      <p:grpSpPr>
        <a:xfrm>
          <a:off x="0" y="0"/>
          <a:ext cx="0" cy="0"/>
          <a:chOff x="0" y="0"/>
          <a:chExt cx="0" cy="0"/>
        </a:xfrm>
      </p:grpSpPr>
      <p:sp>
        <p:nvSpPr>
          <p:cNvPr id="225" name="Google Shape;225;p67"/>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67"/>
          <p:cNvSpPr txBox="1">
            <a:spLocks noGrp="1"/>
          </p:cNvSpPr>
          <p:nvPr>
            <p:ph type="body" idx="1"/>
          </p:nvPr>
        </p:nvSpPr>
        <p:spPr>
          <a:xfrm rot="5400000">
            <a:off x="3833019" y="-1623216"/>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7" name="Google Shape;227;p67"/>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67"/>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7"/>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0"/>
        <p:cNvGrpSpPr/>
        <p:nvPr/>
      </p:nvGrpSpPr>
      <p:grpSpPr>
        <a:xfrm>
          <a:off x="0" y="0"/>
          <a:ext cx="0" cy="0"/>
          <a:chOff x="0" y="0"/>
          <a:chExt cx="0" cy="0"/>
        </a:xfrm>
      </p:grpSpPr>
      <p:sp>
        <p:nvSpPr>
          <p:cNvPr id="231" name="Google Shape;231;p68"/>
          <p:cNvSpPr txBox="1">
            <a:spLocks noGrp="1"/>
          </p:cNvSpPr>
          <p:nvPr>
            <p:ph type="title"/>
          </p:nvPr>
        </p:nvSpPr>
        <p:spPr>
          <a:xfrm rot="5400000">
            <a:off x="7285038" y="1828803"/>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68"/>
          <p:cNvSpPr txBox="1">
            <a:spLocks noGrp="1"/>
          </p:cNvSpPr>
          <p:nvPr>
            <p:ph type="body" idx="1"/>
          </p:nvPr>
        </p:nvSpPr>
        <p:spPr>
          <a:xfrm rot="5400000">
            <a:off x="1697040" y="-812798"/>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3" name="Google Shape;233;p68"/>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68"/>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68"/>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6"/>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3"/>
        <p:cNvGrpSpPr/>
        <p:nvPr/>
      </p:nvGrpSpPr>
      <p:grpSpPr>
        <a:xfrm>
          <a:off x="0" y="0"/>
          <a:ext cx="0" cy="0"/>
          <a:chOff x="0" y="0"/>
          <a:chExt cx="0" cy="0"/>
        </a:xfrm>
      </p:grpSpPr>
      <p:sp>
        <p:nvSpPr>
          <p:cNvPr id="244" name="Google Shape;244;p4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4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4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7"/>
        <p:cNvGrpSpPr/>
        <p:nvPr/>
      </p:nvGrpSpPr>
      <p:grpSpPr>
        <a:xfrm>
          <a:off x="0" y="0"/>
          <a:ext cx="0" cy="0"/>
          <a:chOff x="0" y="0"/>
          <a:chExt cx="0" cy="0"/>
        </a:xfrm>
      </p:grpSpPr>
      <p:sp>
        <p:nvSpPr>
          <p:cNvPr id="248" name="Google Shape;248;p8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8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0" name="Google Shape;250;p8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8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8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3"/>
        <p:cNvGrpSpPr/>
        <p:nvPr/>
      </p:nvGrpSpPr>
      <p:grpSpPr>
        <a:xfrm>
          <a:off x="0" y="0"/>
          <a:ext cx="0" cy="0"/>
          <a:chOff x="0" y="0"/>
          <a:chExt cx="0" cy="0"/>
        </a:xfrm>
      </p:grpSpPr>
      <p:sp>
        <p:nvSpPr>
          <p:cNvPr id="254" name="Google Shape;254;p8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8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8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8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8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9"/>
        <p:cNvGrpSpPr/>
        <p:nvPr/>
      </p:nvGrpSpPr>
      <p:grpSpPr>
        <a:xfrm>
          <a:off x="0" y="0"/>
          <a:ext cx="0" cy="0"/>
          <a:chOff x="0" y="0"/>
          <a:chExt cx="0" cy="0"/>
        </a:xfrm>
      </p:grpSpPr>
      <p:sp>
        <p:nvSpPr>
          <p:cNvPr id="260" name="Google Shape;260;p85"/>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8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2" name="Google Shape;262;p8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8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8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2"/>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457200" lvl="0" indent="-465772" algn="l">
              <a:spcBef>
                <a:spcPts val="747"/>
              </a:spcBef>
              <a:spcAft>
                <a:spcPts val="0"/>
              </a:spcAft>
              <a:buClr>
                <a:schemeClr val="dk1"/>
              </a:buClr>
              <a:buSzPts val="3735"/>
              <a:buChar char="•"/>
              <a:defRPr sz="3734"/>
            </a:lvl1pPr>
            <a:lvl2pPr marL="914400" lvl="1" indent="-431800" algn="l">
              <a:spcBef>
                <a:spcPts val="640"/>
              </a:spcBef>
              <a:spcAft>
                <a:spcPts val="0"/>
              </a:spcAft>
              <a:buClr>
                <a:schemeClr val="dk1"/>
              </a:buClr>
              <a:buSzPts val="3200"/>
              <a:buChar char="–"/>
              <a:defRPr sz="3200"/>
            </a:lvl2pPr>
            <a:lvl3pPr marL="1371600" lvl="2" indent="-397827" algn="l">
              <a:spcBef>
                <a:spcPts val="533"/>
              </a:spcBef>
              <a:spcAft>
                <a:spcPts val="0"/>
              </a:spcAft>
              <a:buClr>
                <a:schemeClr val="dk1"/>
              </a:buClr>
              <a:buSzPts val="2665"/>
              <a:buChar char="•"/>
              <a:defRPr sz="2665"/>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6" name="Google Shape;36;p52"/>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457200" lvl="0" indent="-465772" algn="l">
              <a:spcBef>
                <a:spcPts val="747"/>
              </a:spcBef>
              <a:spcAft>
                <a:spcPts val="0"/>
              </a:spcAft>
              <a:buClr>
                <a:schemeClr val="dk1"/>
              </a:buClr>
              <a:buSzPts val="3735"/>
              <a:buChar char="•"/>
              <a:defRPr sz="3734"/>
            </a:lvl1pPr>
            <a:lvl2pPr marL="914400" lvl="1" indent="-431800" algn="l">
              <a:spcBef>
                <a:spcPts val="640"/>
              </a:spcBef>
              <a:spcAft>
                <a:spcPts val="0"/>
              </a:spcAft>
              <a:buClr>
                <a:schemeClr val="dk1"/>
              </a:buClr>
              <a:buSzPts val="3200"/>
              <a:buChar char="–"/>
              <a:defRPr sz="3200"/>
            </a:lvl2pPr>
            <a:lvl3pPr marL="1371600" lvl="2" indent="-397827" algn="l">
              <a:spcBef>
                <a:spcPts val="533"/>
              </a:spcBef>
              <a:spcAft>
                <a:spcPts val="0"/>
              </a:spcAft>
              <a:buClr>
                <a:schemeClr val="dk1"/>
              </a:buClr>
              <a:buSzPts val="2665"/>
              <a:buChar char="•"/>
              <a:defRPr sz="2665"/>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7" name="Google Shape;37;p5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5"/>
        <p:cNvGrpSpPr/>
        <p:nvPr/>
      </p:nvGrpSpPr>
      <p:grpSpPr>
        <a:xfrm>
          <a:off x="0" y="0"/>
          <a:ext cx="0" cy="0"/>
          <a:chOff x="0" y="0"/>
          <a:chExt cx="0" cy="0"/>
        </a:xfrm>
      </p:grpSpPr>
      <p:sp>
        <p:nvSpPr>
          <p:cNvPr id="266" name="Google Shape;266;p8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8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8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8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8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8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2"/>
        <p:cNvGrpSpPr/>
        <p:nvPr/>
      </p:nvGrpSpPr>
      <p:grpSpPr>
        <a:xfrm>
          <a:off x="0" y="0"/>
          <a:ext cx="0" cy="0"/>
          <a:chOff x="0" y="0"/>
          <a:chExt cx="0" cy="0"/>
        </a:xfrm>
      </p:grpSpPr>
      <p:sp>
        <p:nvSpPr>
          <p:cNvPr id="273" name="Google Shape;273;p87"/>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8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5" name="Google Shape;275;p8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8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7" name="Google Shape;277;p8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8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8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8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1"/>
        <p:cNvGrpSpPr/>
        <p:nvPr/>
      </p:nvGrpSpPr>
      <p:grpSpPr>
        <a:xfrm>
          <a:off x="0" y="0"/>
          <a:ext cx="0" cy="0"/>
          <a:chOff x="0" y="0"/>
          <a:chExt cx="0" cy="0"/>
        </a:xfrm>
      </p:grpSpPr>
      <p:sp>
        <p:nvSpPr>
          <p:cNvPr id="282" name="Google Shape;282;p8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8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8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8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6"/>
        <p:cNvGrpSpPr/>
        <p:nvPr/>
      </p:nvGrpSpPr>
      <p:grpSpPr>
        <a:xfrm>
          <a:off x="0" y="0"/>
          <a:ext cx="0" cy="0"/>
          <a:chOff x="0" y="0"/>
          <a:chExt cx="0" cy="0"/>
        </a:xfrm>
      </p:grpSpPr>
      <p:sp>
        <p:nvSpPr>
          <p:cNvPr id="287" name="Google Shape;287;p8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8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9" name="Google Shape;289;p8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0" name="Google Shape;290;p8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8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8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3"/>
        <p:cNvGrpSpPr/>
        <p:nvPr/>
      </p:nvGrpSpPr>
      <p:grpSpPr>
        <a:xfrm>
          <a:off x="0" y="0"/>
          <a:ext cx="0" cy="0"/>
          <a:chOff x="0" y="0"/>
          <a:chExt cx="0" cy="0"/>
        </a:xfrm>
      </p:grpSpPr>
      <p:sp>
        <p:nvSpPr>
          <p:cNvPr id="294" name="Google Shape;294;p9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 name="Google Shape;295;p90"/>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6" name="Google Shape;296;p9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7" name="Google Shape;297;p9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9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9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0"/>
        <p:cNvGrpSpPr/>
        <p:nvPr/>
      </p:nvGrpSpPr>
      <p:grpSpPr>
        <a:xfrm>
          <a:off x="0" y="0"/>
          <a:ext cx="0" cy="0"/>
          <a:chOff x="0" y="0"/>
          <a:chExt cx="0" cy="0"/>
        </a:xfrm>
      </p:grpSpPr>
      <p:sp>
        <p:nvSpPr>
          <p:cNvPr id="301" name="Google Shape;301;p9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9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9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9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9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6"/>
        <p:cNvGrpSpPr/>
        <p:nvPr/>
      </p:nvGrpSpPr>
      <p:grpSpPr>
        <a:xfrm>
          <a:off x="0" y="0"/>
          <a:ext cx="0" cy="0"/>
          <a:chOff x="0" y="0"/>
          <a:chExt cx="0" cy="0"/>
        </a:xfrm>
      </p:grpSpPr>
      <p:sp>
        <p:nvSpPr>
          <p:cNvPr id="307" name="Google Shape;307;p9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9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9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9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9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313"/>
        <p:cNvGrpSpPr/>
        <p:nvPr/>
      </p:nvGrpSpPr>
      <p:grpSpPr>
        <a:xfrm>
          <a:off x="0" y="0"/>
          <a:ext cx="0" cy="0"/>
          <a:chOff x="0" y="0"/>
          <a:chExt cx="0" cy="0"/>
        </a:xfrm>
      </p:grpSpPr>
    </p:spTree>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4"/>
        <p:cNvGrpSpPr/>
        <p:nvPr/>
      </p:nvGrpSpPr>
      <p:grpSpPr>
        <a:xfrm>
          <a:off x="0" y="0"/>
          <a:ext cx="0" cy="0"/>
          <a:chOff x="0" y="0"/>
          <a:chExt cx="0" cy="0"/>
        </a:xfrm>
      </p:grpSpPr>
      <p:sp>
        <p:nvSpPr>
          <p:cNvPr id="315" name="Google Shape;315;p70"/>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16" name="Google Shape;316;p70"/>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70"/>
          <p:cNvSpPr txBox="1">
            <a:spLocks noGrp="1"/>
          </p:cNvSpPr>
          <p:nvPr>
            <p:ph type="dt" idx="10"/>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8" name="Google Shape;318;p70"/>
          <p:cNvSpPr txBox="1">
            <a:spLocks noGrp="1"/>
          </p:cNvSpPr>
          <p:nvPr>
            <p:ph type="ftr" idx="11"/>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9" name="Google Shape;319;p70"/>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a:solidFill>
                  <a:srgbClr val="000000"/>
                </a:solidFill>
                <a:latin typeface="Calibri"/>
                <a:ea typeface="Calibri"/>
                <a:cs typeface="Calibri"/>
                <a:sym typeface="Calibri"/>
              </a:defRPr>
            </a:lvl1pPr>
            <a:lvl2pPr marL="0" marR="0" lvl="1" indent="0" algn="l" rtl="0">
              <a:spcBef>
                <a:spcPts val="0"/>
              </a:spcBef>
              <a:buNone/>
              <a:defRPr sz="1800" b="0">
                <a:solidFill>
                  <a:srgbClr val="000000"/>
                </a:solidFill>
                <a:latin typeface="Calibri"/>
                <a:ea typeface="Calibri"/>
                <a:cs typeface="Calibri"/>
                <a:sym typeface="Calibri"/>
              </a:defRPr>
            </a:lvl2pPr>
            <a:lvl3pPr marL="0" marR="0" lvl="2" indent="0" algn="l" rtl="0">
              <a:spcBef>
                <a:spcPts val="0"/>
              </a:spcBef>
              <a:buNone/>
              <a:defRPr sz="1800" b="0">
                <a:solidFill>
                  <a:srgbClr val="000000"/>
                </a:solidFill>
                <a:latin typeface="Calibri"/>
                <a:ea typeface="Calibri"/>
                <a:cs typeface="Calibri"/>
                <a:sym typeface="Calibri"/>
              </a:defRPr>
            </a:lvl3pPr>
            <a:lvl4pPr marL="0" marR="0" lvl="3" indent="0" algn="l" rtl="0">
              <a:spcBef>
                <a:spcPts val="0"/>
              </a:spcBef>
              <a:buNone/>
              <a:defRPr sz="1800" b="0">
                <a:solidFill>
                  <a:srgbClr val="000000"/>
                </a:solidFill>
                <a:latin typeface="Calibri"/>
                <a:ea typeface="Calibri"/>
                <a:cs typeface="Calibri"/>
                <a:sym typeface="Calibri"/>
              </a:defRPr>
            </a:lvl4pPr>
            <a:lvl5pPr marL="0" marR="0" lvl="4" indent="0" algn="l" rtl="0">
              <a:spcBef>
                <a:spcPts val="0"/>
              </a:spcBef>
              <a:buNone/>
              <a:defRPr sz="1800" b="0">
                <a:solidFill>
                  <a:srgbClr val="000000"/>
                </a:solidFill>
                <a:latin typeface="Calibri"/>
                <a:ea typeface="Calibri"/>
                <a:cs typeface="Calibri"/>
                <a:sym typeface="Calibri"/>
              </a:defRPr>
            </a:lvl5pPr>
            <a:lvl6pPr marL="0" marR="0" lvl="5" indent="0" algn="l" rtl="0">
              <a:spcBef>
                <a:spcPts val="0"/>
              </a:spcBef>
              <a:buNone/>
              <a:defRPr sz="1800" b="0">
                <a:solidFill>
                  <a:srgbClr val="000000"/>
                </a:solidFill>
                <a:latin typeface="Calibri"/>
                <a:ea typeface="Calibri"/>
                <a:cs typeface="Calibri"/>
                <a:sym typeface="Calibri"/>
              </a:defRPr>
            </a:lvl6pPr>
            <a:lvl7pPr marL="0" marR="0" lvl="6" indent="0" algn="l" rtl="0">
              <a:spcBef>
                <a:spcPts val="0"/>
              </a:spcBef>
              <a:buNone/>
              <a:defRPr sz="1800" b="0">
                <a:solidFill>
                  <a:srgbClr val="000000"/>
                </a:solidFill>
                <a:latin typeface="Calibri"/>
                <a:ea typeface="Calibri"/>
                <a:cs typeface="Calibri"/>
                <a:sym typeface="Calibri"/>
              </a:defRPr>
            </a:lvl7pPr>
            <a:lvl8pPr marL="0" marR="0" lvl="7" indent="0" algn="l" rtl="0">
              <a:spcBef>
                <a:spcPts val="0"/>
              </a:spcBef>
              <a:buNone/>
              <a:defRPr sz="1800" b="0">
                <a:solidFill>
                  <a:srgbClr val="000000"/>
                </a:solidFill>
                <a:latin typeface="Calibri"/>
                <a:ea typeface="Calibri"/>
                <a:cs typeface="Calibri"/>
                <a:sym typeface="Calibri"/>
              </a:defRPr>
            </a:lvl8pPr>
            <a:lvl9pPr marL="0" marR="0" lvl="8" indent="0" algn="l" rtl="0">
              <a:spcBef>
                <a:spcPts val="0"/>
              </a:spcBef>
              <a:buNone/>
              <a:defRPr sz="1800" b="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0"/>
        <p:cNvGrpSpPr/>
        <p:nvPr/>
      </p:nvGrpSpPr>
      <p:grpSpPr>
        <a:xfrm>
          <a:off x="0" y="0"/>
          <a:ext cx="0" cy="0"/>
          <a:chOff x="0" y="0"/>
          <a:chExt cx="0" cy="0"/>
        </a:xfrm>
      </p:grpSpPr>
      <p:sp>
        <p:nvSpPr>
          <p:cNvPr id="321" name="Google Shape;321;p71"/>
          <p:cNvSpPr txBox="1">
            <a:spLocks noGrp="1"/>
          </p:cNvSpPr>
          <p:nvPr>
            <p:ph type="dt" idx="10"/>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2" name="Google Shape;322;p71"/>
          <p:cNvSpPr txBox="1">
            <a:spLocks noGrp="1"/>
          </p:cNvSpPr>
          <p:nvPr>
            <p:ph type="ftr" idx="11"/>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3" name="Google Shape;323;p71"/>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a:solidFill>
                  <a:srgbClr val="000000"/>
                </a:solidFill>
                <a:latin typeface="Calibri"/>
                <a:ea typeface="Calibri"/>
                <a:cs typeface="Calibri"/>
                <a:sym typeface="Calibri"/>
              </a:defRPr>
            </a:lvl1pPr>
            <a:lvl2pPr marL="0" marR="0" lvl="1" indent="0" algn="l" rtl="0">
              <a:spcBef>
                <a:spcPts val="0"/>
              </a:spcBef>
              <a:buNone/>
              <a:defRPr sz="1800" b="0">
                <a:solidFill>
                  <a:srgbClr val="000000"/>
                </a:solidFill>
                <a:latin typeface="Calibri"/>
                <a:ea typeface="Calibri"/>
                <a:cs typeface="Calibri"/>
                <a:sym typeface="Calibri"/>
              </a:defRPr>
            </a:lvl2pPr>
            <a:lvl3pPr marL="0" marR="0" lvl="2" indent="0" algn="l" rtl="0">
              <a:spcBef>
                <a:spcPts val="0"/>
              </a:spcBef>
              <a:buNone/>
              <a:defRPr sz="1800" b="0">
                <a:solidFill>
                  <a:srgbClr val="000000"/>
                </a:solidFill>
                <a:latin typeface="Calibri"/>
                <a:ea typeface="Calibri"/>
                <a:cs typeface="Calibri"/>
                <a:sym typeface="Calibri"/>
              </a:defRPr>
            </a:lvl3pPr>
            <a:lvl4pPr marL="0" marR="0" lvl="3" indent="0" algn="l" rtl="0">
              <a:spcBef>
                <a:spcPts val="0"/>
              </a:spcBef>
              <a:buNone/>
              <a:defRPr sz="1800" b="0">
                <a:solidFill>
                  <a:srgbClr val="000000"/>
                </a:solidFill>
                <a:latin typeface="Calibri"/>
                <a:ea typeface="Calibri"/>
                <a:cs typeface="Calibri"/>
                <a:sym typeface="Calibri"/>
              </a:defRPr>
            </a:lvl4pPr>
            <a:lvl5pPr marL="0" marR="0" lvl="4" indent="0" algn="l" rtl="0">
              <a:spcBef>
                <a:spcPts val="0"/>
              </a:spcBef>
              <a:buNone/>
              <a:defRPr sz="1800" b="0">
                <a:solidFill>
                  <a:srgbClr val="000000"/>
                </a:solidFill>
                <a:latin typeface="Calibri"/>
                <a:ea typeface="Calibri"/>
                <a:cs typeface="Calibri"/>
                <a:sym typeface="Calibri"/>
              </a:defRPr>
            </a:lvl5pPr>
            <a:lvl6pPr marL="0" marR="0" lvl="5" indent="0" algn="l" rtl="0">
              <a:spcBef>
                <a:spcPts val="0"/>
              </a:spcBef>
              <a:buNone/>
              <a:defRPr sz="1800" b="0">
                <a:solidFill>
                  <a:srgbClr val="000000"/>
                </a:solidFill>
                <a:latin typeface="Calibri"/>
                <a:ea typeface="Calibri"/>
                <a:cs typeface="Calibri"/>
                <a:sym typeface="Calibri"/>
              </a:defRPr>
            </a:lvl6pPr>
            <a:lvl7pPr marL="0" marR="0" lvl="6" indent="0" algn="l" rtl="0">
              <a:spcBef>
                <a:spcPts val="0"/>
              </a:spcBef>
              <a:buNone/>
              <a:defRPr sz="1800" b="0">
                <a:solidFill>
                  <a:srgbClr val="000000"/>
                </a:solidFill>
                <a:latin typeface="Calibri"/>
                <a:ea typeface="Calibri"/>
                <a:cs typeface="Calibri"/>
                <a:sym typeface="Calibri"/>
              </a:defRPr>
            </a:lvl7pPr>
            <a:lvl8pPr marL="0" marR="0" lvl="7" indent="0" algn="l" rtl="0">
              <a:spcBef>
                <a:spcPts val="0"/>
              </a:spcBef>
              <a:buNone/>
              <a:defRPr sz="1800" b="0">
                <a:solidFill>
                  <a:srgbClr val="000000"/>
                </a:solidFill>
                <a:latin typeface="Calibri"/>
                <a:ea typeface="Calibri"/>
                <a:cs typeface="Calibri"/>
                <a:sym typeface="Calibri"/>
              </a:defRPr>
            </a:lvl8pPr>
            <a:lvl9pPr marL="0" marR="0" lvl="8" indent="0" algn="l" rtl="0">
              <a:spcBef>
                <a:spcPts val="0"/>
              </a:spcBef>
              <a:buNone/>
              <a:defRPr sz="1800" b="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5"/>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3"/>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5"/>
              <a:buNone/>
              <a:defRPr sz="2665"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5"/>
              <a:buNone/>
              <a:defRPr sz="2135" b="1"/>
            </a:lvl4pPr>
            <a:lvl5pPr marL="2286000" lvl="4" indent="-228600" algn="l">
              <a:spcBef>
                <a:spcPts val="427"/>
              </a:spcBef>
              <a:spcAft>
                <a:spcPts val="0"/>
              </a:spcAft>
              <a:buClr>
                <a:schemeClr val="dk1"/>
              </a:buClr>
              <a:buSzPts val="2135"/>
              <a:buNone/>
              <a:defRPr sz="2135" b="1"/>
            </a:lvl5pPr>
            <a:lvl6pPr marL="2743200" lvl="5" indent="-228600" algn="l">
              <a:spcBef>
                <a:spcPts val="427"/>
              </a:spcBef>
              <a:spcAft>
                <a:spcPts val="0"/>
              </a:spcAft>
              <a:buClr>
                <a:schemeClr val="dk1"/>
              </a:buClr>
              <a:buSzPts val="2135"/>
              <a:buNone/>
              <a:defRPr sz="2135" b="1"/>
            </a:lvl6pPr>
            <a:lvl7pPr marL="3200400" lvl="6" indent="-228600" algn="l">
              <a:spcBef>
                <a:spcPts val="427"/>
              </a:spcBef>
              <a:spcAft>
                <a:spcPts val="0"/>
              </a:spcAft>
              <a:buClr>
                <a:schemeClr val="dk1"/>
              </a:buClr>
              <a:buSzPts val="2135"/>
              <a:buNone/>
              <a:defRPr sz="2135" b="1"/>
            </a:lvl7pPr>
            <a:lvl8pPr marL="3657600" lvl="7" indent="-228600" algn="l">
              <a:spcBef>
                <a:spcPts val="427"/>
              </a:spcBef>
              <a:spcAft>
                <a:spcPts val="0"/>
              </a:spcAft>
              <a:buClr>
                <a:schemeClr val="dk1"/>
              </a:buClr>
              <a:buSzPts val="2135"/>
              <a:buNone/>
              <a:defRPr sz="2135" b="1"/>
            </a:lvl8pPr>
            <a:lvl9pPr marL="4114800" lvl="8" indent="-228600" algn="l">
              <a:spcBef>
                <a:spcPts val="427"/>
              </a:spcBef>
              <a:spcAft>
                <a:spcPts val="0"/>
              </a:spcAft>
              <a:buClr>
                <a:schemeClr val="dk1"/>
              </a:buClr>
              <a:buSzPts val="2135"/>
              <a:buNone/>
              <a:defRPr sz="2135" b="1"/>
            </a:lvl9pPr>
          </a:lstStyle>
          <a:p>
            <a:endParaRPr/>
          </a:p>
        </p:txBody>
      </p:sp>
      <p:sp>
        <p:nvSpPr>
          <p:cNvPr id="43" name="Google Shape;43;p5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827" algn="l">
              <a:spcBef>
                <a:spcPts val="533"/>
              </a:spcBef>
              <a:spcAft>
                <a:spcPts val="0"/>
              </a:spcAft>
              <a:buClr>
                <a:schemeClr val="dk1"/>
              </a:buClr>
              <a:buSzPts val="2665"/>
              <a:buChar char="–"/>
              <a:defRPr sz="2665"/>
            </a:lvl2pPr>
            <a:lvl3pPr marL="1371600" lvl="2" indent="-381000" algn="l">
              <a:spcBef>
                <a:spcPts val="480"/>
              </a:spcBef>
              <a:spcAft>
                <a:spcPts val="0"/>
              </a:spcAft>
              <a:buClr>
                <a:schemeClr val="dk1"/>
              </a:buClr>
              <a:buSzPts val="2400"/>
              <a:buChar char="•"/>
              <a:defRPr sz="2400"/>
            </a:lvl3pPr>
            <a:lvl4pPr marL="1828800" lvl="3" indent="-364172" algn="l">
              <a:spcBef>
                <a:spcPts val="427"/>
              </a:spcBef>
              <a:spcAft>
                <a:spcPts val="0"/>
              </a:spcAft>
              <a:buClr>
                <a:schemeClr val="dk1"/>
              </a:buClr>
              <a:buSzPts val="2135"/>
              <a:buChar char="–"/>
              <a:defRPr sz="2135"/>
            </a:lvl4pPr>
            <a:lvl5pPr marL="2286000" lvl="4" indent="-364172" algn="l">
              <a:spcBef>
                <a:spcPts val="427"/>
              </a:spcBef>
              <a:spcAft>
                <a:spcPts val="0"/>
              </a:spcAft>
              <a:buClr>
                <a:schemeClr val="dk1"/>
              </a:buClr>
              <a:buSzPts val="2135"/>
              <a:buChar char="»"/>
              <a:defRPr sz="2135"/>
            </a:lvl5pPr>
            <a:lvl6pPr marL="2743200" lvl="5" indent="-364172" algn="l">
              <a:spcBef>
                <a:spcPts val="427"/>
              </a:spcBef>
              <a:spcAft>
                <a:spcPts val="0"/>
              </a:spcAft>
              <a:buClr>
                <a:schemeClr val="dk1"/>
              </a:buClr>
              <a:buSzPts val="2135"/>
              <a:buChar char="•"/>
              <a:defRPr sz="2135"/>
            </a:lvl6pPr>
            <a:lvl7pPr marL="3200400" lvl="6" indent="-364172" algn="l">
              <a:spcBef>
                <a:spcPts val="427"/>
              </a:spcBef>
              <a:spcAft>
                <a:spcPts val="0"/>
              </a:spcAft>
              <a:buClr>
                <a:schemeClr val="dk1"/>
              </a:buClr>
              <a:buSzPts val="2135"/>
              <a:buChar char="•"/>
              <a:defRPr sz="2135"/>
            </a:lvl7pPr>
            <a:lvl8pPr marL="3657600" lvl="7" indent="-364172" algn="l">
              <a:spcBef>
                <a:spcPts val="427"/>
              </a:spcBef>
              <a:spcAft>
                <a:spcPts val="0"/>
              </a:spcAft>
              <a:buClr>
                <a:schemeClr val="dk1"/>
              </a:buClr>
              <a:buSzPts val="2135"/>
              <a:buChar char="•"/>
              <a:defRPr sz="2135"/>
            </a:lvl8pPr>
            <a:lvl9pPr marL="4114800" lvl="8" indent="-364172" algn="l">
              <a:spcBef>
                <a:spcPts val="427"/>
              </a:spcBef>
              <a:spcAft>
                <a:spcPts val="0"/>
              </a:spcAft>
              <a:buClr>
                <a:schemeClr val="dk1"/>
              </a:buClr>
              <a:buSzPts val="2135"/>
              <a:buChar char="•"/>
              <a:defRPr sz="2135"/>
            </a:lvl9pPr>
          </a:lstStyle>
          <a:p>
            <a:endParaRPr/>
          </a:p>
        </p:txBody>
      </p:sp>
      <p:sp>
        <p:nvSpPr>
          <p:cNvPr id="44" name="Google Shape;44;p53"/>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5"/>
              <a:buNone/>
              <a:defRPr sz="2665"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5"/>
              <a:buNone/>
              <a:defRPr sz="2135" b="1"/>
            </a:lvl4pPr>
            <a:lvl5pPr marL="2286000" lvl="4" indent="-228600" algn="l">
              <a:spcBef>
                <a:spcPts val="427"/>
              </a:spcBef>
              <a:spcAft>
                <a:spcPts val="0"/>
              </a:spcAft>
              <a:buClr>
                <a:schemeClr val="dk1"/>
              </a:buClr>
              <a:buSzPts val="2135"/>
              <a:buNone/>
              <a:defRPr sz="2135" b="1"/>
            </a:lvl5pPr>
            <a:lvl6pPr marL="2743200" lvl="5" indent="-228600" algn="l">
              <a:spcBef>
                <a:spcPts val="427"/>
              </a:spcBef>
              <a:spcAft>
                <a:spcPts val="0"/>
              </a:spcAft>
              <a:buClr>
                <a:schemeClr val="dk1"/>
              </a:buClr>
              <a:buSzPts val="2135"/>
              <a:buNone/>
              <a:defRPr sz="2135" b="1"/>
            </a:lvl6pPr>
            <a:lvl7pPr marL="3200400" lvl="6" indent="-228600" algn="l">
              <a:spcBef>
                <a:spcPts val="427"/>
              </a:spcBef>
              <a:spcAft>
                <a:spcPts val="0"/>
              </a:spcAft>
              <a:buClr>
                <a:schemeClr val="dk1"/>
              </a:buClr>
              <a:buSzPts val="2135"/>
              <a:buNone/>
              <a:defRPr sz="2135" b="1"/>
            </a:lvl7pPr>
            <a:lvl8pPr marL="3657600" lvl="7" indent="-228600" algn="l">
              <a:spcBef>
                <a:spcPts val="427"/>
              </a:spcBef>
              <a:spcAft>
                <a:spcPts val="0"/>
              </a:spcAft>
              <a:buClr>
                <a:schemeClr val="dk1"/>
              </a:buClr>
              <a:buSzPts val="2135"/>
              <a:buNone/>
              <a:defRPr sz="2135" b="1"/>
            </a:lvl8pPr>
            <a:lvl9pPr marL="4114800" lvl="8" indent="-228600" algn="l">
              <a:spcBef>
                <a:spcPts val="427"/>
              </a:spcBef>
              <a:spcAft>
                <a:spcPts val="0"/>
              </a:spcAft>
              <a:buClr>
                <a:schemeClr val="dk1"/>
              </a:buClr>
              <a:buSzPts val="2135"/>
              <a:buNone/>
              <a:defRPr sz="2135" b="1"/>
            </a:lvl9pPr>
          </a:lstStyle>
          <a:p>
            <a:endParaRPr/>
          </a:p>
        </p:txBody>
      </p:sp>
      <p:sp>
        <p:nvSpPr>
          <p:cNvPr id="45" name="Google Shape;45;p53"/>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827" algn="l">
              <a:spcBef>
                <a:spcPts val="533"/>
              </a:spcBef>
              <a:spcAft>
                <a:spcPts val="0"/>
              </a:spcAft>
              <a:buClr>
                <a:schemeClr val="dk1"/>
              </a:buClr>
              <a:buSzPts val="2665"/>
              <a:buChar char="–"/>
              <a:defRPr sz="2665"/>
            </a:lvl2pPr>
            <a:lvl3pPr marL="1371600" lvl="2" indent="-381000" algn="l">
              <a:spcBef>
                <a:spcPts val="480"/>
              </a:spcBef>
              <a:spcAft>
                <a:spcPts val="0"/>
              </a:spcAft>
              <a:buClr>
                <a:schemeClr val="dk1"/>
              </a:buClr>
              <a:buSzPts val="2400"/>
              <a:buChar char="•"/>
              <a:defRPr sz="2400"/>
            </a:lvl3pPr>
            <a:lvl4pPr marL="1828800" lvl="3" indent="-364172" algn="l">
              <a:spcBef>
                <a:spcPts val="427"/>
              </a:spcBef>
              <a:spcAft>
                <a:spcPts val="0"/>
              </a:spcAft>
              <a:buClr>
                <a:schemeClr val="dk1"/>
              </a:buClr>
              <a:buSzPts val="2135"/>
              <a:buChar char="–"/>
              <a:defRPr sz="2135"/>
            </a:lvl4pPr>
            <a:lvl5pPr marL="2286000" lvl="4" indent="-364172" algn="l">
              <a:spcBef>
                <a:spcPts val="427"/>
              </a:spcBef>
              <a:spcAft>
                <a:spcPts val="0"/>
              </a:spcAft>
              <a:buClr>
                <a:schemeClr val="dk1"/>
              </a:buClr>
              <a:buSzPts val="2135"/>
              <a:buChar char="»"/>
              <a:defRPr sz="2135"/>
            </a:lvl5pPr>
            <a:lvl6pPr marL="2743200" lvl="5" indent="-364172" algn="l">
              <a:spcBef>
                <a:spcPts val="427"/>
              </a:spcBef>
              <a:spcAft>
                <a:spcPts val="0"/>
              </a:spcAft>
              <a:buClr>
                <a:schemeClr val="dk1"/>
              </a:buClr>
              <a:buSzPts val="2135"/>
              <a:buChar char="•"/>
              <a:defRPr sz="2135"/>
            </a:lvl6pPr>
            <a:lvl7pPr marL="3200400" lvl="6" indent="-364172" algn="l">
              <a:spcBef>
                <a:spcPts val="427"/>
              </a:spcBef>
              <a:spcAft>
                <a:spcPts val="0"/>
              </a:spcAft>
              <a:buClr>
                <a:schemeClr val="dk1"/>
              </a:buClr>
              <a:buSzPts val="2135"/>
              <a:buChar char="•"/>
              <a:defRPr sz="2135"/>
            </a:lvl7pPr>
            <a:lvl8pPr marL="3657600" lvl="7" indent="-364172" algn="l">
              <a:spcBef>
                <a:spcPts val="427"/>
              </a:spcBef>
              <a:spcAft>
                <a:spcPts val="0"/>
              </a:spcAft>
              <a:buClr>
                <a:schemeClr val="dk1"/>
              </a:buClr>
              <a:buSzPts val="2135"/>
              <a:buChar char="•"/>
              <a:defRPr sz="2135"/>
            </a:lvl8pPr>
            <a:lvl9pPr marL="4114800" lvl="8" indent="-364172" algn="l">
              <a:spcBef>
                <a:spcPts val="427"/>
              </a:spcBef>
              <a:spcAft>
                <a:spcPts val="0"/>
              </a:spcAft>
              <a:buClr>
                <a:schemeClr val="dk1"/>
              </a:buClr>
              <a:buSzPts val="2135"/>
              <a:buChar char="•"/>
              <a:defRPr sz="2135"/>
            </a:lvl9pPr>
          </a:lstStyle>
          <a:p>
            <a:endParaRPr/>
          </a:p>
        </p:txBody>
      </p:sp>
      <p:sp>
        <p:nvSpPr>
          <p:cNvPr id="46" name="Google Shape;46;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24"/>
        <p:cNvGrpSpPr/>
        <p:nvPr/>
      </p:nvGrpSpPr>
      <p:grpSpPr>
        <a:xfrm>
          <a:off x="0" y="0"/>
          <a:ext cx="0" cy="0"/>
          <a:chOff x="0" y="0"/>
          <a:chExt cx="0" cy="0"/>
        </a:xfrm>
      </p:grpSpPr>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5"/>
              <a:buFont typeface="Calibri"/>
              <a:buNone/>
              <a:defRPr sz="266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457200" lvl="0" indent="-499427" algn="l">
              <a:spcBef>
                <a:spcPts val="853"/>
              </a:spcBef>
              <a:spcAft>
                <a:spcPts val="0"/>
              </a:spcAft>
              <a:buClr>
                <a:schemeClr val="dk1"/>
              </a:buClr>
              <a:buSzPts val="4265"/>
              <a:buChar char="•"/>
              <a:defRPr sz="4265"/>
            </a:lvl1pPr>
            <a:lvl2pPr marL="914400" lvl="1" indent="-465772" algn="l">
              <a:spcBef>
                <a:spcPts val="747"/>
              </a:spcBef>
              <a:spcAft>
                <a:spcPts val="0"/>
              </a:spcAft>
              <a:buClr>
                <a:schemeClr val="dk1"/>
              </a:buClr>
              <a:buSzPts val="3735"/>
              <a:buChar char="–"/>
              <a:defRPr sz="3734"/>
            </a:lvl2pPr>
            <a:lvl3pPr marL="1371600" lvl="2" indent="-431800" algn="l">
              <a:spcBef>
                <a:spcPts val="640"/>
              </a:spcBef>
              <a:spcAft>
                <a:spcPts val="0"/>
              </a:spcAft>
              <a:buClr>
                <a:schemeClr val="dk1"/>
              </a:buClr>
              <a:buSzPts val="3200"/>
              <a:buChar char="•"/>
              <a:defRPr sz="3200"/>
            </a:lvl3pPr>
            <a:lvl4pPr marL="1828800" lvl="3" indent="-397827" algn="l">
              <a:spcBef>
                <a:spcPts val="533"/>
              </a:spcBef>
              <a:spcAft>
                <a:spcPts val="0"/>
              </a:spcAft>
              <a:buClr>
                <a:schemeClr val="dk1"/>
              </a:buClr>
              <a:buSzPts val="2665"/>
              <a:buChar char="–"/>
              <a:defRPr sz="2665"/>
            </a:lvl4pPr>
            <a:lvl5pPr marL="2286000" lvl="4" indent="-397827" algn="l">
              <a:spcBef>
                <a:spcPts val="533"/>
              </a:spcBef>
              <a:spcAft>
                <a:spcPts val="0"/>
              </a:spcAft>
              <a:buClr>
                <a:schemeClr val="dk1"/>
              </a:buClr>
              <a:buSzPts val="2665"/>
              <a:buChar char="»"/>
              <a:defRPr sz="2665"/>
            </a:lvl5pPr>
            <a:lvl6pPr marL="2743200" lvl="5" indent="-397827" algn="l">
              <a:spcBef>
                <a:spcPts val="533"/>
              </a:spcBef>
              <a:spcAft>
                <a:spcPts val="0"/>
              </a:spcAft>
              <a:buClr>
                <a:schemeClr val="dk1"/>
              </a:buClr>
              <a:buSzPts val="2665"/>
              <a:buChar char="•"/>
              <a:defRPr sz="2665"/>
            </a:lvl6pPr>
            <a:lvl7pPr marL="3200400" lvl="6" indent="-397827" algn="l">
              <a:spcBef>
                <a:spcPts val="533"/>
              </a:spcBef>
              <a:spcAft>
                <a:spcPts val="0"/>
              </a:spcAft>
              <a:buClr>
                <a:schemeClr val="dk1"/>
              </a:buClr>
              <a:buSzPts val="2665"/>
              <a:buChar char="•"/>
              <a:defRPr sz="2665"/>
            </a:lvl7pPr>
            <a:lvl8pPr marL="3657600" lvl="7" indent="-397827" algn="l">
              <a:spcBef>
                <a:spcPts val="533"/>
              </a:spcBef>
              <a:spcAft>
                <a:spcPts val="0"/>
              </a:spcAft>
              <a:buClr>
                <a:schemeClr val="dk1"/>
              </a:buClr>
              <a:buSzPts val="2665"/>
              <a:buChar char="•"/>
              <a:defRPr sz="2665"/>
            </a:lvl8pPr>
            <a:lvl9pPr marL="4114800" lvl="8" indent="-397827" algn="l">
              <a:spcBef>
                <a:spcPts val="533"/>
              </a:spcBef>
              <a:spcAft>
                <a:spcPts val="0"/>
              </a:spcAft>
              <a:buClr>
                <a:schemeClr val="dk1"/>
              </a:buClr>
              <a:buSzPts val="2665"/>
              <a:buChar char="•"/>
              <a:defRPr sz="2665"/>
            </a:lvl9pPr>
          </a:lstStyle>
          <a:p>
            <a:endParaRPr/>
          </a:p>
        </p:txBody>
      </p:sp>
      <p:sp>
        <p:nvSpPr>
          <p:cNvPr id="61" name="Google Shape;61;p56"/>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5"/>
              <a:buNone/>
              <a:defRPr sz="1865"/>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5"/>
              <a:buNone/>
              <a:defRPr sz="1335"/>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62" name="Google Shape;62;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5"/>
              <a:buFont typeface="Calibri"/>
              <a:buNone/>
              <a:defRPr sz="266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5"/>
              <a:buFont typeface="Arial"/>
              <a:buNone/>
              <a:defRPr sz="4265"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3735"/>
              <a:buFont typeface="Arial"/>
              <a:buNone/>
              <a:defRPr sz="3734"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9pPr>
          </a:lstStyle>
          <a:p>
            <a:endParaRPr/>
          </a:p>
        </p:txBody>
      </p:sp>
      <p:sp>
        <p:nvSpPr>
          <p:cNvPr id="68" name="Google Shape;68;p57"/>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5"/>
              <a:buNone/>
              <a:defRPr sz="1865"/>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5"/>
              <a:buNone/>
              <a:defRPr sz="1335"/>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69" name="Google Shape;69;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3.jpg"/><Relationship Id="rId5" Type="http://schemas.openxmlformats.org/officeDocument/2006/relationships/theme" Target="../theme/theme5.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159"/>
        <p:cNvGrpSpPr/>
        <p:nvPr/>
      </p:nvGrpSpPr>
      <p:grpSpPr>
        <a:xfrm>
          <a:off x="0" y="0"/>
          <a:ext cx="0" cy="0"/>
          <a:chOff x="0" y="0"/>
          <a:chExt cx="0" cy="0"/>
        </a:xfrm>
      </p:grpSpPr>
      <p:sp>
        <p:nvSpPr>
          <p:cNvPr id="160" name="Google Shape;160;p42"/>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42"/>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62" name="Google Shape;162;p42"/>
          <p:cNvSpPr txBox="1">
            <a:spLocks noGrp="1"/>
          </p:cNvSpPr>
          <p:nvPr>
            <p:ph type="dt" idx="10"/>
          </p:nvPr>
        </p:nvSpPr>
        <p:spPr>
          <a:xfrm>
            <a:off x="609601"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42"/>
          <p:cNvSpPr txBox="1">
            <a:spLocks noGrp="1"/>
          </p:cNvSpPr>
          <p:nvPr>
            <p:ph type="ftr" idx="11"/>
          </p:nvPr>
        </p:nvSpPr>
        <p:spPr>
          <a:xfrm>
            <a:off x="4165602" y="6356353"/>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42"/>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4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9" name="Google Shape;239;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 name="Google Shape;240;p4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p4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4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31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ransition spd="slow">
    <p:random/>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8"/>
        <p:cNvGrpSpPr/>
        <p:nvPr/>
      </p:nvGrpSpPr>
      <p:grpSpPr>
        <a:xfrm>
          <a:off x="0" y="0"/>
          <a:ext cx="0" cy="0"/>
          <a:chOff x="0" y="0"/>
          <a:chExt cx="0" cy="0"/>
        </a:xfrm>
      </p:grpSpPr>
      <p:sp>
        <p:nvSpPr>
          <p:cNvPr id="329" name="Google Shape;329;p1"/>
          <p:cNvSpPr txBox="1">
            <a:spLocks noGrp="1"/>
          </p:cNvSpPr>
          <p:nvPr>
            <p:ph type="body" idx="1"/>
          </p:nvPr>
        </p:nvSpPr>
        <p:spPr>
          <a:xfrm>
            <a:off x="1267071" y="2088352"/>
            <a:ext cx="9847580" cy="769438"/>
          </a:xfrm>
          <a:prstGeom prst="rect">
            <a:avLst/>
          </a:prstGeom>
          <a:noFill/>
          <a:ln>
            <a:noFill/>
          </a:ln>
        </p:spPr>
        <p:txBody>
          <a:bodyPr spcFirstLastPara="1" wrap="square" lIns="91425" tIns="45700" rIns="91425" bIns="45700" anchor="t" anchorCtr="0">
            <a:normAutofit/>
          </a:bodyPr>
          <a:lstStyle/>
          <a:p>
            <a:pPr marL="457200" lvl="1" indent="0" algn="ctr" rtl="0">
              <a:spcBef>
                <a:spcPts val="0"/>
              </a:spcBef>
              <a:spcAft>
                <a:spcPts val="0"/>
              </a:spcAft>
              <a:buClr>
                <a:srgbClr val="E5B8B7"/>
              </a:buClr>
              <a:buSzPts val="7200"/>
              <a:buFont typeface="Calibri"/>
              <a:buNone/>
            </a:pPr>
            <a:r>
              <a:rPr lang="en-US" sz="4400" b="1" dirty="0" err="1">
                <a:solidFill>
                  <a:schemeClr val="accent2">
                    <a:lumMod val="75000"/>
                  </a:schemeClr>
                </a:solidFill>
                <a:latin typeface="Calibri"/>
                <a:ea typeface="Calibri"/>
                <a:cs typeface="Calibri"/>
                <a:sym typeface="Calibri"/>
              </a:rPr>
              <a:t>Chào</a:t>
            </a:r>
            <a:r>
              <a:rPr lang="en-US" sz="4400" b="1" dirty="0">
                <a:solidFill>
                  <a:schemeClr val="accent2">
                    <a:lumMod val="75000"/>
                  </a:schemeClr>
                </a:solidFill>
                <a:latin typeface="Calibri"/>
                <a:ea typeface="Calibri"/>
                <a:cs typeface="Calibri"/>
                <a:sym typeface="Calibri"/>
              </a:rPr>
              <a:t> </a:t>
            </a:r>
            <a:r>
              <a:rPr lang="en-US" sz="4400" b="1" dirty="0" err="1">
                <a:solidFill>
                  <a:schemeClr val="accent2">
                    <a:lumMod val="75000"/>
                  </a:schemeClr>
                </a:solidFill>
                <a:latin typeface="Calibri"/>
                <a:ea typeface="Calibri"/>
                <a:cs typeface="Calibri"/>
                <a:sym typeface="Calibri"/>
              </a:rPr>
              <a:t>mừng</a:t>
            </a:r>
            <a:r>
              <a:rPr lang="en-US" sz="4400" b="1" dirty="0">
                <a:solidFill>
                  <a:schemeClr val="accent2">
                    <a:lumMod val="75000"/>
                  </a:schemeClr>
                </a:solidFill>
                <a:latin typeface="Calibri"/>
                <a:ea typeface="Calibri"/>
                <a:cs typeface="Calibri"/>
                <a:sym typeface="Calibri"/>
              </a:rPr>
              <a:t> </a:t>
            </a:r>
            <a:r>
              <a:rPr lang="en-US" sz="4400" b="1" dirty="0" err="1">
                <a:solidFill>
                  <a:schemeClr val="accent2">
                    <a:lumMod val="75000"/>
                  </a:schemeClr>
                </a:solidFill>
                <a:latin typeface="Calibri"/>
                <a:ea typeface="Calibri"/>
                <a:cs typeface="Calibri"/>
                <a:sym typeface="Calibri"/>
              </a:rPr>
              <a:t>các</a:t>
            </a:r>
            <a:r>
              <a:rPr lang="en-US" sz="4400" b="1" dirty="0">
                <a:solidFill>
                  <a:schemeClr val="accent2">
                    <a:lumMod val="75000"/>
                  </a:schemeClr>
                </a:solidFill>
                <a:latin typeface="Calibri"/>
                <a:ea typeface="Calibri"/>
                <a:cs typeface="Calibri"/>
                <a:sym typeface="Calibri"/>
              </a:rPr>
              <a:t> </a:t>
            </a:r>
            <a:r>
              <a:rPr lang="en-US" sz="4400" b="1" dirty="0" err="1">
                <a:solidFill>
                  <a:schemeClr val="accent2">
                    <a:lumMod val="75000"/>
                  </a:schemeClr>
                </a:solidFill>
                <a:latin typeface="Calibri"/>
                <a:ea typeface="Calibri"/>
                <a:cs typeface="Calibri"/>
                <a:sym typeface="Calibri"/>
              </a:rPr>
              <a:t>em</a:t>
            </a:r>
            <a:r>
              <a:rPr lang="en-US" sz="4400" b="1" dirty="0">
                <a:solidFill>
                  <a:schemeClr val="accent2">
                    <a:lumMod val="75000"/>
                  </a:schemeClr>
                </a:solidFill>
                <a:latin typeface="Calibri"/>
                <a:ea typeface="Calibri"/>
                <a:cs typeface="Calibri"/>
                <a:sym typeface="Calibri"/>
              </a:rPr>
              <a:t> </a:t>
            </a:r>
            <a:r>
              <a:rPr lang="en-US" sz="4400" b="1" dirty="0" err="1">
                <a:solidFill>
                  <a:schemeClr val="accent2">
                    <a:lumMod val="75000"/>
                  </a:schemeClr>
                </a:solidFill>
                <a:latin typeface="Calibri"/>
                <a:ea typeface="Calibri"/>
                <a:cs typeface="Calibri"/>
                <a:sym typeface="Calibri"/>
              </a:rPr>
              <a:t>đến</a:t>
            </a:r>
            <a:r>
              <a:rPr lang="en-US" sz="4400" b="1" dirty="0">
                <a:solidFill>
                  <a:schemeClr val="accent2">
                    <a:lumMod val="75000"/>
                  </a:schemeClr>
                </a:solidFill>
                <a:latin typeface="Calibri"/>
                <a:ea typeface="Calibri"/>
                <a:cs typeface="Calibri"/>
                <a:sym typeface="Calibri"/>
              </a:rPr>
              <a:t> </a:t>
            </a:r>
            <a:r>
              <a:rPr lang="en-US" sz="4400" b="1" dirty="0" err="1">
                <a:solidFill>
                  <a:schemeClr val="accent2">
                    <a:lumMod val="75000"/>
                  </a:schemeClr>
                </a:solidFill>
                <a:latin typeface="Calibri"/>
                <a:ea typeface="Calibri"/>
                <a:cs typeface="Calibri"/>
                <a:sym typeface="Calibri"/>
              </a:rPr>
              <a:t>với</a:t>
            </a:r>
            <a:r>
              <a:rPr lang="en-US" sz="4400" b="1" dirty="0">
                <a:solidFill>
                  <a:schemeClr val="accent2">
                    <a:lumMod val="75000"/>
                  </a:schemeClr>
                </a:solidFill>
                <a:latin typeface="Calibri"/>
                <a:ea typeface="Calibri"/>
                <a:cs typeface="Calibri"/>
                <a:sym typeface="Calibri"/>
              </a:rPr>
              <a:t> </a:t>
            </a:r>
            <a:r>
              <a:rPr lang="en-US" sz="4400" b="1" dirty="0" err="1">
                <a:solidFill>
                  <a:schemeClr val="accent2">
                    <a:lumMod val="75000"/>
                  </a:schemeClr>
                </a:solidFill>
                <a:latin typeface="Calibri"/>
                <a:ea typeface="Calibri"/>
                <a:cs typeface="Calibri"/>
                <a:sym typeface="Calibri"/>
              </a:rPr>
              <a:t>tiết</a:t>
            </a:r>
            <a:r>
              <a:rPr lang="en-US" sz="4400" b="1" dirty="0">
                <a:solidFill>
                  <a:schemeClr val="accent2">
                    <a:lumMod val="75000"/>
                  </a:schemeClr>
                </a:solidFill>
                <a:latin typeface="Calibri"/>
                <a:ea typeface="Calibri"/>
                <a:cs typeface="Calibri"/>
                <a:sym typeface="Calibri"/>
              </a:rPr>
              <a:t> </a:t>
            </a:r>
            <a:r>
              <a:rPr lang="en-US" sz="4400" b="1" dirty="0" err="1">
                <a:solidFill>
                  <a:schemeClr val="accent2">
                    <a:lumMod val="75000"/>
                  </a:schemeClr>
                </a:solidFill>
                <a:latin typeface="Calibri"/>
                <a:ea typeface="Calibri"/>
                <a:cs typeface="Calibri"/>
                <a:sym typeface="Calibri"/>
              </a:rPr>
              <a:t>Toán</a:t>
            </a:r>
            <a:endParaRPr sz="4400" b="1" dirty="0">
              <a:solidFill>
                <a:schemeClr val="accent2">
                  <a:lumMod val="75000"/>
                </a:schemeClr>
              </a:solidFill>
              <a:latin typeface="Calibri"/>
              <a:ea typeface="Calibri"/>
              <a:cs typeface="Calibri"/>
              <a:sym typeface="Calibri"/>
            </a:endParaRPr>
          </a:p>
        </p:txBody>
      </p:sp>
      <p:sp>
        <p:nvSpPr>
          <p:cNvPr id="330" name="Google Shape;330;p1"/>
          <p:cNvSpPr txBox="1"/>
          <p:nvPr/>
        </p:nvSpPr>
        <p:spPr>
          <a:xfrm>
            <a:off x="288290" y="141605"/>
            <a:ext cx="369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B</a:t>
            </a:r>
            <a:endParaRPr sz="1800">
              <a:solidFill>
                <a:schemeClr val="lt1"/>
              </a:solidFill>
              <a:latin typeface="Calibri"/>
              <a:ea typeface="Calibri"/>
              <a:cs typeface="Calibri"/>
              <a:sym typeface="Calibri"/>
            </a:endParaRPr>
          </a:p>
        </p:txBody>
      </p:sp>
      <p:sp>
        <p:nvSpPr>
          <p:cNvPr id="2" name="文本框 1">
            <a:extLst>
              <a:ext uri="{FF2B5EF4-FFF2-40B4-BE49-F238E27FC236}">
                <a16:creationId xmlns:a16="http://schemas.microsoft.com/office/drawing/2014/main" id="{C866C23A-8600-E30D-25C7-F027A2CAD2EA}"/>
              </a:ext>
            </a:extLst>
          </p:cNvPr>
          <p:cNvSpPr txBox="1">
            <a:spLocks noChangeArrowheads="1"/>
          </p:cNvSpPr>
          <p:nvPr/>
        </p:nvSpPr>
        <p:spPr bwMode="auto">
          <a:xfrm>
            <a:off x="0" y="70465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1" indent="0" algn="ctr" defTabSz="457200" rtl="0" eaLnBrk="1" fontAlgn="base" latinLnBrk="0" hangingPunct="1">
              <a:lnSpc>
                <a:spcPct val="100000"/>
              </a:lnSpc>
              <a:spcBef>
                <a:spcPct val="0"/>
              </a:spcBef>
              <a:spcAft>
                <a:spcPct val="0"/>
              </a:spcAft>
              <a:buClrTx/>
              <a:buSzTx/>
              <a:buFontTx/>
              <a:buNone/>
              <a:tabLst/>
              <a:defRPr/>
            </a:pPr>
            <a:r>
              <a:rPr kumimoji="0" lang="vi-VN" altLang="zh-CN" sz="2400" b="1" i="0" u="none" strike="noStrike" kern="1200" cap="none" spc="0" normalizeH="0" baseline="0" noProof="0" dirty="0">
                <a:ln w="12700">
                  <a:solidFill>
                    <a:srgbClr val="4F81BD"/>
                  </a:solidFill>
                  <a:prstDash val="solid"/>
                </a:ln>
                <a:solidFill>
                  <a:srgbClr val="1F497D"/>
                </a:solidFill>
                <a:effectLst/>
                <a:uLnTx/>
                <a:uFillTx/>
                <a:latin typeface="Arial" panose="020B0604020202020204" pitchFamily="34" charset="0"/>
                <a:ea typeface="字魂17号-萌趣果冻体"/>
                <a:cs typeface="Times New Roman" panose="02020603050405020304" pitchFamily="18" charset="0"/>
              </a:rPr>
              <a:t>UBND QUẬN DƯƠNG KINH</a:t>
            </a:r>
          </a:p>
          <a:p>
            <a:pPr marL="457200" marR="0" lvl="1" indent="0" algn="ctr" defTabSz="457200" rtl="0" eaLnBrk="1" fontAlgn="base" latinLnBrk="0" hangingPunct="1">
              <a:lnSpc>
                <a:spcPct val="100000"/>
              </a:lnSpc>
              <a:spcBef>
                <a:spcPct val="0"/>
              </a:spcBef>
              <a:spcAft>
                <a:spcPct val="0"/>
              </a:spcAft>
              <a:buClrTx/>
              <a:buSzTx/>
              <a:buFontTx/>
              <a:buNone/>
              <a:tabLst/>
              <a:defRPr/>
            </a:pPr>
            <a:r>
              <a:rPr kumimoji="0" lang="vi-VN" altLang="zh-CN" sz="2400" b="1" i="0" u="none" strike="noStrike" kern="1200" cap="none" spc="0" normalizeH="0" baseline="0" noProof="0" dirty="0">
                <a:ln w="12700">
                  <a:solidFill>
                    <a:srgbClr val="4F81BD"/>
                  </a:solidFill>
                  <a:prstDash val="solid"/>
                </a:ln>
                <a:solidFill>
                  <a:srgbClr val="1F497D"/>
                </a:solidFill>
                <a:effectLst/>
                <a:uLnTx/>
                <a:uFillTx/>
                <a:latin typeface="Arial" panose="020B0604020202020204" pitchFamily="34" charset="0"/>
                <a:ea typeface="字魂17号-萌趣果冻体"/>
                <a:cs typeface="Times New Roman" panose="02020603050405020304" pitchFamily="18" charset="0"/>
              </a:rPr>
              <a:t>TRƯỜNG TIỂU HỌC ANH DŨNG</a:t>
            </a:r>
            <a:endParaRPr kumimoji="0" lang="en-US" altLang="zh-CN" sz="2400" b="1" i="0" u="none" strike="noStrike" kern="1200" cap="none" spc="0" normalizeH="0" baseline="0" noProof="0" dirty="0">
              <a:ln w="12700">
                <a:solidFill>
                  <a:srgbClr val="4F81BD"/>
                </a:solidFill>
                <a:prstDash val="solid"/>
              </a:ln>
              <a:solidFill>
                <a:srgbClr val="1F497D"/>
              </a:solidFill>
              <a:effectLst/>
              <a:uLnTx/>
              <a:uFillTx/>
              <a:latin typeface="Calibri"/>
              <a:ea typeface="字魂17号-萌趣果冻体"/>
              <a:cs typeface="Calibri"/>
            </a:endParaRPr>
          </a:p>
        </p:txBody>
      </p:sp>
      <p:cxnSp>
        <p:nvCxnSpPr>
          <p:cNvPr id="3" name="Straight Connector 2">
            <a:extLst>
              <a:ext uri="{FF2B5EF4-FFF2-40B4-BE49-F238E27FC236}">
                <a16:creationId xmlns:a16="http://schemas.microsoft.com/office/drawing/2014/main" id="{830F862F-0C5E-685C-36F1-929899DFB986}"/>
              </a:ext>
            </a:extLst>
          </p:cNvPr>
          <p:cNvCxnSpPr/>
          <p:nvPr/>
        </p:nvCxnSpPr>
        <p:spPr>
          <a:xfrm>
            <a:off x="4758612" y="1535659"/>
            <a:ext cx="2864498" cy="0"/>
          </a:xfrm>
          <a:prstGeom prst="line">
            <a:avLst/>
          </a:prstGeom>
        </p:spPr>
        <p:style>
          <a:lnRef idx="1">
            <a:schemeClr val="dk1"/>
          </a:lnRef>
          <a:fillRef idx="0">
            <a:schemeClr val="dk1"/>
          </a:fillRef>
          <a:effectRef idx="0">
            <a:schemeClr val="dk1"/>
          </a:effectRef>
          <a:fontRef idx="minor">
            <a:schemeClr val="tx1"/>
          </a:fontRef>
        </p:style>
      </p:cxnSp>
      <p:sp>
        <p:nvSpPr>
          <p:cNvPr id="4" name="文本框 1">
            <a:extLst>
              <a:ext uri="{FF2B5EF4-FFF2-40B4-BE49-F238E27FC236}">
                <a16:creationId xmlns:a16="http://schemas.microsoft.com/office/drawing/2014/main" id="{1D1D28B4-61B4-7F37-6818-8927B63B598B}"/>
              </a:ext>
            </a:extLst>
          </p:cNvPr>
          <p:cNvSpPr txBox="1">
            <a:spLocks noChangeArrowheads="1"/>
          </p:cNvSpPr>
          <p:nvPr/>
        </p:nvSpPr>
        <p:spPr bwMode="auto">
          <a:xfrm>
            <a:off x="0" y="3025878"/>
            <a:ext cx="12192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1" indent="0" algn="ctr" defTabSz="457200" rtl="0" eaLnBrk="1" fontAlgn="base" latinLnBrk="0" hangingPunct="1">
              <a:lnSpc>
                <a:spcPct val="100000"/>
              </a:lnSpc>
              <a:spcBef>
                <a:spcPct val="0"/>
              </a:spcBef>
              <a:spcAft>
                <a:spcPct val="0"/>
              </a:spcAft>
              <a:buClrTx/>
              <a:buSzTx/>
              <a:buFontTx/>
              <a:buNone/>
              <a:tabLst/>
              <a:defRPr/>
            </a:pPr>
            <a:r>
              <a:rPr kumimoji="0" lang="vi-VN" altLang="zh-CN" sz="4400" b="1" i="0" u="none" strike="noStrike" kern="1200" cap="none" spc="0" normalizeH="0" baseline="0" noProof="0" dirty="0">
                <a:ln w="12700">
                  <a:solidFill>
                    <a:srgbClr val="4F81BD"/>
                  </a:solidFill>
                  <a:prstDash val="solid"/>
                </a:ln>
                <a:solidFill>
                  <a:schemeClr val="accent6"/>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rPr>
              <a:t>Bài 11: PHÉP TRỪ (QUA 10)</a:t>
            </a:r>
          </a:p>
          <a:p>
            <a:pPr marL="457200" marR="0" lvl="1" indent="0" algn="ctr" defTabSz="457200" rtl="0" eaLnBrk="1" fontAlgn="base" latinLnBrk="0" hangingPunct="1">
              <a:lnSpc>
                <a:spcPct val="100000"/>
              </a:lnSpc>
              <a:spcBef>
                <a:spcPct val="0"/>
              </a:spcBef>
              <a:spcAft>
                <a:spcPct val="0"/>
              </a:spcAft>
              <a:buClrTx/>
              <a:buSzTx/>
              <a:buFontTx/>
              <a:buNone/>
              <a:tabLst/>
              <a:defRPr/>
            </a:pPr>
            <a:r>
              <a:rPr lang="vi-VN" altLang="zh-CN" sz="4400" b="1" kern="1200" dirty="0">
                <a:ln w="12700">
                  <a:solidFill>
                    <a:srgbClr val="4F81BD"/>
                  </a:solidFill>
                  <a:prstDash val="solid"/>
                </a:ln>
                <a:solidFill>
                  <a:schemeClr val="accent6"/>
                </a:solidFill>
                <a:effectLst>
                  <a:outerShdw dist="38100" dir="2640000" algn="bl" rotWithShape="0">
                    <a:srgbClr val="4F81BD"/>
                  </a:outerShdw>
                </a:effectLst>
                <a:latin typeface="Times New Roman" panose="02020603050405020304" pitchFamily="18" charset="0"/>
                <a:ea typeface="字魂17号-萌趣果冻体"/>
                <a:cs typeface="Times New Roman" panose="02020603050405020304" pitchFamily="18" charset="0"/>
              </a:rPr>
              <a:t>TRONG PHẠM VI 20</a:t>
            </a:r>
            <a:endParaRPr kumimoji="0" lang="en-US" altLang="zh-CN" sz="4400" b="1" i="0" u="none" strike="noStrike" kern="1200" cap="none" spc="0" normalizeH="0" baseline="0" noProof="0" dirty="0">
              <a:ln w="12700">
                <a:solidFill>
                  <a:srgbClr val="4F81BD"/>
                </a:solidFill>
                <a:prstDash val="solid"/>
              </a:ln>
              <a:solidFill>
                <a:schemeClr val="accent6"/>
              </a:solidFill>
              <a:effectLst>
                <a:outerShdw dist="38100" dir="2640000" algn="bl" rotWithShape="0">
                  <a:srgbClr val="4F81BD"/>
                </a:outerShdw>
              </a:effectLst>
              <a:uLnTx/>
              <a:uFillTx/>
              <a:latin typeface="Calibri"/>
              <a:ea typeface="字魂17号-萌趣果冻体"/>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10"/>
          <p:cNvPicPr preferRelativeResize="0">
            <a:picLocks noGrp="1"/>
          </p:cNvPicPr>
          <p:nvPr>
            <p:ph type="body" idx="2"/>
          </p:nvPr>
        </p:nvPicPr>
        <p:blipFill rotWithShape="1">
          <a:blip r:embed="rId3">
            <a:alphaModFix/>
          </a:blip>
          <a:srcRect/>
          <a:stretch/>
        </p:blipFill>
        <p:spPr>
          <a:xfrm>
            <a:off x="2009140" y="125095"/>
            <a:ext cx="8548370" cy="2352675"/>
          </a:xfrm>
          <a:prstGeom prst="rect">
            <a:avLst/>
          </a:prstGeom>
          <a:noFill/>
          <a:ln>
            <a:noFill/>
          </a:ln>
        </p:spPr>
      </p:pic>
      <p:pic>
        <p:nvPicPr>
          <p:cNvPr id="504" name="Google Shape;504;p10"/>
          <p:cNvPicPr preferRelativeResize="0">
            <a:picLocks noGrp="1"/>
          </p:cNvPicPr>
          <p:nvPr>
            <p:ph type="body" idx="1"/>
          </p:nvPr>
        </p:nvPicPr>
        <p:blipFill rotWithShape="1">
          <a:blip r:embed="rId4">
            <a:alphaModFix/>
          </a:blip>
          <a:srcRect/>
          <a:stretch/>
        </p:blipFill>
        <p:spPr>
          <a:xfrm>
            <a:off x="2080260" y="2816860"/>
            <a:ext cx="8265795" cy="36436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500"/>
                                        <p:tgtEl>
                                          <p:spTgt spid="5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4"/>
                                        </p:tgtEl>
                                        <p:attrNameLst>
                                          <p:attrName>style.visibility</p:attrName>
                                        </p:attrNameLst>
                                      </p:cBhvr>
                                      <p:to>
                                        <p:strVal val="visible"/>
                                      </p:to>
                                    </p:set>
                                    <p:animEffect transition="in" filter="fade">
                                      <p:cBhvr>
                                        <p:cTn id="12" dur="5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8"/>
        <p:cNvGrpSpPr/>
        <p:nvPr/>
      </p:nvGrpSpPr>
      <p:grpSpPr>
        <a:xfrm>
          <a:off x="0" y="0"/>
          <a:ext cx="0" cy="0"/>
          <a:chOff x="0" y="0"/>
          <a:chExt cx="0" cy="0"/>
        </a:xfrm>
      </p:grpSpPr>
      <p:sp>
        <p:nvSpPr>
          <p:cNvPr id="509" name="Google Shape;509;p11"/>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pic>
        <p:nvPicPr>
          <p:cNvPr id="510" name="Google Shape;510;p11"/>
          <p:cNvPicPr preferRelativeResize="0">
            <a:picLocks noGrp="1"/>
          </p:cNvPicPr>
          <p:nvPr>
            <p:ph type="body" idx="1"/>
          </p:nvPr>
        </p:nvPicPr>
        <p:blipFill rotWithShape="1">
          <a:blip r:embed="rId4">
            <a:alphaModFix/>
          </a:blip>
          <a:srcRect/>
          <a:stretch/>
        </p:blipFill>
        <p:spPr>
          <a:xfrm>
            <a:off x="201930" y="121920"/>
            <a:ext cx="1775460" cy="746760"/>
          </a:xfrm>
          <a:prstGeom prst="rect">
            <a:avLst/>
          </a:prstGeom>
          <a:noFill/>
          <a:ln>
            <a:noFill/>
          </a:ln>
        </p:spPr>
      </p:pic>
      <p:pic>
        <p:nvPicPr>
          <p:cNvPr id="511" name="Google Shape;511;p11"/>
          <p:cNvPicPr preferRelativeResize="0"/>
          <p:nvPr/>
        </p:nvPicPr>
        <p:blipFill rotWithShape="1">
          <a:blip r:embed="rId5">
            <a:alphaModFix/>
          </a:blip>
          <a:srcRect/>
          <a:stretch/>
        </p:blipFill>
        <p:spPr>
          <a:xfrm>
            <a:off x="1588135" y="1559560"/>
            <a:ext cx="9149715" cy="3201035"/>
          </a:xfrm>
          <a:prstGeom prst="rect">
            <a:avLst/>
          </a:prstGeom>
          <a:noFill/>
          <a:ln>
            <a:noFill/>
          </a:ln>
        </p:spPr>
      </p:pic>
      <p:sp>
        <p:nvSpPr>
          <p:cNvPr id="512" name="Google Shape;512;p11"/>
          <p:cNvSpPr/>
          <p:nvPr/>
        </p:nvSpPr>
        <p:spPr>
          <a:xfrm>
            <a:off x="4999355" y="3347085"/>
            <a:ext cx="405765" cy="49720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5</a:t>
            </a:r>
            <a:endParaRPr sz="2800">
              <a:solidFill>
                <a:schemeClr val="lt1"/>
              </a:solidFill>
              <a:latin typeface="Calibri"/>
              <a:ea typeface="Calibri"/>
              <a:cs typeface="Calibri"/>
              <a:sym typeface="Calibri"/>
            </a:endParaRPr>
          </a:p>
        </p:txBody>
      </p:sp>
      <p:sp>
        <p:nvSpPr>
          <p:cNvPr id="513" name="Google Shape;513;p11"/>
          <p:cNvSpPr/>
          <p:nvPr/>
        </p:nvSpPr>
        <p:spPr>
          <a:xfrm>
            <a:off x="5161280" y="4128135"/>
            <a:ext cx="405765" cy="49720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5</a:t>
            </a:r>
            <a:endParaRPr sz="2800">
              <a:solidFill>
                <a:schemeClr val="lt1"/>
              </a:solidFill>
              <a:latin typeface="Calibri"/>
              <a:ea typeface="Calibri"/>
              <a:cs typeface="Calibri"/>
              <a:sym typeface="Calibri"/>
            </a:endParaRPr>
          </a:p>
        </p:txBody>
      </p:sp>
      <p:sp>
        <p:nvSpPr>
          <p:cNvPr id="514" name="Google Shape;514;p11"/>
          <p:cNvSpPr/>
          <p:nvPr/>
        </p:nvSpPr>
        <p:spPr>
          <a:xfrm>
            <a:off x="8995410" y="2911475"/>
            <a:ext cx="405765" cy="49720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5</a:t>
            </a:r>
            <a:endParaRPr sz="2800">
              <a:solidFill>
                <a:schemeClr val="lt1"/>
              </a:solidFill>
              <a:latin typeface="Calibri"/>
              <a:ea typeface="Calibri"/>
              <a:cs typeface="Calibri"/>
              <a:sym typeface="Calibri"/>
            </a:endParaRPr>
          </a:p>
        </p:txBody>
      </p:sp>
      <p:sp>
        <p:nvSpPr>
          <p:cNvPr id="515" name="Google Shape;515;p11"/>
          <p:cNvSpPr/>
          <p:nvPr/>
        </p:nvSpPr>
        <p:spPr>
          <a:xfrm>
            <a:off x="8407400" y="3408680"/>
            <a:ext cx="405765" cy="49720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5</a:t>
            </a:r>
            <a:endParaRPr sz="2800">
              <a:solidFill>
                <a:schemeClr val="lt1"/>
              </a:solidFill>
              <a:latin typeface="Calibri"/>
              <a:ea typeface="Calibri"/>
              <a:cs typeface="Calibri"/>
              <a:sym typeface="Calibri"/>
            </a:endParaRPr>
          </a:p>
        </p:txBody>
      </p:sp>
      <p:sp>
        <p:nvSpPr>
          <p:cNvPr id="516" name="Google Shape;516;p11"/>
          <p:cNvSpPr/>
          <p:nvPr/>
        </p:nvSpPr>
        <p:spPr>
          <a:xfrm>
            <a:off x="9573895" y="3408680"/>
            <a:ext cx="405765" cy="49720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8</a:t>
            </a:r>
            <a:endParaRPr sz="2800">
              <a:solidFill>
                <a:schemeClr val="lt1"/>
              </a:solidFill>
              <a:latin typeface="Calibri"/>
              <a:ea typeface="Calibri"/>
              <a:cs typeface="Calibri"/>
              <a:sym typeface="Calibri"/>
            </a:endParaRPr>
          </a:p>
        </p:txBody>
      </p:sp>
      <p:sp>
        <p:nvSpPr>
          <p:cNvPr id="517" name="Google Shape;517;p11"/>
          <p:cNvSpPr/>
          <p:nvPr/>
        </p:nvSpPr>
        <p:spPr>
          <a:xfrm>
            <a:off x="9462135" y="4263390"/>
            <a:ext cx="405765" cy="49720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8</a:t>
            </a:r>
            <a:endParaRPr sz="2800">
              <a:solidFill>
                <a:schemeClr val="lt1"/>
              </a:solidFill>
              <a:latin typeface="Calibri"/>
              <a:ea typeface="Calibri"/>
              <a:cs typeface="Calibri"/>
              <a:sym typeface="Calibri"/>
            </a:endParaRPr>
          </a:p>
        </p:txBody>
      </p:sp>
      <p:sp>
        <p:nvSpPr>
          <p:cNvPr id="518" name="Google Shape;518;p11"/>
          <p:cNvSpPr/>
          <p:nvPr/>
        </p:nvSpPr>
        <p:spPr>
          <a:xfrm>
            <a:off x="9735820" y="2849880"/>
            <a:ext cx="405765" cy="49720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5</a:t>
            </a:r>
            <a:endParaRPr sz="2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anim calcmode="lin" valueType="num">
                                      <p:cBhvr additive="base">
                                        <p:cTn id="7" dur="500"/>
                                        <p:tgtEl>
                                          <p:spTgt spid="51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
                                        </p:tgtEl>
                                        <p:attrNameLst>
                                          <p:attrName>style.visibility</p:attrName>
                                        </p:attrNameLst>
                                      </p:cBhvr>
                                      <p:to>
                                        <p:strVal val="visible"/>
                                      </p:to>
                                    </p:set>
                                    <p:animEffect transition="in" filter="fade">
                                      <p:cBhvr>
                                        <p:cTn id="12" dur="500"/>
                                        <p:tgtEl>
                                          <p:spTgt spid="5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3"/>
                                        </p:tgtEl>
                                        <p:attrNameLst>
                                          <p:attrName>style.visibility</p:attrName>
                                        </p:attrNameLst>
                                      </p:cBhvr>
                                      <p:to>
                                        <p:strVal val="visible"/>
                                      </p:to>
                                    </p:set>
                                    <p:animEffect transition="in" filter="fade">
                                      <p:cBhvr>
                                        <p:cTn id="17" dur="500"/>
                                        <p:tgtEl>
                                          <p:spTgt spid="5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4"/>
                                        </p:tgtEl>
                                        <p:attrNameLst>
                                          <p:attrName>style.visibility</p:attrName>
                                        </p:attrNameLst>
                                      </p:cBhvr>
                                      <p:to>
                                        <p:strVal val="visible"/>
                                      </p:to>
                                    </p:set>
                                    <p:animEffect transition="in" filter="fade">
                                      <p:cBhvr>
                                        <p:cTn id="22" dur="500"/>
                                        <p:tgtEl>
                                          <p:spTgt spid="5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8"/>
                                        </p:tgtEl>
                                        <p:attrNameLst>
                                          <p:attrName>style.visibility</p:attrName>
                                        </p:attrNameLst>
                                      </p:cBhvr>
                                      <p:to>
                                        <p:strVal val="visible"/>
                                      </p:to>
                                    </p:set>
                                    <p:animEffect transition="in" filter="fade">
                                      <p:cBhvr>
                                        <p:cTn id="27" dur="500"/>
                                        <p:tgtEl>
                                          <p:spTgt spid="5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5"/>
                                        </p:tgtEl>
                                        <p:attrNameLst>
                                          <p:attrName>style.visibility</p:attrName>
                                        </p:attrNameLst>
                                      </p:cBhvr>
                                      <p:to>
                                        <p:strVal val="visible"/>
                                      </p:to>
                                    </p:set>
                                    <p:animEffect transition="in" filter="fade">
                                      <p:cBhvr>
                                        <p:cTn id="32" dur="500"/>
                                        <p:tgtEl>
                                          <p:spTgt spid="5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6"/>
                                        </p:tgtEl>
                                        <p:attrNameLst>
                                          <p:attrName>style.visibility</p:attrName>
                                        </p:attrNameLst>
                                      </p:cBhvr>
                                      <p:to>
                                        <p:strVal val="visible"/>
                                      </p:to>
                                    </p:set>
                                    <p:animEffect transition="in" filter="fade">
                                      <p:cBhvr>
                                        <p:cTn id="37" dur="500"/>
                                        <p:tgtEl>
                                          <p:spTgt spid="5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7"/>
                                        </p:tgtEl>
                                        <p:attrNameLst>
                                          <p:attrName>style.visibility</p:attrName>
                                        </p:attrNameLst>
                                      </p:cBhvr>
                                      <p:to>
                                        <p:strVal val="visible"/>
                                      </p:to>
                                    </p:set>
                                    <p:animEffect transition="in" filter="fade">
                                      <p:cBhvr>
                                        <p:cTn id="42"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2"/>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pic>
        <p:nvPicPr>
          <p:cNvPr id="524" name="Google Shape;524;p12"/>
          <p:cNvPicPr preferRelativeResize="0">
            <a:picLocks noGrp="1"/>
          </p:cNvPicPr>
          <p:nvPr>
            <p:ph type="body" idx="1"/>
          </p:nvPr>
        </p:nvPicPr>
        <p:blipFill rotWithShape="1">
          <a:blip r:embed="rId3">
            <a:alphaModFix/>
          </a:blip>
          <a:srcRect/>
          <a:stretch/>
        </p:blipFill>
        <p:spPr>
          <a:xfrm>
            <a:off x="1583055" y="274955"/>
            <a:ext cx="8427720" cy="1717040"/>
          </a:xfrm>
          <a:prstGeom prst="rect">
            <a:avLst/>
          </a:prstGeom>
          <a:noFill/>
          <a:ln>
            <a:noFill/>
          </a:ln>
        </p:spPr>
      </p:pic>
      <p:sp>
        <p:nvSpPr>
          <p:cNvPr id="525" name="Google Shape;525;p12"/>
          <p:cNvSpPr/>
          <p:nvPr/>
        </p:nvSpPr>
        <p:spPr>
          <a:xfrm>
            <a:off x="487045" y="3124200"/>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11 - 2 = 9</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11 - 6 = 5</a:t>
            </a:r>
            <a:endParaRPr sz="4000">
              <a:solidFill>
                <a:schemeClr val="lt1"/>
              </a:solidFill>
              <a:latin typeface="Calibri"/>
              <a:ea typeface="Calibri"/>
              <a:cs typeface="Calibri"/>
              <a:sym typeface="Calibri"/>
            </a:endParaRPr>
          </a:p>
        </p:txBody>
      </p:sp>
      <p:sp>
        <p:nvSpPr>
          <p:cNvPr id="526" name="Google Shape;526;p12"/>
          <p:cNvSpPr/>
          <p:nvPr/>
        </p:nvSpPr>
        <p:spPr>
          <a:xfrm>
            <a:off x="3610610" y="3154680"/>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11- 3 = 8</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11 - 7 = 4</a:t>
            </a:r>
            <a:endParaRPr sz="4000">
              <a:solidFill>
                <a:schemeClr val="lt1"/>
              </a:solidFill>
              <a:latin typeface="Calibri"/>
              <a:ea typeface="Calibri"/>
              <a:cs typeface="Calibri"/>
              <a:sym typeface="Calibri"/>
            </a:endParaRPr>
          </a:p>
        </p:txBody>
      </p:sp>
      <p:sp>
        <p:nvSpPr>
          <p:cNvPr id="527" name="Google Shape;527;p12"/>
          <p:cNvSpPr/>
          <p:nvPr/>
        </p:nvSpPr>
        <p:spPr>
          <a:xfrm>
            <a:off x="6557010" y="3124200"/>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11- 4 = 7</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11 - 8 = 3</a:t>
            </a:r>
            <a:endParaRPr sz="4000">
              <a:solidFill>
                <a:schemeClr val="lt1"/>
              </a:solidFill>
              <a:latin typeface="Calibri"/>
              <a:ea typeface="Calibri"/>
              <a:cs typeface="Calibri"/>
              <a:sym typeface="Calibri"/>
            </a:endParaRPr>
          </a:p>
        </p:txBody>
      </p:sp>
      <p:sp>
        <p:nvSpPr>
          <p:cNvPr id="528" name="Google Shape;528;p12"/>
          <p:cNvSpPr/>
          <p:nvPr/>
        </p:nvSpPr>
        <p:spPr>
          <a:xfrm>
            <a:off x="9504045" y="3124200"/>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11- 5 = 6</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11 - 9 = 2</a:t>
            </a:r>
            <a:endParaRPr sz="40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animEffect transition="in" filter="fade">
                                      <p:cBhvr>
                                        <p:cTn id="7" dur="500"/>
                                        <p:tgtEl>
                                          <p:spTgt spid="5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5"/>
                                        </p:tgtEl>
                                        <p:attrNameLst>
                                          <p:attrName>style.visibility</p:attrName>
                                        </p:attrNameLst>
                                      </p:cBhvr>
                                      <p:to>
                                        <p:strVal val="visible"/>
                                      </p:to>
                                    </p:set>
                                    <p:animEffect transition="in" filter="fade">
                                      <p:cBhvr>
                                        <p:cTn id="12" dur="500"/>
                                        <p:tgtEl>
                                          <p:spTgt spid="5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6"/>
                                        </p:tgtEl>
                                        <p:attrNameLst>
                                          <p:attrName>style.visibility</p:attrName>
                                        </p:attrNameLst>
                                      </p:cBhvr>
                                      <p:to>
                                        <p:strVal val="visible"/>
                                      </p:to>
                                    </p:set>
                                    <p:animEffect transition="in" filter="fade">
                                      <p:cBhvr>
                                        <p:cTn id="17" dur="500"/>
                                        <p:tgtEl>
                                          <p:spTgt spid="5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7"/>
                                        </p:tgtEl>
                                        <p:attrNameLst>
                                          <p:attrName>style.visibility</p:attrName>
                                        </p:attrNameLst>
                                      </p:cBhvr>
                                      <p:to>
                                        <p:strVal val="visible"/>
                                      </p:to>
                                    </p:set>
                                    <p:animEffect transition="in" filter="fade">
                                      <p:cBhvr>
                                        <p:cTn id="22" dur="500"/>
                                        <p:tgtEl>
                                          <p:spTgt spid="5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8"/>
                                        </p:tgtEl>
                                        <p:attrNameLst>
                                          <p:attrName>style.visibility</p:attrName>
                                        </p:attrNameLst>
                                      </p:cBhvr>
                                      <p:to>
                                        <p:strVal val="visible"/>
                                      </p:to>
                                    </p:set>
                                    <p:animEffect transition="in" filter="fade">
                                      <p:cBhvr>
                                        <p:cTn id="27" dur="5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13"/>
          <p:cNvPicPr preferRelativeResize="0">
            <a:picLocks noGrp="1"/>
          </p:cNvPicPr>
          <p:nvPr>
            <p:ph type="body" idx="1"/>
          </p:nvPr>
        </p:nvPicPr>
        <p:blipFill rotWithShape="1">
          <a:blip r:embed="rId3">
            <a:alphaModFix/>
          </a:blip>
          <a:srcRect/>
          <a:stretch/>
        </p:blipFill>
        <p:spPr>
          <a:xfrm>
            <a:off x="2432050" y="274955"/>
            <a:ext cx="7873365" cy="5744845"/>
          </a:xfrm>
          <a:prstGeom prst="rect">
            <a:avLst/>
          </a:prstGeom>
          <a:noFill/>
          <a:ln>
            <a:noFill/>
          </a:ln>
        </p:spPr>
      </p:pic>
      <p:cxnSp>
        <p:nvCxnSpPr>
          <p:cNvPr id="534" name="Google Shape;534;p13"/>
          <p:cNvCxnSpPr/>
          <p:nvPr/>
        </p:nvCxnSpPr>
        <p:spPr>
          <a:xfrm flipH="1">
            <a:off x="3569230" y="2606040"/>
            <a:ext cx="1065000" cy="619200"/>
          </a:xfrm>
          <a:prstGeom prst="curvedConnector3">
            <a:avLst>
              <a:gd name="adj1" fmla="val 49965"/>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901"/>
              </a:srgbClr>
            </a:outerShdw>
          </a:effectLst>
        </p:spPr>
      </p:cxnSp>
      <p:cxnSp>
        <p:nvCxnSpPr>
          <p:cNvPr id="535" name="Google Shape;535;p13"/>
          <p:cNvCxnSpPr/>
          <p:nvPr/>
        </p:nvCxnSpPr>
        <p:spPr>
          <a:xfrm>
            <a:off x="8316595" y="2190750"/>
            <a:ext cx="1095300" cy="1034400"/>
          </a:xfrm>
          <a:prstGeom prst="curvedConnector3">
            <a:avLst>
              <a:gd name="adj1" fmla="val 5003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cxnSp>
        <p:nvCxnSpPr>
          <p:cNvPr id="536" name="Google Shape;536;p13"/>
          <p:cNvCxnSpPr/>
          <p:nvPr/>
        </p:nvCxnSpPr>
        <p:spPr>
          <a:xfrm rot="10800000" flipH="1">
            <a:off x="4939030" y="3945925"/>
            <a:ext cx="2170500" cy="1105500"/>
          </a:xfrm>
          <a:prstGeom prst="curvedConnector3">
            <a:avLst>
              <a:gd name="adj1" fmla="val 5002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1"/>
              </a:srgbClr>
            </a:outerShdw>
          </a:effectLst>
        </p:spPr>
      </p:cxnSp>
      <p:cxnSp>
        <p:nvCxnSpPr>
          <p:cNvPr id="537" name="Google Shape;537;p13"/>
          <p:cNvCxnSpPr/>
          <p:nvPr/>
        </p:nvCxnSpPr>
        <p:spPr>
          <a:xfrm rot="5400000" flipH="1">
            <a:off x="5598102" y="4189038"/>
            <a:ext cx="1054800" cy="527100"/>
          </a:xfrm>
          <a:prstGeom prst="curvedConnector3">
            <a:avLst>
              <a:gd name="adj1" fmla="val 49997"/>
            </a:avLst>
          </a:prstGeom>
          <a:noFill/>
          <a:ln w="38100" cap="flat" cmpd="sng">
            <a:solidFill>
              <a:schemeClr val="accent6"/>
            </a:solidFill>
            <a:prstDash val="solid"/>
            <a:round/>
            <a:headEnd type="none" w="sm" len="sm"/>
            <a:tailEnd type="stealth" w="med" len="med"/>
          </a:ln>
          <a:effectLst>
            <a:outerShdw blurRad="40000" dist="23000" dir="5400000" rotWithShape="0">
              <a:srgbClr val="000000">
                <a:alpha val="34901"/>
              </a:srgbClr>
            </a:outerShdw>
          </a:effectLst>
        </p:spPr>
      </p:cxnSp>
      <p:cxnSp>
        <p:nvCxnSpPr>
          <p:cNvPr id="538" name="Google Shape;538;p13"/>
          <p:cNvCxnSpPr/>
          <p:nvPr/>
        </p:nvCxnSpPr>
        <p:spPr>
          <a:xfrm rot="5400000" flipH="1">
            <a:off x="7819408" y="4396757"/>
            <a:ext cx="1054800" cy="203100"/>
          </a:xfrm>
          <a:prstGeom prst="curvedConnector3">
            <a:avLst>
              <a:gd name="adj1" fmla="val 49997"/>
            </a:avLst>
          </a:prstGeom>
          <a:noFill/>
          <a:ln w="38100" cap="flat" cmpd="sng">
            <a:solidFill>
              <a:schemeClr val="dk1"/>
            </a:solidFill>
            <a:prstDash val="solid"/>
            <a:round/>
            <a:headEnd type="none" w="sm" len="sm"/>
            <a:tailEnd type="stealth" w="med" len="med"/>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anim calcmode="lin" valueType="num">
                                      <p:cBhvr additive="base">
                                        <p:cTn id="7" dur="500"/>
                                        <p:tgtEl>
                                          <p:spTgt spid="53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4"/>
                                        </p:tgtEl>
                                        <p:attrNameLst>
                                          <p:attrName>style.visibility</p:attrName>
                                        </p:attrNameLst>
                                      </p:cBhvr>
                                      <p:to>
                                        <p:strVal val="visible"/>
                                      </p:to>
                                    </p:set>
                                    <p:animEffect transition="in" filter="fade">
                                      <p:cBhvr>
                                        <p:cTn id="12" dur="500"/>
                                        <p:tgtEl>
                                          <p:spTgt spid="5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5"/>
                                        </p:tgtEl>
                                        <p:attrNameLst>
                                          <p:attrName>style.visibility</p:attrName>
                                        </p:attrNameLst>
                                      </p:cBhvr>
                                      <p:to>
                                        <p:strVal val="visible"/>
                                      </p:to>
                                    </p:set>
                                    <p:animEffect transition="in" filter="fade">
                                      <p:cBhvr>
                                        <p:cTn id="17" dur="500"/>
                                        <p:tgtEl>
                                          <p:spTgt spid="5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6"/>
                                        </p:tgtEl>
                                        <p:attrNameLst>
                                          <p:attrName>style.visibility</p:attrName>
                                        </p:attrNameLst>
                                      </p:cBhvr>
                                      <p:to>
                                        <p:strVal val="visible"/>
                                      </p:to>
                                    </p:set>
                                    <p:animEffect transition="in" filter="fade">
                                      <p:cBhvr>
                                        <p:cTn id="22" dur="500"/>
                                        <p:tgtEl>
                                          <p:spTgt spid="5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7"/>
                                        </p:tgtEl>
                                        <p:attrNameLst>
                                          <p:attrName>style.visibility</p:attrName>
                                        </p:attrNameLst>
                                      </p:cBhvr>
                                      <p:to>
                                        <p:strVal val="visible"/>
                                      </p:to>
                                    </p:set>
                                    <p:animEffect transition="in" filter="fade">
                                      <p:cBhvr>
                                        <p:cTn id="27" dur="500"/>
                                        <p:tgtEl>
                                          <p:spTgt spid="5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8"/>
                                        </p:tgtEl>
                                        <p:attrNameLst>
                                          <p:attrName>style.visibility</p:attrName>
                                        </p:attrNameLst>
                                      </p:cBhvr>
                                      <p:to>
                                        <p:strVal val="visible"/>
                                      </p:to>
                                    </p:set>
                                    <p:animEffect transition="in" filter="fade">
                                      <p:cBhvr>
                                        <p:cTn id="32" dur="5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sp>
        <p:nvSpPr>
          <p:cNvPr id="543" name="Google Shape;543;p14"/>
          <p:cNvSpPr/>
          <p:nvPr/>
        </p:nvSpPr>
        <p:spPr>
          <a:xfrm>
            <a:off x="2576945" y="1413163"/>
            <a:ext cx="7121237" cy="3990109"/>
          </a:xfrm>
          <a:prstGeom prst="roundRect">
            <a:avLst>
              <a:gd name="adj" fmla="val 16667"/>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3800"/>
              <a:buFont typeface="Calibri"/>
              <a:buNone/>
            </a:pPr>
            <a:r>
              <a:rPr lang="en-US" sz="13800" b="1" i="0" u="none" strike="noStrike" cap="none">
                <a:solidFill>
                  <a:srgbClr val="FF0000"/>
                </a:solidFill>
                <a:latin typeface="Calibri"/>
                <a:ea typeface="Calibri"/>
                <a:cs typeface="Calibri"/>
                <a:sym typeface="Calibri"/>
              </a:rPr>
              <a:t>TIẾT 2</a:t>
            </a:r>
            <a:endParaRPr sz="13800" b="1"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animEffect transition="in" filter="fade">
                                      <p:cBhvr>
                                        <p:cTn id="7" dur="5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15"/>
          <p:cNvPicPr preferRelativeResize="0">
            <a:picLocks noGrp="1"/>
          </p:cNvPicPr>
          <p:nvPr>
            <p:ph type="body" idx="1"/>
          </p:nvPr>
        </p:nvPicPr>
        <p:blipFill rotWithShape="1">
          <a:blip r:embed="rId3">
            <a:alphaModFix/>
          </a:blip>
          <a:srcRect/>
          <a:stretch/>
        </p:blipFill>
        <p:spPr>
          <a:xfrm>
            <a:off x="113665" y="135255"/>
            <a:ext cx="2346960" cy="1043940"/>
          </a:xfrm>
          <a:prstGeom prst="rect">
            <a:avLst/>
          </a:prstGeom>
          <a:noFill/>
          <a:ln>
            <a:noFill/>
          </a:ln>
        </p:spPr>
      </p:pic>
      <p:pic>
        <p:nvPicPr>
          <p:cNvPr id="549" name="Google Shape;549;p15"/>
          <p:cNvPicPr preferRelativeResize="0"/>
          <p:nvPr/>
        </p:nvPicPr>
        <p:blipFill rotWithShape="1">
          <a:blip r:embed="rId4">
            <a:alphaModFix/>
          </a:blip>
          <a:srcRect/>
          <a:stretch/>
        </p:blipFill>
        <p:spPr>
          <a:xfrm>
            <a:off x="1814830" y="1521460"/>
            <a:ext cx="8846820" cy="3602355"/>
          </a:xfrm>
          <a:prstGeom prst="rect">
            <a:avLst/>
          </a:prstGeom>
          <a:noFill/>
          <a:ln>
            <a:noFill/>
          </a:ln>
        </p:spPr>
      </p:pic>
      <p:sp>
        <p:nvSpPr>
          <p:cNvPr id="550" name="Google Shape;550;p15"/>
          <p:cNvSpPr/>
          <p:nvPr/>
        </p:nvSpPr>
        <p:spPr>
          <a:xfrm>
            <a:off x="5212715" y="2941320"/>
            <a:ext cx="395605"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sz="3200">
              <a:solidFill>
                <a:schemeClr val="lt1"/>
              </a:solidFill>
              <a:latin typeface="Calibri"/>
              <a:ea typeface="Calibri"/>
              <a:cs typeface="Calibri"/>
              <a:sym typeface="Calibri"/>
            </a:endParaRPr>
          </a:p>
        </p:txBody>
      </p:sp>
      <p:sp>
        <p:nvSpPr>
          <p:cNvPr id="551" name="Google Shape;551;p15"/>
          <p:cNvSpPr/>
          <p:nvPr/>
        </p:nvSpPr>
        <p:spPr>
          <a:xfrm>
            <a:off x="4127500" y="3529330"/>
            <a:ext cx="395605"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sz="3200">
              <a:solidFill>
                <a:schemeClr val="lt1"/>
              </a:solidFill>
              <a:latin typeface="Calibri"/>
              <a:ea typeface="Calibri"/>
              <a:cs typeface="Calibri"/>
              <a:sym typeface="Calibri"/>
            </a:endParaRPr>
          </a:p>
        </p:txBody>
      </p:sp>
      <p:sp>
        <p:nvSpPr>
          <p:cNvPr id="552" name="Google Shape;552;p15"/>
          <p:cNvSpPr/>
          <p:nvPr/>
        </p:nvSpPr>
        <p:spPr>
          <a:xfrm>
            <a:off x="5304155" y="3569970"/>
            <a:ext cx="395605"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8</a:t>
            </a:r>
            <a:endParaRPr sz="3200">
              <a:solidFill>
                <a:schemeClr val="lt1"/>
              </a:solidFill>
              <a:latin typeface="Calibri"/>
              <a:ea typeface="Calibri"/>
              <a:cs typeface="Calibri"/>
              <a:sym typeface="Calibri"/>
            </a:endParaRPr>
          </a:p>
        </p:txBody>
      </p:sp>
      <p:sp>
        <p:nvSpPr>
          <p:cNvPr id="553" name="Google Shape;553;p15"/>
          <p:cNvSpPr/>
          <p:nvPr/>
        </p:nvSpPr>
        <p:spPr>
          <a:xfrm>
            <a:off x="5212715" y="4351020"/>
            <a:ext cx="395605"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8</a:t>
            </a:r>
            <a:endParaRPr sz="3200">
              <a:solidFill>
                <a:schemeClr val="lt1"/>
              </a:solidFill>
              <a:latin typeface="Calibri"/>
              <a:ea typeface="Calibri"/>
              <a:cs typeface="Calibri"/>
              <a:sym typeface="Calibri"/>
            </a:endParaRPr>
          </a:p>
        </p:txBody>
      </p:sp>
      <p:sp>
        <p:nvSpPr>
          <p:cNvPr id="554" name="Google Shape;554;p15"/>
          <p:cNvSpPr/>
          <p:nvPr/>
        </p:nvSpPr>
        <p:spPr>
          <a:xfrm>
            <a:off x="10091420" y="2322830"/>
            <a:ext cx="395605"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sz="3200">
              <a:solidFill>
                <a:schemeClr val="lt1"/>
              </a:solidFill>
              <a:latin typeface="Calibri"/>
              <a:ea typeface="Calibri"/>
              <a:cs typeface="Calibri"/>
              <a:sym typeface="Calibri"/>
            </a:endParaRPr>
          </a:p>
        </p:txBody>
      </p:sp>
      <p:sp>
        <p:nvSpPr>
          <p:cNvPr id="555" name="Google Shape;555;p15"/>
          <p:cNvSpPr/>
          <p:nvPr/>
        </p:nvSpPr>
        <p:spPr>
          <a:xfrm>
            <a:off x="8712200" y="2880995"/>
            <a:ext cx="395605"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sz="3200">
              <a:solidFill>
                <a:schemeClr val="lt1"/>
              </a:solidFill>
              <a:latin typeface="Calibri"/>
              <a:ea typeface="Calibri"/>
              <a:cs typeface="Calibri"/>
              <a:sym typeface="Calibri"/>
            </a:endParaRPr>
          </a:p>
        </p:txBody>
      </p:sp>
      <p:sp>
        <p:nvSpPr>
          <p:cNvPr id="556" name="Google Shape;556;p15"/>
          <p:cNvSpPr/>
          <p:nvPr/>
        </p:nvSpPr>
        <p:spPr>
          <a:xfrm>
            <a:off x="9442450" y="2891155"/>
            <a:ext cx="395605"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4</a:t>
            </a:r>
            <a:endParaRPr sz="3200">
              <a:solidFill>
                <a:schemeClr val="lt1"/>
              </a:solidFill>
              <a:latin typeface="Calibri"/>
              <a:ea typeface="Calibri"/>
              <a:cs typeface="Calibri"/>
              <a:sym typeface="Calibri"/>
            </a:endParaRPr>
          </a:p>
        </p:txBody>
      </p:sp>
      <p:sp>
        <p:nvSpPr>
          <p:cNvPr id="557" name="Google Shape;557;p15"/>
          <p:cNvSpPr/>
          <p:nvPr/>
        </p:nvSpPr>
        <p:spPr>
          <a:xfrm>
            <a:off x="8103235" y="3509645"/>
            <a:ext cx="395605"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4</a:t>
            </a:r>
            <a:endParaRPr sz="3200">
              <a:solidFill>
                <a:schemeClr val="lt1"/>
              </a:solidFill>
              <a:latin typeface="Calibri"/>
              <a:ea typeface="Calibri"/>
              <a:cs typeface="Calibri"/>
              <a:sym typeface="Calibri"/>
            </a:endParaRPr>
          </a:p>
        </p:txBody>
      </p:sp>
      <p:sp>
        <p:nvSpPr>
          <p:cNvPr id="558" name="Google Shape;558;p15"/>
          <p:cNvSpPr/>
          <p:nvPr/>
        </p:nvSpPr>
        <p:spPr>
          <a:xfrm>
            <a:off x="8823960" y="3509645"/>
            <a:ext cx="395605"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sz="3200">
              <a:solidFill>
                <a:schemeClr val="lt1"/>
              </a:solidFill>
              <a:latin typeface="Calibri"/>
              <a:ea typeface="Calibri"/>
              <a:cs typeface="Calibri"/>
              <a:sym typeface="Calibri"/>
            </a:endParaRPr>
          </a:p>
        </p:txBody>
      </p:sp>
      <p:sp>
        <p:nvSpPr>
          <p:cNvPr id="559" name="Google Shape;559;p15"/>
          <p:cNvSpPr/>
          <p:nvPr/>
        </p:nvSpPr>
        <p:spPr>
          <a:xfrm>
            <a:off x="9544050" y="3529330"/>
            <a:ext cx="395605"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7</a:t>
            </a:r>
            <a:endParaRPr sz="3200">
              <a:solidFill>
                <a:schemeClr val="lt1"/>
              </a:solidFill>
              <a:latin typeface="Calibri"/>
              <a:ea typeface="Calibri"/>
              <a:cs typeface="Calibri"/>
              <a:sym typeface="Calibri"/>
            </a:endParaRPr>
          </a:p>
        </p:txBody>
      </p:sp>
      <p:sp>
        <p:nvSpPr>
          <p:cNvPr id="560" name="Google Shape;560;p15"/>
          <p:cNvSpPr/>
          <p:nvPr/>
        </p:nvSpPr>
        <p:spPr>
          <a:xfrm>
            <a:off x="9147810" y="4351020"/>
            <a:ext cx="396240" cy="5683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7</a:t>
            </a:r>
            <a:endParaRPr sz="3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 calcmode="lin" valueType="num">
                                      <p:cBhvr additive="base">
                                        <p:cTn id="7" dur="500"/>
                                        <p:tgtEl>
                                          <p:spTgt spid="54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0"/>
                                        </p:tgtEl>
                                        <p:attrNameLst>
                                          <p:attrName>style.visibility</p:attrName>
                                        </p:attrNameLst>
                                      </p:cBhvr>
                                      <p:to>
                                        <p:strVal val="visible"/>
                                      </p:to>
                                    </p:set>
                                    <p:animEffect transition="in" filter="fade">
                                      <p:cBhvr>
                                        <p:cTn id="12" dur="500"/>
                                        <p:tgtEl>
                                          <p:spTgt spid="5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1"/>
                                        </p:tgtEl>
                                        <p:attrNameLst>
                                          <p:attrName>style.visibility</p:attrName>
                                        </p:attrNameLst>
                                      </p:cBhvr>
                                      <p:to>
                                        <p:strVal val="visible"/>
                                      </p:to>
                                    </p:set>
                                    <p:animEffect transition="in" filter="fade">
                                      <p:cBhvr>
                                        <p:cTn id="17" dur="500"/>
                                        <p:tgtEl>
                                          <p:spTgt spid="5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2"/>
                                        </p:tgtEl>
                                        <p:attrNameLst>
                                          <p:attrName>style.visibility</p:attrName>
                                        </p:attrNameLst>
                                      </p:cBhvr>
                                      <p:to>
                                        <p:strVal val="visible"/>
                                      </p:to>
                                    </p:set>
                                    <p:animEffect transition="in" filter="fade">
                                      <p:cBhvr>
                                        <p:cTn id="22" dur="500"/>
                                        <p:tgtEl>
                                          <p:spTgt spid="5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3"/>
                                        </p:tgtEl>
                                        <p:attrNameLst>
                                          <p:attrName>style.visibility</p:attrName>
                                        </p:attrNameLst>
                                      </p:cBhvr>
                                      <p:to>
                                        <p:strVal val="visible"/>
                                      </p:to>
                                    </p:set>
                                    <p:animEffect transition="in" filter="fade">
                                      <p:cBhvr>
                                        <p:cTn id="27" dur="500"/>
                                        <p:tgtEl>
                                          <p:spTgt spid="5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4"/>
                                        </p:tgtEl>
                                        <p:attrNameLst>
                                          <p:attrName>style.visibility</p:attrName>
                                        </p:attrNameLst>
                                      </p:cBhvr>
                                      <p:to>
                                        <p:strVal val="visible"/>
                                      </p:to>
                                    </p:set>
                                    <p:animEffect transition="in" filter="fade">
                                      <p:cBhvr>
                                        <p:cTn id="32" dur="500"/>
                                        <p:tgtEl>
                                          <p:spTgt spid="5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5"/>
                                        </p:tgtEl>
                                        <p:attrNameLst>
                                          <p:attrName>style.visibility</p:attrName>
                                        </p:attrNameLst>
                                      </p:cBhvr>
                                      <p:to>
                                        <p:strVal val="visible"/>
                                      </p:to>
                                    </p:set>
                                    <p:animEffect transition="in" filter="fade">
                                      <p:cBhvr>
                                        <p:cTn id="37" dur="500"/>
                                        <p:tgtEl>
                                          <p:spTgt spid="5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6"/>
                                        </p:tgtEl>
                                        <p:attrNameLst>
                                          <p:attrName>style.visibility</p:attrName>
                                        </p:attrNameLst>
                                      </p:cBhvr>
                                      <p:to>
                                        <p:strVal val="visible"/>
                                      </p:to>
                                    </p:set>
                                    <p:animEffect transition="in" filter="fade">
                                      <p:cBhvr>
                                        <p:cTn id="42" dur="500"/>
                                        <p:tgtEl>
                                          <p:spTgt spid="5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7"/>
                                        </p:tgtEl>
                                        <p:attrNameLst>
                                          <p:attrName>style.visibility</p:attrName>
                                        </p:attrNameLst>
                                      </p:cBhvr>
                                      <p:to>
                                        <p:strVal val="visible"/>
                                      </p:to>
                                    </p:set>
                                    <p:animEffect transition="in" filter="fade">
                                      <p:cBhvr>
                                        <p:cTn id="47" dur="500"/>
                                        <p:tgtEl>
                                          <p:spTgt spid="55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8"/>
                                        </p:tgtEl>
                                        <p:attrNameLst>
                                          <p:attrName>style.visibility</p:attrName>
                                        </p:attrNameLst>
                                      </p:cBhvr>
                                      <p:to>
                                        <p:strVal val="visible"/>
                                      </p:to>
                                    </p:set>
                                    <p:animEffect transition="in" filter="fade">
                                      <p:cBhvr>
                                        <p:cTn id="52" dur="500"/>
                                        <p:tgtEl>
                                          <p:spTgt spid="5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59"/>
                                        </p:tgtEl>
                                        <p:attrNameLst>
                                          <p:attrName>style.visibility</p:attrName>
                                        </p:attrNameLst>
                                      </p:cBhvr>
                                      <p:to>
                                        <p:strVal val="visible"/>
                                      </p:to>
                                    </p:set>
                                    <p:animEffect transition="in" filter="fade">
                                      <p:cBhvr>
                                        <p:cTn id="57" dur="500"/>
                                        <p:tgtEl>
                                          <p:spTgt spid="55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60"/>
                                        </p:tgtEl>
                                        <p:attrNameLst>
                                          <p:attrName>style.visibility</p:attrName>
                                        </p:attrNameLst>
                                      </p:cBhvr>
                                      <p:to>
                                        <p:strVal val="visible"/>
                                      </p:to>
                                    </p:set>
                                    <p:animEffect transition="in" filter="fade">
                                      <p:cBhvr>
                                        <p:cTn id="62" dur="5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4"/>
        <p:cNvGrpSpPr/>
        <p:nvPr/>
      </p:nvGrpSpPr>
      <p:grpSpPr>
        <a:xfrm>
          <a:off x="0" y="0"/>
          <a:ext cx="0" cy="0"/>
          <a:chOff x="0" y="0"/>
          <a:chExt cx="0" cy="0"/>
        </a:xfrm>
      </p:grpSpPr>
      <p:sp>
        <p:nvSpPr>
          <p:cNvPr id="565" name="Google Shape;565;p16"/>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pic>
        <p:nvPicPr>
          <p:cNvPr id="566" name="Google Shape;566;p16"/>
          <p:cNvPicPr preferRelativeResize="0">
            <a:picLocks noGrp="1"/>
          </p:cNvPicPr>
          <p:nvPr>
            <p:ph type="body" idx="1"/>
          </p:nvPr>
        </p:nvPicPr>
        <p:blipFill rotWithShape="1">
          <a:blip r:embed="rId4">
            <a:alphaModFix/>
          </a:blip>
          <a:srcRect/>
          <a:stretch/>
        </p:blipFill>
        <p:spPr>
          <a:xfrm>
            <a:off x="2336165" y="133985"/>
            <a:ext cx="7842885" cy="1869440"/>
          </a:xfrm>
          <a:prstGeom prst="rect">
            <a:avLst/>
          </a:prstGeom>
          <a:noFill/>
          <a:ln>
            <a:noFill/>
          </a:ln>
        </p:spPr>
      </p:pic>
      <p:sp>
        <p:nvSpPr>
          <p:cNvPr id="567" name="Google Shape;567;p16"/>
          <p:cNvSpPr/>
          <p:nvPr/>
        </p:nvSpPr>
        <p:spPr>
          <a:xfrm>
            <a:off x="283845" y="3073400"/>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12 - 3 = 9</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12 - 7 = 5</a:t>
            </a:r>
            <a:endParaRPr sz="4000">
              <a:solidFill>
                <a:schemeClr val="lt1"/>
              </a:solidFill>
              <a:latin typeface="Calibri"/>
              <a:ea typeface="Calibri"/>
              <a:cs typeface="Calibri"/>
              <a:sym typeface="Calibri"/>
            </a:endParaRPr>
          </a:p>
        </p:txBody>
      </p:sp>
      <p:sp>
        <p:nvSpPr>
          <p:cNvPr id="568" name="Google Shape;568;p16"/>
          <p:cNvSpPr/>
          <p:nvPr/>
        </p:nvSpPr>
        <p:spPr>
          <a:xfrm>
            <a:off x="3255645" y="3093720"/>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12 - 4 = 8</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12 - 8 = 4</a:t>
            </a:r>
            <a:endParaRPr sz="4000">
              <a:solidFill>
                <a:schemeClr val="lt1"/>
              </a:solidFill>
              <a:latin typeface="Calibri"/>
              <a:ea typeface="Calibri"/>
              <a:cs typeface="Calibri"/>
              <a:sym typeface="Calibri"/>
            </a:endParaRPr>
          </a:p>
        </p:txBody>
      </p:sp>
      <p:sp>
        <p:nvSpPr>
          <p:cNvPr id="569" name="Google Shape;569;p16"/>
          <p:cNvSpPr/>
          <p:nvPr/>
        </p:nvSpPr>
        <p:spPr>
          <a:xfrm>
            <a:off x="6186805" y="3073400"/>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12 - 5 = 7</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12 - 9 = 3</a:t>
            </a:r>
            <a:endParaRPr sz="4000">
              <a:solidFill>
                <a:schemeClr val="lt1"/>
              </a:solidFill>
              <a:latin typeface="Calibri"/>
              <a:ea typeface="Calibri"/>
              <a:cs typeface="Calibri"/>
              <a:sym typeface="Calibri"/>
            </a:endParaRPr>
          </a:p>
        </p:txBody>
      </p:sp>
      <p:sp>
        <p:nvSpPr>
          <p:cNvPr id="570" name="Google Shape;570;p16"/>
          <p:cNvSpPr/>
          <p:nvPr/>
        </p:nvSpPr>
        <p:spPr>
          <a:xfrm>
            <a:off x="9138285" y="3093720"/>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12 - 6 = 6</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12 - 2 = 10</a:t>
            </a:r>
            <a:endParaRPr sz="40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7"/>
                                        </p:tgtEl>
                                        <p:attrNameLst>
                                          <p:attrName>style.visibility</p:attrName>
                                        </p:attrNameLst>
                                      </p:cBhvr>
                                      <p:to>
                                        <p:strVal val="visible"/>
                                      </p:to>
                                    </p:set>
                                    <p:animEffect transition="in" filter="fade">
                                      <p:cBhvr>
                                        <p:cTn id="12" dur="500"/>
                                        <p:tgtEl>
                                          <p:spTgt spid="5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8"/>
                                        </p:tgtEl>
                                        <p:attrNameLst>
                                          <p:attrName>style.visibility</p:attrName>
                                        </p:attrNameLst>
                                      </p:cBhvr>
                                      <p:to>
                                        <p:strVal val="visible"/>
                                      </p:to>
                                    </p:set>
                                    <p:animEffect transition="in" filter="fade">
                                      <p:cBhvr>
                                        <p:cTn id="17" dur="500"/>
                                        <p:tgtEl>
                                          <p:spTgt spid="5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9"/>
                                        </p:tgtEl>
                                        <p:attrNameLst>
                                          <p:attrName>style.visibility</p:attrName>
                                        </p:attrNameLst>
                                      </p:cBhvr>
                                      <p:to>
                                        <p:strVal val="visible"/>
                                      </p:to>
                                    </p:set>
                                    <p:animEffect transition="in" filter="fade">
                                      <p:cBhvr>
                                        <p:cTn id="22" dur="500"/>
                                        <p:tgtEl>
                                          <p:spTgt spid="5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0"/>
                                        </p:tgtEl>
                                        <p:attrNameLst>
                                          <p:attrName>style.visibility</p:attrName>
                                        </p:attrNameLst>
                                      </p:cBhvr>
                                      <p:to>
                                        <p:strVal val="visible"/>
                                      </p:to>
                                    </p:set>
                                    <p:animEffect transition="in" filter="fade">
                                      <p:cBhvr>
                                        <p:cTn id="27"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17"/>
          <p:cNvPicPr preferRelativeResize="0">
            <a:picLocks noGrp="1"/>
          </p:cNvPicPr>
          <p:nvPr>
            <p:ph type="body" idx="1"/>
          </p:nvPr>
        </p:nvPicPr>
        <p:blipFill rotWithShape="1">
          <a:blip r:embed="rId3">
            <a:alphaModFix/>
          </a:blip>
          <a:srcRect/>
          <a:stretch/>
        </p:blipFill>
        <p:spPr>
          <a:xfrm>
            <a:off x="1898650" y="1952625"/>
            <a:ext cx="9183370" cy="2237740"/>
          </a:xfrm>
          <a:prstGeom prst="rect">
            <a:avLst/>
          </a:prstGeom>
          <a:noFill/>
          <a:ln>
            <a:noFill/>
          </a:ln>
        </p:spPr>
      </p:pic>
      <p:sp>
        <p:nvSpPr>
          <p:cNvPr id="576" name="Google Shape;576;p17"/>
          <p:cNvSpPr/>
          <p:nvPr/>
        </p:nvSpPr>
        <p:spPr>
          <a:xfrm>
            <a:off x="6490970" y="3590925"/>
            <a:ext cx="638810" cy="38544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8</a:t>
            </a:r>
            <a:endParaRPr sz="3200">
              <a:solidFill>
                <a:schemeClr val="lt1"/>
              </a:solidFill>
              <a:latin typeface="Calibri"/>
              <a:ea typeface="Calibri"/>
              <a:cs typeface="Calibri"/>
              <a:sym typeface="Calibri"/>
            </a:endParaRPr>
          </a:p>
        </p:txBody>
      </p:sp>
      <p:sp>
        <p:nvSpPr>
          <p:cNvPr id="577" name="Google Shape;577;p17"/>
          <p:cNvSpPr/>
          <p:nvPr/>
        </p:nvSpPr>
        <p:spPr>
          <a:xfrm>
            <a:off x="7403465" y="3590925"/>
            <a:ext cx="638810" cy="38544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7</a:t>
            </a:r>
            <a:endParaRPr sz="3200">
              <a:solidFill>
                <a:schemeClr val="lt1"/>
              </a:solidFill>
              <a:latin typeface="Calibri"/>
              <a:ea typeface="Calibri"/>
              <a:cs typeface="Calibri"/>
              <a:sym typeface="Calibri"/>
            </a:endParaRPr>
          </a:p>
        </p:txBody>
      </p:sp>
      <p:sp>
        <p:nvSpPr>
          <p:cNvPr id="578" name="Google Shape;578;p17"/>
          <p:cNvSpPr/>
          <p:nvPr/>
        </p:nvSpPr>
        <p:spPr>
          <a:xfrm>
            <a:off x="8336915" y="3590925"/>
            <a:ext cx="638810" cy="38544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sz="3200">
              <a:solidFill>
                <a:schemeClr val="lt1"/>
              </a:solidFill>
              <a:latin typeface="Calibri"/>
              <a:ea typeface="Calibri"/>
              <a:cs typeface="Calibri"/>
              <a:sym typeface="Calibri"/>
            </a:endParaRPr>
          </a:p>
        </p:txBody>
      </p:sp>
      <p:sp>
        <p:nvSpPr>
          <p:cNvPr id="579" name="Google Shape;579;p17"/>
          <p:cNvSpPr/>
          <p:nvPr/>
        </p:nvSpPr>
        <p:spPr>
          <a:xfrm>
            <a:off x="9209405" y="3590925"/>
            <a:ext cx="638810" cy="38544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sz="3200">
              <a:solidFill>
                <a:schemeClr val="lt1"/>
              </a:solidFill>
              <a:latin typeface="Calibri"/>
              <a:ea typeface="Calibri"/>
              <a:cs typeface="Calibri"/>
              <a:sym typeface="Calibri"/>
            </a:endParaRPr>
          </a:p>
        </p:txBody>
      </p:sp>
      <p:sp>
        <p:nvSpPr>
          <p:cNvPr id="580" name="Google Shape;580;p17"/>
          <p:cNvSpPr/>
          <p:nvPr/>
        </p:nvSpPr>
        <p:spPr>
          <a:xfrm>
            <a:off x="10224135" y="3590925"/>
            <a:ext cx="638810" cy="38544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4</a:t>
            </a:r>
            <a:endParaRPr sz="3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5"/>
                                        </p:tgtEl>
                                        <p:attrNameLst>
                                          <p:attrName>style.visibility</p:attrName>
                                        </p:attrNameLst>
                                      </p:cBhvr>
                                      <p:to>
                                        <p:strVal val="visible"/>
                                      </p:to>
                                    </p:set>
                                    <p:anim calcmode="lin" valueType="num">
                                      <p:cBhvr additive="base">
                                        <p:cTn id="7" dur="500"/>
                                        <p:tgtEl>
                                          <p:spTgt spid="5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6"/>
                                        </p:tgtEl>
                                        <p:attrNameLst>
                                          <p:attrName>style.visibility</p:attrName>
                                        </p:attrNameLst>
                                      </p:cBhvr>
                                      <p:to>
                                        <p:strVal val="visible"/>
                                      </p:to>
                                    </p:set>
                                    <p:animEffect transition="in" filter="fade">
                                      <p:cBhvr>
                                        <p:cTn id="12" dur="500"/>
                                        <p:tgtEl>
                                          <p:spTgt spid="5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7"/>
                                        </p:tgtEl>
                                        <p:attrNameLst>
                                          <p:attrName>style.visibility</p:attrName>
                                        </p:attrNameLst>
                                      </p:cBhvr>
                                      <p:to>
                                        <p:strVal val="visible"/>
                                      </p:to>
                                    </p:set>
                                    <p:animEffect transition="in" filter="fade">
                                      <p:cBhvr>
                                        <p:cTn id="17" dur="500"/>
                                        <p:tgtEl>
                                          <p:spTgt spid="5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8"/>
                                        </p:tgtEl>
                                        <p:attrNameLst>
                                          <p:attrName>style.visibility</p:attrName>
                                        </p:attrNameLst>
                                      </p:cBhvr>
                                      <p:to>
                                        <p:strVal val="visible"/>
                                      </p:to>
                                    </p:set>
                                    <p:animEffect transition="in" filter="fade">
                                      <p:cBhvr>
                                        <p:cTn id="22" dur="500"/>
                                        <p:tgtEl>
                                          <p:spTgt spid="5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9"/>
                                        </p:tgtEl>
                                        <p:attrNameLst>
                                          <p:attrName>style.visibility</p:attrName>
                                        </p:attrNameLst>
                                      </p:cBhvr>
                                      <p:to>
                                        <p:strVal val="visible"/>
                                      </p:to>
                                    </p:set>
                                    <p:animEffect transition="in" filter="fade">
                                      <p:cBhvr>
                                        <p:cTn id="27" dur="500"/>
                                        <p:tgtEl>
                                          <p:spTgt spid="5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80"/>
                                        </p:tgtEl>
                                        <p:attrNameLst>
                                          <p:attrName>style.visibility</p:attrName>
                                        </p:attrNameLst>
                                      </p:cBhvr>
                                      <p:to>
                                        <p:strVal val="visible"/>
                                      </p:to>
                                    </p:set>
                                    <p:animEffect transition="in" filter="fade">
                                      <p:cBhvr>
                                        <p:cTn id="32" dur="5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18"/>
          <p:cNvPicPr preferRelativeResize="0">
            <a:picLocks noGrp="1"/>
          </p:cNvPicPr>
          <p:nvPr>
            <p:ph type="body" idx="1"/>
          </p:nvPr>
        </p:nvPicPr>
        <p:blipFill rotWithShape="1">
          <a:blip r:embed="rId3">
            <a:alphaModFix/>
          </a:blip>
          <a:srcRect/>
          <a:stretch/>
        </p:blipFill>
        <p:spPr>
          <a:xfrm>
            <a:off x="1938655" y="188595"/>
            <a:ext cx="8741410" cy="5421630"/>
          </a:xfrm>
          <a:prstGeom prst="rect">
            <a:avLst/>
          </a:prstGeom>
          <a:noFill/>
          <a:ln>
            <a:noFill/>
          </a:ln>
        </p:spPr>
      </p:pic>
      <p:cxnSp>
        <p:nvCxnSpPr>
          <p:cNvPr id="586" name="Google Shape;586;p18"/>
          <p:cNvCxnSpPr/>
          <p:nvPr/>
        </p:nvCxnSpPr>
        <p:spPr>
          <a:xfrm>
            <a:off x="4999990" y="2322830"/>
            <a:ext cx="1754400" cy="1146300"/>
          </a:xfrm>
          <a:prstGeom prst="curvedConnector3">
            <a:avLst>
              <a:gd name="adj1" fmla="val 50021"/>
            </a:avLst>
          </a:prstGeom>
          <a:noFill/>
          <a:ln w="38100" cap="flat" cmpd="sng">
            <a:solidFill>
              <a:schemeClr val="accent2"/>
            </a:solidFill>
            <a:prstDash val="solid"/>
            <a:round/>
            <a:headEnd type="none" w="sm" len="sm"/>
            <a:tailEnd type="stealth" w="med" len="med"/>
          </a:ln>
          <a:effectLst>
            <a:outerShdw blurRad="40000" dist="23000" dir="5400000" rotWithShape="0">
              <a:srgbClr val="000000">
                <a:alpha val="34901"/>
              </a:srgbClr>
            </a:outerShdw>
          </a:effectLst>
        </p:spPr>
      </p:cxnSp>
      <p:cxnSp>
        <p:nvCxnSpPr>
          <p:cNvPr id="587" name="Google Shape;587;p18"/>
          <p:cNvCxnSpPr/>
          <p:nvPr/>
        </p:nvCxnSpPr>
        <p:spPr>
          <a:xfrm>
            <a:off x="3975100" y="3286125"/>
            <a:ext cx="2698200" cy="233700"/>
          </a:xfrm>
          <a:prstGeom prst="curvedConnector3">
            <a:avLst>
              <a:gd name="adj1" fmla="val 50010"/>
            </a:avLst>
          </a:prstGeom>
          <a:noFill/>
          <a:ln w="38100" cap="flat" cmpd="sng">
            <a:solidFill>
              <a:schemeClr val="accent3"/>
            </a:solidFill>
            <a:prstDash val="solid"/>
            <a:round/>
            <a:headEnd type="none" w="sm" len="sm"/>
            <a:tailEnd type="stealth" w="med" len="med"/>
          </a:ln>
          <a:effectLst>
            <a:outerShdw blurRad="40000" dist="23000" dir="5400000" rotWithShape="0">
              <a:srgbClr val="000000">
                <a:alpha val="34901"/>
              </a:srgbClr>
            </a:outerShdw>
          </a:effectLst>
        </p:spPr>
      </p:cxnSp>
      <p:cxnSp>
        <p:nvCxnSpPr>
          <p:cNvPr id="588" name="Google Shape;588;p18"/>
          <p:cNvCxnSpPr/>
          <p:nvPr/>
        </p:nvCxnSpPr>
        <p:spPr>
          <a:xfrm rot="5400000">
            <a:off x="7901288" y="2505182"/>
            <a:ext cx="993900" cy="872400"/>
          </a:xfrm>
          <a:prstGeom prst="curvedConnector3">
            <a:avLst>
              <a:gd name="adj1" fmla="val 49994"/>
            </a:avLst>
          </a:prstGeom>
          <a:noFill/>
          <a:ln w="38100" cap="flat" cmpd="sng">
            <a:solidFill>
              <a:schemeClr val="accent6"/>
            </a:solidFill>
            <a:prstDash val="solid"/>
            <a:round/>
            <a:headEnd type="none" w="sm" len="sm"/>
            <a:tailEnd type="stealth" w="med" len="med"/>
          </a:ln>
          <a:effectLst>
            <a:outerShdw blurRad="40000" dist="23000" dir="5400000" rotWithShape="0">
              <a:srgbClr val="000000">
                <a:alpha val="34901"/>
              </a:srgbClr>
            </a:outerShdw>
          </a:effectLst>
        </p:spPr>
      </p:cxnSp>
      <p:cxnSp>
        <p:nvCxnSpPr>
          <p:cNvPr id="589" name="Google Shape;589;p18"/>
          <p:cNvCxnSpPr/>
          <p:nvPr/>
        </p:nvCxnSpPr>
        <p:spPr>
          <a:xfrm flipH="1">
            <a:off x="6815365" y="3438525"/>
            <a:ext cx="2404200" cy="121800"/>
          </a:xfrm>
          <a:prstGeom prst="curvedConnector3">
            <a:avLst>
              <a:gd name="adj1" fmla="val 4997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cxnSp>
        <p:nvCxnSpPr>
          <p:cNvPr id="590" name="Google Shape;590;p18"/>
          <p:cNvCxnSpPr/>
          <p:nvPr/>
        </p:nvCxnSpPr>
        <p:spPr>
          <a:xfrm rot="5400000" flipH="1">
            <a:off x="7849787" y="3712762"/>
            <a:ext cx="1348800" cy="1065000"/>
          </a:xfrm>
          <a:prstGeom prst="curvedConnector3">
            <a:avLst>
              <a:gd name="adj1" fmla="val 49974"/>
            </a:avLst>
          </a:prstGeom>
          <a:noFill/>
          <a:ln w="38100" cap="flat" cmpd="sng">
            <a:solidFill>
              <a:schemeClr val="dk1"/>
            </a:solidFill>
            <a:prstDash val="solid"/>
            <a:round/>
            <a:headEnd type="none" w="sm" len="sm"/>
            <a:tailEnd type="stealth" w="med" len="med"/>
          </a:ln>
          <a:effectLst>
            <a:outerShdw blurRad="40000" dist="23000" dir="5400000" rotWithShape="0">
              <a:srgbClr val="000000">
                <a:alpha val="34901"/>
              </a:srgbClr>
            </a:outerShdw>
          </a:effectLst>
        </p:spPr>
      </p:cxnSp>
      <p:sp>
        <p:nvSpPr>
          <p:cNvPr id="591" name="Google Shape;591;p18"/>
          <p:cNvSpPr/>
          <p:nvPr/>
        </p:nvSpPr>
        <p:spPr>
          <a:xfrm>
            <a:off x="3803650" y="5903595"/>
            <a:ext cx="5740400" cy="882015"/>
          </a:xfrm>
          <a:prstGeom prst="roundRect">
            <a:avLst>
              <a:gd name="adj" fmla="val 16667"/>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Bông hoa số 6 có ong đậu nhiều nhất</a:t>
            </a:r>
            <a:endParaRPr sz="2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2000"/>
                                        <p:tgtEl>
                                          <p:spTgt spid="5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6"/>
                                        </p:tgtEl>
                                        <p:attrNameLst>
                                          <p:attrName>style.visibility</p:attrName>
                                        </p:attrNameLst>
                                      </p:cBhvr>
                                      <p:to>
                                        <p:strVal val="visible"/>
                                      </p:to>
                                    </p:set>
                                    <p:animEffect transition="in" filter="fade">
                                      <p:cBhvr>
                                        <p:cTn id="12" dur="500"/>
                                        <p:tgtEl>
                                          <p:spTgt spid="5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7"/>
                                        </p:tgtEl>
                                        <p:attrNameLst>
                                          <p:attrName>style.visibility</p:attrName>
                                        </p:attrNameLst>
                                      </p:cBhvr>
                                      <p:to>
                                        <p:strVal val="visible"/>
                                      </p:to>
                                    </p:set>
                                    <p:animEffect transition="in" filter="fade">
                                      <p:cBhvr>
                                        <p:cTn id="17" dur="500"/>
                                        <p:tgtEl>
                                          <p:spTgt spid="5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8"/>
                                        </p:tgtEl>
                                        <p:attrNameLst>
                                          <p:attrName>style.visibility</p:attrName>
                                        </p:attrNameLst>
                                      </p:cBhvr>
                                      <p:to>
                                        <p:strVal val="visible"/>
                                      </p:to>
                                    </p:set>
                                    <p:animEffect transition="in" filter="fade">
                                      <p:cBhvr>
                                        <p:cTn id="22" dur="500"/>
                                        <p:tgtEl>
                                          <p:spTgt spid="5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9"/>
                                        </p:tgtEl>
                                        <p:attrNameLst>
                                          <p:attrName>style.visibility</p:attrName>
                                        </p:attrNameLst>
                                      </p:cBhvr>
                                      <p:to>
                                        <p:strVal val="visible"/>
                                      </p:to>
                                    </p:set>
                                    <p:animEffect transition="in" filter="fade">
                                      <p:cBhvr>
                                        <p:cTn id="27" dur="500"/>
                                        <p:tgtEl>
                                          <p:spTgt spid="58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90"/>
                                        </p:tgtEl>
                                        <p:attrNameLst>
                                          <p:attrName>style.visibility</p:attrName>
                                        </p:attrNameLst>
                                      </p:cBhvr>
                                      <p:to>
                                        <p:strVal val="visible"/>
                                      </p:to>
                                    </p:set>
                                    <p:anim calcmode="lin" valueType="num">
                                      <p:cBhvr additive="base">
                                        <p:cTn id="32" dur="500"/>
                                        <p:tgtEl>
                                          <p:spTgt spid="59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1"/>
                                        </p:tgtEl>
                                        <p:attrNameLst>
                                          <p:attrName>style.visibility</p:attrName>
                                        </p:attrNameLst>
                                      </p:cBhvr>
                                      <p:to>
                                        <p:strVal val="visible"/>
                                      </p:to>
                                    </p:set>
                                    <p:anim calcmode="lin" valueType="num">
                                      <p:cBhvr additive="base">
                                        <p:cTn id="37" dur="500"/>
                                        <p:tgtEl>
                                          <p:spTgt spid="5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19"/>
          <p:cNvPicPr preferRelativeResize="0">
            <a:picLocks noGrp="1"/>
          </p:cNvPicPr>
          <p:nvPr>
            <p:ph type="body" idx="1"/>
          </p:nvPr>
        </p:nvPicPr>
        <p:blipFill rotWithShape="1">
          <a:blip r:embed="rId3">
            <a:alphaModFix/>
          </a:blip>
          <a:srcRect/>
          <a:stretch/>
        </p:blipFill>
        <p:spPr>
          <a:xfrm>
            <a:off x="2206625" y="81915"/>
            <a:ext cx="8060690" cy="4963795"/>
          </a:xfrm>
          <a:prstGeom prst="rect">
            <a:avLst/>
          </a:prstGeom>
          <a:noFill/>
          <a:ln>
            <a:noFill/>
          </a:ln>
        </p:spPr>
      </p:pic>
      <p:sp>
        <p:nvSpPr>
          <p:cNvPr id="597" name="Google Shape;597;p19"/>
          <p:cNvSpPr/>
          <p:nvPr/>
        </p:nvSpPr>
        <p:spPr>
          <a:xfrm>
            <a:off x="4208780" y="5243830"/>
            <a:ext cx="5203190" cy="1349375"/>
          </a:xfrm>
          <a:prstGeom prst="wedgeRectCallout">
            <a:avLst>
              <a:gd name="adj1" fmla="val -20833"/>
              <a:gd name="adj2" fmla="val 62500"/>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Mai còn lại số tờ giấy màu là:</a:t>
            </a:r>
            <a:endParaRPr sz="3200">
              <a:solidFill>
                <a:schemeClr val="lt1"/>
              </a:solidFill>
              <a:latin typeface="Calibri"/>
              <a:ea typeface="Calibri"/>
              <a:cs typeface="Calibri"/>
              <a:sym typeface="Calibri"/>
            </a:endParaRPr>
          </a:p>
          <a:p>
            <a:pPr marL="0" marR="0" lvl="0" indent="0" algn="ctr" rtl="0">
              <a:spcBef>
                <a:spcPts val="0"/>
              </a:spcBef>
              <a:spcAft>
                <a:spcPts val="0"/>
              </a:spcAft>
              <a:buNone/>
            </a:pPr>
            <a:r>
              <a:rPr lang="en-US" sz="3200">
                <a:solidFill>
                  <a:schemeClr val="lt1"/>
                </a:solidFill>
                <a:latin typeface="Calibri"/>
                <a:ea typeface="Calibri"/>
                <a:cs typeface="Calibri"/>
                <a:sym typeface="Calibri"/>
              </a:rPr>
              <a:t>13 - 5 = 8 (tờ)</a:t>
            </a:r>
            <a:endParaRPr sz="3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500"/>
                                        <p:tgtEl>
                                          <p:spTgt spid="5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7"/>
                                        </p:tgtEl>
                                        <p:attrNameLst>
                                          <p:attrName>style.visibility</p:attrName>
                                        </p:attrNameLst>
                                      </p:cBhvr>
                                      <p:to>
                                        <p:strVal val="visible"/>
                                      </p:to>
                                    </p:set>
                                    <p:animEffect transition="in" filter="fade">
                                      <p:cBhvr>
                                        <p:cTn id="12" dur="2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cxnSp>
        <p:nvCxnSpPr>
          <p:cNvPr id="335" name="Google Shape;335;p2"/>
          <p:cNvCxnSpPr/>
          <p:nvPr/>
        </p:nvCxnSpPr>
        <p:spPr>
          <a:xfrm flipH="1">
            <a:off x="6061880" y="5053169"/>
            <a:ext cx="32590" cy="1799287"/>
          </a:xfrm>
          <a:prstGeom prst="straightConnector1">
            <a:avLst/>
          </a:prstGeom>
          <a:noFill/>
          <a:ln w="76200" cap="flat" cmpd="sng">
            <a:solidFill>
              <a:srgbClr val="FF0000"/>
            </a:solidFill>
            <a:prstDash val="solid"/>
            <a:round/>
            <a:headEnd type="none" w="sm" len="sm"/>
            <a:tailEnd type="none" w="sm" len="sm"/>
          </a:ln>
        </p:spPr>
      </p:cxnSp>
      <p:pic>
        <p:nvPicPr>
          <p:cNvPr id="336" name="Google Shape;336;p2"/>
          <p:cNvPicPr preferRelativeResize="0"/>
          <p:nvPr/>
        </p:nvPicPr>
        <p:blipFill rotWithShape="1">
          <a:blip r:embed="rId3">
            <a:alphaModFix/>
          </a:blip>
          <a:srcRect l="-105" t="2331" r="1" b="53510"/>
          <a:stretch/>
        </p:blipFill>
        <p:spPr>
          <a:xfrm>
            <a:off x="-68240" y="0"/>
            <a:ext cx="12260240" cy="5053169"/>
          </a:xfrm>
          <a:prstGeom prst="rect">
            <a:avLst/>
          </a:prstGeom>
          <a:noFill/>
          <a:ln>
            <a:noFill/>
          </a:ln>
        </p:spPr>
      </p:pic>
      <p:sp>
        <p:nvSpPr>
          <p:cNvPr id="337" name="Google Shape;337;p2"/>
          <p:cNvSpPr/>
          <p:nvPr/>
        </p:nvSpPr>
        <p:spPr>
          <a:xfrm>
            <a:off x="2341699" y="1928040"/>
            <a:ext cx="7714741"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rgbClr val="FFFF00"/>
                </a:solidFill>
                <a:latin typeface="Times New Roman"/>
                <a:ea typeface="Times New Roman"/>
                <a:cs typeface="Times New Roman"/>
                <a:sym typeface="Times New Roman"/>
              </a:rPr>
              <a:t>Trò Chơi Kéo Co</a:t>
            </a:r>
            <a:endParaRPr sz="8000" b="1" cap="none">
              <a:solidFill>
                <a:srgbClr val="FFFF00"/>
              </a:solidFill>
              <a:latin typeface="Times New Roman"/>
              <a:ea typeface="Times New Roman"/>
              <a:cs typeface="Times New Roman"/>
              <a:sym typeface="Times New Roman"/>
            </a:endParaRPr>
          </a:p>
        </p:txBody>
      </p:sp>
      <p:pic>
        <p:nvPicPr>
          <p:cNvPr id="338" name="Google Shape;338;p2"/>
          <p:cNvPicPr preferRelativeResize="0"/>
          <p:nvPr/>
        </p:nvPicPr>
        <p:blipFill rotWithShape="1">
          <a:blip r:embed="rId4">
            <a:alphaModFix/>
          </a:blip>
          <a:srcRect/>
          <a:stretch/>
        </p:blipFill>
        <p:spPr>
          <a:xfrm>
            <a:off x="6261202" y="-609600"/>
            <a:ext cx="609600" cy="609600"/>
          </a:xfrm>
          <a:prstGeom prst="rect">
            <a:avLst/>
          </a:prstGeom>
          <a:noFill/>
          <a:ln>
            <a:noFill/>
          </a:ln>
        </p:spPr>
      </p:pic>
      <p:pic>
        <p:nvPicPr>
          <p:cNvPr id="339" name="Google Shape;339;p2"/>
          <p:cNvPicPr preferRelativeResize="0"/>
          <p:nvPr/>
        </p:nvPicPr>
        <p:blipFill rotWithShape="1">
          <a:blip r:embed="rId5">
            <a:alphaModFix/>
          </a:blip>
          <a:srcRect/>
          <a:stretch/>
        </p:blipFill>
        <p:spPr>
          <a:xfrm>
            <a:off x="1081763" y="3803414"/>
            <a:ext cx="9682490" cy="2752209"/>
          </a:xfrm>
          <a:prstGeom prst="rect">
            <a:avLst/>
          </a:prstGeom>
          <a:noFill/>
          <a:ln>
            <a:noFill/>
          </a:ln>
          <a:effectLst>
            <a:outerShdw blurRad="76200" dist="139700" dir="18900000" sy="23000" kx="-1200000" algn="bl" rotWithShape="0">
              <a:srgbClr val="000000">
                <a:alpha val="2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1"/>
        <p:cNvGrpSpPr/>
        <p:nvPr/>
      </p:nvGrpSpPr>
      <p:grpSpPr>
        <a:xfrm>
          <a:off x="0" y="0"/>
          <a:ext cx="0" cy="0"/>
          <a:chOff x="0" y="0"/>
          <a:chExt cx="0" cy="0"/>
        </a:xfrm>
      </p:grpSpPr>
      <p:sp>
        <p:nvSpPr>
          <p:cNvPr id="602" name="Google Shape;602;p20"/>
          <p:cNvSpPr/>
          <p:nvPr/>
        </p:nvSpPr>
        <p:spPr>
          <a:xfrm>
            <a:off x="2576945" y="1413163"/>
            <a:ext cx="7121237" cy="3990109"/>
          </a:xfrm>
          <a:prstGeom prst="roundRect">
            <a:avLst>
              <a:gd name="adj" fmla="val 16667"/>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3800"/>
              <a:buFont typeface="Calibri"/>
              <a:buNone/>
            </a:pPr>
            <a:r>
              <a:rPr lang="en-US" sz="13800" b="1" i="0" u="none" strike="noStrike" cap="none">
                <a:solidFill>
                  <a:srgbClr val="FF0000"/>
                </a:solidFill>
                <a:latin typeface="Calibri"/>
                <a:ea typeface="Calibri"/>
                <a:cs typeface="Calibri"/>
                <a:sym typeface="Calibri"/>
              </a:rPr>
              <a:t>TIẾT 3</a:t>
            </a:r>
            <a:endParaRPr sz="13800" b="1"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animEffect transition="in" filter="fade">
                                      <p:cBhvr>
                                        <p:cTn id="7"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21"/>
          <p:cNvSpPr txBox="1">
            <a:spLocks noGrp="1"/>
          </p:cNvSpPr>
          <p:nvPr>
            <p:ph type="title"/>
          </p:nvPr>
        </p:nvSpPr>
        <p:spPr>
          <a:xfrm>
            <a:off x="609601" y="26448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608" name="Google Shape;608;p21"/>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21</a:t>
            </a:fld>
            <a:endParaRPr>
              <a:solidFill>
                <a:srgbClr val="888888"/>
              </a:solidFill>
            </a:endParaRPr>
          </a:p>
        </p:txBody>
      </p:sp>
      <p:pic>
        <p:nvPicPr>
          <p:cNvPr id="609" name="Google Shape;609;p21"/>
          <p:cNvPicPr preferRelativeResize="0">
            <a:picLocks noGrp="1"/>
          </p:cNvPicPr>
          <p:nvPr>
            <p:ph type="body" idx="1"/>
          </p:nvPr>
        </p:nvPicPr>
        <p:blipFill rotWithShape="1">
          <a:blip r:embed="rId3">
            <a:alphaModFix/>
          </a:blip>
          <a:srcRect/>
          <a:stretch/>
        </p:blipFill>
        <p:spPr>
          <a:xfrm>
            <a:off x="1453515" y="1654810"/>
            <a:ext cx="9598025" cy="3229610"/>
          </a:xfrm>
          <a:prstGeom prst="rect">
            <a:avLst/>
          </a:prstGeom>
          <a:noFill/>
          <a:ln>
            <a:noFill/>
          </a:ln>
        </p:spPr>
      </p:pic>
      <p:sp>
        <p:nvSpPr>
          <p:cNvPr id="610" name="Google Shape;610;p21"/>
          <p:cNvSpPr/>
          <p:nvPr/>
        </p:nvSpPr>
        <p:spPr>
          <a:xfrm>
            <a:off x="4888230" y="2870200"/>
            <a:ext cx="40576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sz="3200">
              <a:solidFill>
                <a:schemeClr val="lt1"/>
              </a:solidFill>
              <a:latin typeface="Calibri"/>
              <a:ea typeface="Calibri"/>
              <a:cs typeface="Calibri"/>
              <a:sym typeface="Calibri"/>
            </a:endParaRPr>
          </a:p>
        </p:txBody>
      </p:sp>
      <p:sp>
        <p:nvSpPr>
          <p:cNvPr id="611" name="Google Shape;611;p21"/>
          <p:cNvSpPr/>
          <p:nvPr/>
        </p:nvSpPr>
        <p:spPr>
          <a:xfrm>
            <a:off x="3813175" y="3397885"/>
            <a:ext cx="40576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sz="3200">
              <a:solidFill>
                <a:schemeClr val="lt1"/>
              </a:solidFill>
              <a:latin typeface="Calibri"/>
              <a:ea typeface="Calibri"/>
              <a:cs typeface="Calibri"/>
              <a:sym typeface="Calibri"/>
            </a:endParaRPr>
          </a:p>
        </p:txBody>
      </p:sp>
      <p:sp>
        <p:nvSpPr>
          <p:cNvPr id="612" name="Google Shape;612;p21"/>
          <p:cNvSpPr/>
          <p:nvPr/>
        </p:nvSpPr>
        <p:spPr>
          <a:xfrm>
            <a:off x="4999990" y="3397885"/>
            <a:ext cx="40576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9</a:t>
            </a:r>
            <a:endParaRPr sz="3200">
              <a:solidFill>
                <a:schemeClr val="lt1"/>
              </a:solidFill>
              <a:latin typeface="Calibri"/>
              <a:ea typeface="Calibri"/>
              <a:cs typeface="Calibri"/>
              <a:sym typeface="Calibri"/>
            </a:endParaRPr>
          </a:p>
        </p:txBody>
      </p:sp>
      <p:sp>
        <p:nvSpPr>
          <p:cNvPr id="613" name="Google Shape;613;p21"/>
          <p:cNvSpPr/>
          <p:nvPr/>
        </p:nvSpPr>
        <p:spPr>
          <a:xfrm>
            <a:off x="4888230" y="4097655"/>
            <a:ext cx="40576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9</a:t>
            </a:r>
            <a:endParaRPr sz="3200">
              <a:solidFill>
                <a:schemeClr val="lt1"/>
              </a:solidFill>
              <a:latin typeface="Calibri"/>
              <a:ea typeface="Calibri"/>
              <a:cs typeface="Calibri"/>
              <a:sym typeface="Calibri"/>
            </a:endParaRPr>
          </a:p>
        </p:txBody>
      </p:sp>
      <p:sp>
        <p:nvSpPr>
          <p:cNvPr id="614" name="Google Shape;614;p21"/>
          <p:cNvSpPr/>
          <p:nvPr/>
        </p:nvSpPr>
        <p:spPr>
          <a:xfrm>
            <a:off x="10152380" y="2393315"/>
            <a:ext cx="40576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sz="3200">
              <a:solidFill>
                <a:schemeClr val="lt1"/>
              </a:solidFill>
              <a:latin typeface="Calibri"/>
              <a:ea typeface="Calibri"/>
              <a:cs typeface="Calibri"/>
              <a:sym typeface="Calibri"/>
            </a:endParaRPr>
          </a:p>
        </p:txBody>
      </p:sp>
      <p:sp>
        <p:nvSpPr>
          <p:cNvPr id="615" name="Google Shape;615;p21"/>
          <p:cNvSpPr/>
          <p:nvPr/>
        </p:nvSpPr>
        <p:spPr>
          <a:xfrm>
            <a:off x="8737600" y="2870200"/>
            <a:ext cx="40576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7</a:t>
            </a:r>
            <a:endParaRPr sz="3200">
              <a:solidFill>
                <a:schemeClr val="lt1"/>
              </a:solidFill>
              <a:latin typeface="Calibri"/>
              <a:ea typeface="Calibri"/>
              <a:cs typeface="Calibri"/>
              <a:sym typeface="Calibri"/>
            </a:endParaRPr>
          </a:p>
        </p:txBody>
      </p:sp>
      <p:sp>
        <p:nvSpPr>
          <p:cNvPr id="616" name="Google Shape;616;p21"/>
          <p:cNvSpPr/>
          <p:nvPr/>
        </p:nvSpPr>
        <p:spPr>
          <a:xfrm>
            <a:off x="9467850" y="2870200"/>
            <a:ext cx="40576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sz="3200">
              <a:solidFill>
                <a:schemeClr val="lt1"/>
              </a:solidFill>
              <a:latin typeface="Calibri"/>
              <a:ea typeface="Calibri"/>
              <a:cs typeface="Calibri"/>
              <a:sym typeface="Calibri"/>
            </a:endParaRPr>
          </a:p>
        </p:txBody>
      </p:sp>
      <p:sp>
        <p:nvSpPr>
          <p:cNvPr id="617" name="Google Shape;617;p21"/>
          <p:cNvSpPr/>
          <p:nvPr/>
        </p:nvSpPr>
        <p:spPr>
          <a:xfrm>
            <a:off x="8159115" y="3458210"/>
            <a:ext cx="40576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sz="3200">
              <a:solidFill>
                <a:schemeClr val="lt1"/>
              </a:solidFill>
              <a:latin typeface="Calibri"/>
              <a:ea typeface="Calibri"/>
              <a:cs typeface="Calibri"/>
              <a:sym typeface="Calibri"/>
            </a:endParaRPr>
          </a:p>
        </p:txBody>
      </p:sp>
      <p:sp>
        <p:nvSpPr>
          <p:cNvPr id="618" name="Google Shape;618;p21"/>
          <p:cNvSpPr/>
          <p:nvPr/>
        </p:nvSpPr>
        <p:spPr>
          <a:xfrm>
            <a:off x="8866505" y="3458210"/>
            <a:ext cx="40576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sz="3200">
              <a:solidFill>
                <a:schemeClr val="lt1"/>
              </a:solidFill>
              <a:latin typeface="Calibri"/>
              <a:ea typeface="Calibri"/>
              <a:cs typeface="Calibri"/>
              <a:sym typeface="Calibri"/>
            </a:endParaRPr>
          </a:p>
        </p:txBody>
      </p:sp>
      <p:sp>
        <p:nvSpPr>
          <p:cNvPr id="619" name="Google Shape;619;p21"/>
          <p:cNvSpPr/>
          <p:nvPr/>
        </p:nvSpPr>
        <p:spPr>
          <a:xfrm>
            <a:off x="9584690" y="3458210"/>
            <a:ext cx="40576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8</a:t>
            </a:r>
            <a:endParaRPr sz="3200">
              <a:solidFill>
                <a:schemeClr val="lt1"/>
              </a:solidFill>
              <a:latin typeface="Calibri"/>
              <a:ea typeface="Calibri"/>
              <a:cs typeface="Calibri"/>
              <a:sym typeface="Calibri"/>
            </a:endParaRPr>
          </a:p>
        </p:txBody>
      </p:sp>
      <p:sp>
        <p:nvSpPr>
          <p:cNvPr id="620" name="Google Shape;620;p21"/>
          <p:cNvSpPr/>
          <p:nvPr/>
        </p:nvSpPr>
        <p:spPr>
          <a:xfrm>
            <a:off x="9211310" y="4097655"/>
            <a:ext cx="466725" cy="4768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8</a:t>
            </a:r>
            <a:endParaRPr sz="3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additive="base">
                                        <p:cTn id="7" dur="500"/>
                                        <p:tgtEl>
                                          <p:spTgt spid="6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0"/>
                                        </p:tgtEl>
                                        <p:attrNameLst>
                                          <p:attrName>style.visibility</p:attrName>
                                        </p:attrNameLst>
                                      </p:cBhvr>
                                      <p:to>
                                        <p:strVal val="visible"/>
                                      </p:to>
                                    </p:set>
                                    <p:animEffect transition="in" filter="fade">
                                      <p:cBhvr>
                                        <p:cTn id="12" dur="500"/>
                                        <p:tgtEl>
                                          <p:spTgt spid="6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1"/>
                                        </p:tgtEl>
                                        <p:attrNameLst>
                                          <p:attrName>style.visibility</p:attrName>
                                        </p:attrNameLst>
                                      </p:cBhvr>
                                      <p:to>
                                        <p:strVal val="visible"/>
                                      </p:to>
                                    </p:set>
                                    <p:animEffect transition="in" filter="fade">
                                      <p:cBhvr>
                                        <p:cTn id="17" dur="500"/>
                                        <p:tgtEl>
                                          <p:spTgt spid="6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2"/>
                                        </p:tgtEl>
                                        <p:attrNameLst>
                                          <p:attrName>style.visibility</p:attrName>
                                        </p:attrNameLst>
                                      </p:cBhvr>
                                      <p:to>
                                        <p:strVal val="visible"/>
                                      </p:to>
                                    </p:set>
                                    <p:animEffect transition="in" filter="fade">
                                      <p:cBhvr>
                                        <p:cTn id="22" dur="500"/>
                                        <p:tgtEl>
                                          <p:spTgt spid="6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3"/>
                                        </p:tgtEl>
                                        <p:attrNameLst>
                                          <p:attrName>style.visibility</p:attrName>
                                        </p:attrNameLst>
                                      </p:cBhvr>
                                      <p:to>
                                        <p:strVal val="visible"/>
                                      </p:to>
                                    </p:set>
                                    <p:animEffect transition="in" filter="fade">
                                      <p:cBhvr>
                                        <p:cTn id="27" dur="500"/>
                                        <p:tgtEl>
                                          <p:spTgt spid="6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
                                        </p:tgtEl>
                                        <p:attrNameLst>
                                          <p:attrName>style.visibility</p:attrName>
                                        </p:attrNameLst>
                                      </p:cBhvr>
                                      <p:to>
                                        <p:strVal val="visible"/>
                                      </p:to>
                                    </p:set>
                                    <p:animEffect transition="in" filter="fade">
                                      <p:cBhvr>
                                        <p:cTn id="32" dur="500"/>
                                        <p:tgtEl>
                                          <p:spTgt spid="6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5"/>
                                        </p:tgtEl>
                                        <p:attrNameLst>
                                          <p:attrName>style.visibility</p:attrName>
                                        </p:attrNameLst>
                                      </p:cBhvr>
                                      <p:to>
                                        <p:strVal val="visible"/>
                                      </p:to>
                                    </p:set>
                                    <p:animEffect transition="in" filter="fade">
                                      <p:cBhvr>
                                        <p:cTn id="37" dur="500"/>
                                        <p:tgtEl>
                                          <p:spTgt spid="6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6"/>
                                        </p:tgtEl>
                                        <p:attrNameLst>
                                          <p:attrName>style.visibility</p:attrName>
                                        </p:attrNameLst>
                                      </p:cBhvr>
                                      <p:to>
                                        <p:strVal val="visible"/>
                                      </p:to>
                                    </p:set>
                                    <p:animEffect transition="in" filter="fade">
                                      <p:cBhvr>
                                        <p:cTn id="42" dur="500"/>
                                        <p:tgtEl>
                                          <p:spTgt spid="6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7"/>
                                        </p:tgtEl>
                                        <p:attrNameLst>
                                          <p:attrName>style.visibility</p:attrName>
                                        </p:attrNameLst>
                                      </p:cBhvr>
                                      <p:to>
                                        <p:strVal val="visible"/>
                                      </p:to>
                                    </p:set>
                                    <p:animEffect transition="in" filter="fade">
                                      <p:cBhvr>
                                        <p:cTn id="47" dur="500"/>
                                        <p:tgtEl>
                                          <p:spTgt spid="6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8"/>
                                        </p:tgtEl>
                                        <p:attrNameLst>
                                          <p:attrName>style.visibility</p:attrName>
                                        </p:attrNameLst>
                                      </p:cBhvr>
                                      <p:to>
                                        <p:strVal val="visible"/>
                                      </p:to>
                                    </p:set>
                                    <p:animEffect transition="in" filter="fade">
                                      <p:cBhvr>
                                        <p:cTn id="52" dur="500"/>
                                        <p:tgtEl>
                                          <p:spTgt spid="6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19"/>
                                        </p:tgtEl>
                                        <p:attrNameLst>
                                          <p:attrName>style.visibility</p:attrName>
                                        </p:attrNameLst>
                                      </p:cBhvr>
                                      <p:to>
                                        <p:strVal val="visible"/>
                                      </p:to>
                                    </p:set>
                                    <p:animEffect transition="in" filter="fade">
                                      <p:cBhvr>
                                        <p:cTn id="57" dur="500"/>
                                        <p:tgtEl>
                                          <p:spTgt spid="6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20"/>
                                        </p:tgtEl>
                                        <p:attrNameLst>
                                          <p:attrName>style.visibility</p:attrName>
                                        </p:attrNameLst>
                                      </p:cBhvr>
                                      <p:to>
                                        <p:strVal val="visible"/>
                                      </p:to>
                                    </p:set>
                                    <p:animEffect transition="in" filter="fade">
                                      <p:cBhvr>
                                        <p:cTn id="62" dur="500"/>
                                        <p:tgtEl>
                                          <p:spTgt spid="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2"/>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626" name="Google Shape;626;p22"/>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22</a:t>
            </a:fld>
            <a:endParaRPr>
              <a:solidFill>
                <a:srgbClr val="888888"/>
              </a:solidFill>
            </a:endParaRPr>
          </a:p>
        </p:txBody>
      </p:sp>
      <p:pic>
        <p:nvPicPr>
          <p:cNvPr id="627" name="Google Shape;627;p22"/>
          <p:cNvPicPr preferRelativeResize="0">
            <a:picLocks noGrp="1"/>
          </p:cNvPicPr>
          <p:nvPr>
            <p:ph type="body" idx="1"/>
          </p:nvPr>
        </p:nvPicPr>
        <p:blipFill rotWithShape="1">
          <a:blip r:embed="rId3">
            <a:alphaModFix/>
          </a:blip>
          <a:srcRect/>
          <a:stretch/>
        </p:blipFill>
        <p:spPr>
          <a:xfrm>
            <a:off x="2473960" y="179070"/>
            <a:ext cx="7244715" cy="1677670"/>
          </a:xfrm>
          <a:prstGeom prst="rect">
            <a:avLst/>
          </a:prstGeom>
          <a:noFill/>
          <a:ln>
            <a:noFill/>
          </a:ln>
        </p:spPr>
      </p:pic>
      <p:sp>
        <p:nvSpPr>
          <p:cNvPr id="628" name="Google Shape;628;p22"/>
          <p:cNvSpPr/>
          <p:nvPr/>
        </p:nvSpPr>
        <p:spPr>
          <a:xfrm>
            <a:off x="811530" y="2972435"/>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15 - 5 = 10</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15 - 8 = 7</a:t>
            </a:r>
            <a:endParaRPr sz="4000">
              <a:solidFill>
                <a:schemeClr val="lt1"/>
              </a:solidFill>
              <a:latin typeface="Calibri"/>
              <a:ea typeface="Calibri"/>
              <a:cs typeface="Calibri"/>
              <a:sym typeface="Calibri"/>
            </a:endParaRPr>
          </a:p>
        </p:txBody>
      </p:sp>
      <p:sp>
        <p:nvSpPr>
          <p:cNvPr id="629" name="Google Shape;629;p22"/>
          <p:cNvSpPr/>
          <p:nvPr/>
        </p:nvSpPr>
        <p:spPr>
          <a:xfrm>
            <a:off x="4565015" y="2982595"/>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15 - 6 = 9</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15 - 9 = 6</a:t>
            </a:r>
            <a:endParaRPr sz="4000">
              <a:solidFill>
                <a:schemeClr val="lt1"/>
              </a:solidFill>
              <a:latin typeface="Calibri"/>
              <a:ea typeface="Calibri"/>
              <a:cs typeface="Calibri"/>
              <a:sym typeface="Calibri"/>
            </a:endParaRPr>
          </a:p>
        </p:txBody>
      </p:sp>
      <p:sp>
        <p:nvSpPr>
          <p:cNvPr id="630" name="Google Shape;630;p22"/>
          <p:cNvSpPr/>
          <p:nvPr/>
        </p:nvSpPr>
        <p:spPr>
          <a:xfrm>
            <a:off x="8206105" y="2972435"/>
            <a:ext cx="2687955" cy="1400810"/>
          </a:xfrm>
          <a:prstGeom prst="wedgeRectCallout">
            <a:avLst>
              <a:gd name="adj1" fmla="val -20833"/>
              <a:gd name="adj2" fmla="val 6250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15 - 7 = 8</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15 - 10 = 5</a:t>
            </a:r>
            <a:endParaRPr sz="4000">
              <a:solidFill>
                <a:schemeClr val="lt1"/>
              </a:solidFill>
              <a:latin typeface="Calibri"/>
              <a:ea typeface="Calibri"/>
              <a:cs typeface="Calibri"/>
              <a:sym typeface="Calibri"/>
            </a:endParaRPr>
          </a:p>
        </p:txBody>
      </p:sp>
      <p:pic>
        <p:nvPicPr>
          <p:cNvPr id="631" name="Google Shape;631;p22" descr="logo"/>
          <p:cNvPicPr preferRelativeResize="0"/>
          <p:nvPr/>
        </p:nvPicPr>
        <p:blipFill rotWithShape="1">
          <a:blip r:embed="rId4">
            <a:alphaModFix/>
          </a:blip>
          <a:srcRect/>
          <a:stretch/>
        </p:blipFill>
        <p:spPr>
          <a:xfrm>
            <a:off x="10690225" y="-98425"/>
            <a:ext cx="1564640" cy="15982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fade">
                                      <p:cBhvr>
                                        <p:cTn id="7" dur="500"/>
                                        <p:tgtEl>
                                          <p:spTgt spid="6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8"/>
                                        </p:tgtEl>
                                        <p:attrNameLst>
                                          <p:attrName>style.visibility</p:attrName>
                                        </p:attrNameLst>
                                      </p:cBhvr>
                                      <p:to>
                                        <p:strVal val="visible"/>
                                      </p:to>
                                    </p:set>
                                    <p:anim calcmode="lin" valueType="num">
                                      <p:cBhvr additive="base">
                                        <p:cTn id="12" dur="500"/>
                                        <p:tgtEl>
                                          <p:spTgt spid="6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9"/>
                                        </p:tgtEl>
                                        <p:attrNameLst>
                                          <p:attrName>style.visibility</p:attrName>
                                        </p:attrNameLst>
                                      </p:cBhvr>
                                      <p:to>
                                        <p:strVal val="visible"/>
                                      </p:to>
                                    </p:set>
                                    <p:anim calcmode="lin" valueType="num">
                                      <p:cBhvr additive="base">
                                        <p:cTn id="17" dur="500"/>
                                        <p:tgtEl>
                                          <p:spTgt spid="62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30"/>
                                        </p:tgtEl>
                                        <p:attrNameLst>
                                          <p:attrName>style.visibility</p:attrName>
                                        </p:attrNameLst>
                                      </p:cBhvr>
                                      <p:to>
                                        <p:strVal val="visible"/>
                                      </p:to>
                                    </p:set>
                                    <p:anim calcmode="lin" valueType="num">
                                      <p:cBhvr additive="base">
                                        <p:cTn id="22" dur="500"/>
                                        <p:tgtEl>
                                          <p:spTgt spid="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23"/>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637" name="Google Shape;637;p23"/>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23</a:t>
            </a:fld>
            <a:endParaRPr>
              <a:solidFill>
                <a:srgbClr val="888888"/>
              </a:solidFill>
            </a:endParaRPr>
          </a:p>
        </p:txBody>
      </p:sp>
      <p:pic>
        <p:nvPicPr>
          <p:cNvPr id="638" name="Google Shape;638;p23"/>
          <p:cNvPicPr preferRelativeResize="0">
            <a:picLocks noGrp="1"/>
          </p:cNvPicPr>
          <p:nvPr>
            <p:ph type="body" idx="1"/>
          </p:nvPr>
        </p:nvPicPr>
        <p:blipFill rotWithShape="1">
          <a:blip r:embed="rId3">
            <a:alphaModFix/>
          </a:blip>
          <a:srcRect/>
          <a:stretch/>
        </p:blipFill>
        <p:spPr>
          <a:xfrm>
            <a:off x="1729740" y="429895"/>
            <a:ext cx="8882380" cy="5699125"/>
          </a:xfrm>
          <a:prstGeom prst="rect">
            <a:avLst/>
          </a:prstGeom>
          <a:noFill/>
          <a:ln>
            <a:noFill/>
          </a:ln>
        </p:spPr>
      </p:pic>
      <p:sp>
        <p:nvSpPr>
          <p:cNvPr id="639" name="Google Shape;639;p23"/>
          <p:cNvSpPr/>
          <p:nvPr/>
        </p:nvSpPr>
        <p:spPr>
          <a:xfrm>
            <a:off x="2697480" y="1754505"/>
            <a:ext cx="2413635" cy="1967865"/>
          </a:xfrm>
          <a:prstGeom prst="ellipse">
            <a:avLst/>
          </a:prstGeom>
          <a:no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0" name="Google Shape;640;p23"/>
          <p:cNvSpPr/>
          <p:nvPr/>
        </p:nvSpPr>
        <p:spPr>
          <a:xfrm>
            <a:off x="2737485" y="4493260"/>
            <a:ext cx="2413635" cy="1967865"/>
          </a:xfrm>
          <a:prstGeom prst="ellipse">
            <a:avLst/>
          </a:prstGeom>
          <a:no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1" name="Google Shape;641;p23"/>
          <p:cNvSpPr/>
          <p:nvPr/>
        </p:nvSpPr>
        <p:spPr>
          <a:xfrm>
            <a:off x="7108825" y="4161155"/>
            <a:ext cx="2413635" cy="1967865"/>
          </a:xfrm>
          <a:prstGeom prst="ellipse">
            <a:avLst/>
          </a:prstGeom>
          <a:no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2" name="Google Shape;642;p23"/>
          <p:cNvSpPr/>
          <p:nvPr/>
        </p:nvSpPr>
        <p:spPr>
          <a:xfrm>
            <a:off x="2028190" y="2190750"/>
            <a:ext cx="800735" cy="4667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7</a:t>
            </a:r>
            <a:endParaRPr sz="2800">
              <a:solidFill>
                <a:schemeClr val="lt1"/>
              </a:solidFill>
              <a:latin typeface="Calibri"/>
              <a:ea typeface="Calibri"/>
              <a:cs typeface="Calibri"/>
              <a:sym typeface="Calibri"/>
            </a:endParaRPr>
          </a:p>
        </p:txBody>
      </p:sp>
      <p:sp>
        <p:nvSpPr>
          <p:cNvPr id="643" name="Google Shape;643;p23"/>
          <p:cNvSpPr/>
          <p:nvPr/>
        </p:nvSpPr>
        <p:spPr>
          <a:xfrm>
            <a:off x="1896745" y="5051425"/>
            <a:ext cx="800735" cy="4667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7</a:t>
            </a:r>
            <a:endParaRPr sz="2800">
              <a:solidFill>
                <a:schemeClr val="lt1"/>
              </a:solidFill>
              <a:latin typeface="Calibri"/>
              <a:ea typeface="Calibri"/>
              <a:cs typeface="Calibri"/>
              <a:sym typeface="Calibri"/>
            </a:endParaRPr>
          </a:p>
        </p:txBody>
      </p:sp>
      <p:sp>
        <p:nvSpPr>
          <p:cNvPr id="644" name="Google Shape;644;p23"/>
          <p:cNvSpPr/>
          <p:nvPr/>
        </p:nvSpPr>
        <p:spPr>
          <a:xfrm>
            <a:off x="6390005" y="5365750"/>
            <a:ext cx="800735" cy="466725"/>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7</a:t>
            </a:r>
            <a:endParaRPr sz="2800">
              <a:solidFill>
                <a:schemeClr val="lt1"/>
              </a:solidFill>
              <a:latin typeface="Calibri"/>
              <a:ea typeface="Calibri"/>
              <a:cs typeface="Calibri"/>
              <a:sym typeface="Calibri"/>
            </a:endParaRPr>
          </a:p>
        </p:txBody>
      </p:sp>
      <p:sp>
        <p:nvSpPr>
          <p:cNvPr id="645" name="Google Shape;645;p23"/>
          <p:cNvSpPr/>
          <p:nvPr/>
        </p:nvSpPr>
        <p:spPr>
          <a:xfrm>
            <a:off x="5071110" y="1551940"/>
            <a:ext cx="1774825" cy="1490980"/>
          </a:xfrm>
          <a:prstGeom prst="ellipse">
            <a:avLst/>
          </a:prstGeom>
          <a:no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6" name="Google Shape;646;p23"/>
          <p:cNvSpPr/>
          <p:nvPr/>
        </p:nvSpPr>
        <p:spPr>
          <a:xfrm>
            <a:off x="7190740" y="1754505"/>
            <a:ext cx="1774825" cy="1490980"/>
          </a:xfrm>
          <a:prstGeom prst="ellipse">
            <a:avLst/>
          </a:prstGeom>
          <a:no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7" name="Google Shape;647;p23"/>
          <p:cNvSpPr/>
          <p:nvPr/>
        </p:nvSpPr>
        <p:spPr>
          <a:xfrm>
            <a:off x="5151120" y="3560445"/>
            <a:ext cx="1774825" cy="1490980"/>
          </a:xfrm>
          <a:prstGeom prst="ellipse">
            <a:avLst/>
          </a:prstGeom>
          <a:no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8" name="Google Shape;648;p23"/>
          <p:cNvSpPr/>
          <p:nvPr/>
        </p:nvSpPr>
        <p:spPr>
          <a:xfrm>
            <a:off x="6522085" y="1287780"/>
            <a:ext cx="800735" cy="466725"/>
          </a:xfrm>
          <a:prstGeom prst="roundRect">
            <a:avLst>
              <a:gd name="adj" fmla="val 16667"/>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9</a:t>
            </a:r>
            <a:endParaRPr sz="2800">
              <a:solidFill>
                <a:schemeClr val="lt1"/>
              </a:solidFill>
              <a:latin typeface="Calibri"/>
              <a:ea typeface="Calibri"/>
              <a:cs typeface="Calibri"/>
              <a:sym typeface="Calibri"/>
            </a:endParaRPr>
          </a:p>
        </p:txBody>
      </p:sp>
      <p:sp>
        <p:nvSpPr>
          <p:cNvPr id="649" name="Google Shape;649;p23"/>
          <p:cNvSpPr/>
          <p:nvPr/>
        </p:nvSpPr>
        <p:spPr>
          <a:xfrm>
            <a:off x="8965565" y="1978025"/>
            <a:ext cx="800735" cy="466725"/>
          </a:xfrm>
          <a:prstGeom prst="roundRect">
            <a:avLst>
              <a:gd name="adj" fmla="val 16667"/>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9</a:t>
            </a:r>
            <a:endParaRPr sz="2800">
              <a:solidFill>
                <a:schemeClr val="lt1"/>
              </a:solidFill>
              <a:latin typeface="Calibri"/>
              <a:ea typeface="Calibri"/>
              <a:cs typeface="Calibri"/>
              <a:sym typeface="Calibri"/>
            </a:endParaRPr>
          </a:p>
        </p:txBody>
      </p:sp>
      <p:sp>
        <p:nvSpPr>
          <p:cNvPr id="650" name="Google Shape;650;p23"/>
          <p:cNvSpPr/>
          <p:nvPr/>
        </p:nvSpPr>
        <p:spPr>
          <a:xfrm>
            <a:off x="6925945" y="3560445"/>
            <a:ext cx="800735" cy="466725"/>
          </a:xfrm>
          <a:prstGeom prst="roundRect">
            <a:avLst>
              <a:gd name="adj" fmla="val 16667"/>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 9</a:t>
            </a:r>
            <a:endParaRPr sz="2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fade">
                                      <p:cBhvr>
                                        <p:cTn id="7" dur="500"/>
                                        <p:tgtEl>
                                          <p:spTgt spid="6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9"/>
                                        </p:tgtEl>
                                        <p:attrNameLst>
                                          <p:attrName>style.visibility</p:attrName>
                                        </p:attrNameLst>
                                      </p:cBhvr>
                                      <p:to>
                                        <p:strVal val="visible"/>
                                      </p:to>
                                    </p:set>
                                    <p:animEffect transition="in" filter="fade">
                                      <p:cBhvr>
                                        <p:cTn id="12" dur="500"/>
                                        <p:tgtEl>
                                          <p:spTgt spid="639"/>
                                        </p:tgtEl>
                                      </p:cBhvr>
                                    </p:animEffect>
                                  </p:childTnLst>
                                </p:cTn>
                              </p:par>
                              <p:par>
                                <p:cTn id="13" presetID="10" presetClass="entr" presetSubtype="0" fill="hold" nodeType="withEffect">
                                  <p:stCondLst>
                                    <p:cond delay="0"/>
                                  </p:stCondLst>
                                  <p:childTnLst>
                                    <p:set>
                                      <p:cBhvr>
                                        <p:cTn id="14" dur="1" fill="hold">
                                          <p:stCondLst>
                                            <p:cond delay="0"/>
                                          </p:stCondLst>
                                        </p:cTn>
                                        <p:tgtEl>
                                          <p:spTgt spid="640"/>
                                        </p:tgtEl>
                                        <p:attrNameLst>
                                          <p:attrName>style.visibility</p:attrName>
                                        </p:attrNameLst>
                                      </p:cBhvr>
                                      <p:to>
                                        <p:strVal val="visible"/>
                                      </p:to>
                                    </p:set>
                                    <p:animEffect transition="in" filter="fade">
                                      <p:cBhvr>
                                        <p:cTn id="15" dur="500"/>
                                        <p:tgtEl>
                                          <p:spTgt spid="640"/>
                                        </p:tgtEl>
                                      </p:cBhvr>
                                    </p:animEffect>
                                  </p:childTnLst>
                                </p:cTn>
                              </p:par>
                              <p:par>
                                <p:cTn id="16" presetID="10" presetClass="entr" presetSubtype="0" fill="hold" nodeType="withEffect">
                                  <p:stCondLst>
                                    <p:cond delay="0"/>
                                  </p:stCondLst>
                                  <p:childTnLst>
                                    <p:set>
                                      <p:cBhvr>
                                        <p:cTn id="17" dur="1" fill="hold">
                                          <p:stCondLst>
                                            <p:cond delay="0"/>
                                          </p:stCondLst>
                                        </p:cTn>
                                        <p:tgtEl>
                                          <p:spTgt spid="641"/>
                                        </p:tgtEl>
                                        <p:attrNameLst>
                                          <p:attrName>style.visibility</p:attrName>
                                        </p:attrNameLst>
                                      </p:cBhvr>
                                      <p:to>
                                        <p:strVal val="visible"/>
                                      </p:to>
                                    </p:set>
                                    <p:animEffect transition="in" filter="fade">
                                      <p:cBhvr>
                                        <p:cTn id="18" dur="500"/>
                                        <p:tgtEl>
                                          <p:spTgt spid="641"/>
                                        </p:tgtEl>
                                      </p:cBhvr>
                                    </p:animEffect>
                                  </p:childTnLst>
                                </p:cTn>
                              </p:par>
                              <p:par>
                                <p:cTn id="19" presetID="10" presetClass="entr" presetSubtype="0" fill="hold" nodeType="withEffect">
                                  <p:stCondLst>
                                    <p:cond delay="0"/>
                                  </p:stCondLst>
                                  <p:childTnLst>
                                    <p:set>
                                      <p:cBhvr>
                                        <p:cTn id="20" dur="1" fill="hold">
                                          <p:stCondLst>
                                            <p:cond delay="0"/>
                                          </p:stCondLst>
                                        </p:cTn>
                                        <p:tgtEl>
                                          <p:spTgt spid="642"/>
                                        </p:tgtEl>
                                        <p:attrNameLst>
                                          <p:attrName>style.visibility</p:attrName>
                                        </p:attrNameLst>
                                      </p:cBhvr>
                                      <p:to>
                                        <p:strVal val="visible"/>
                                      </p:to>
                                    </p:set>
                                    <p:animEffect transition="in" filter="fade">
                                      <p:cBhvr>
                                        <p:cTn id="21" dur="500"/>
                                        <p:tgtEl>
                                          <p:spTgt spid="642"/>
                                        </p:tgtEl>
                                      </p:cBhvr>
                                    </p:animEffect>
                                  </p:childTnLst>
                                </p:cTn>
                              </p:par>
                              <p:par>
                                <p:cTn id="22" presetID="10" presetClass="entr" presetSubtype="0" fill="hold" nodeType="withEffect">
                                  <p:stCondLst>
                                    <p:cond delay="0"/>
                                  </p:stCondLst>
                                  <p:childTnLst>
                                    <p:set>
                                      <p:cBhvr>
                                        <p:cTn id="23" dur="1" fill="hold">
                                          <p:stCondLst>
                                            <p:cond delay="0"/>
                                          </p:stCondLst>
                                        </p:cTn>
                                        <p:tgtEl>
                                          <p:spTgt spid="643"/>
                                        </p:tgtEl>
                                        <p:attrNameLst>
                                          <p:attrName>style.visibility</p:attrName>
                                        </p:attrNameLst>
                                      </p:cBhvr>
                                      <p:to>
                                        <p:strVal val="visible"/>
                                      </p:to>
                                    </p:set>
                                    <p:animEffect transition="in" filter="fade">
                                      <p:cBhvr>
                                        <p:cTn id="24" dur="500"/>
                                        <p:tgtEl>
                                          <p:spTgt spid="643"/>
                                        </p:tgtEl>
                                      </p:cBhvr>
                                    </p:animEffect>
                                  </p:childTnLst>
                                </p:cTn>
                              </p:par>
                              <p:par>
                                <p:cTn id="25" presetID="10" presetClass="entr" presetSubtype="0" fill="hold" nodeType="withEffect">
                                  <p:stCondLst>
                                    <p:cond delay="0"/>
                                  </p:stCondLst>
                                  <p:childTnLst>
                                    <p:set>
                                      <p:cBhvr>
                                        <p:cTn id="26" dur="1" fill="hold">
                                          <p:stCondLst>
                                            <p:cond delay="0"/>
                                          </p:stCondLst>
                                        </p:cTn>
                                        <p:tgtEl>
                                          <p:spTgt spid="644"/>
                                        </p:tgtEl>
                                        <p:attrNameLst>
                                          <p:attrName>style.visibility</p:attrName>
                                        </p:attrNameLst>
                                      </p:cBhvr>
                                      <p:to>
                                        <p:strVal val="visible"/>
                                      </p:to>
                                    </p:set>
                                    <p:animEffect transition="in" filter="fade">
                                      <p:cBhvr>
                                        <p:cTn id="27" dur="500"/>
                                        <p:tgtEl>
                                          <p:spTgt spid="6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5"/>
                                        </p:tgtEl>
                                        <p:attrNameLst>
                                          <p:attrName>style.visibility</p:attrName>
                                        </p:attrNameLst>
                                      </p:cBhvr>
                                      <p:to>
                                        <p:strVal val="visible"/>
                                      </p:to>
                                    </p:set>
                                    <p:animEffect transition="in" filter="fade">
                                      <p:cBhvr>
                                        <p:cTn id="32" dur="500"/>
                                        <p:tgtEl>
                                          <p:spTgt spid="645"/>
                                        </p:tgtEl>
                                      </p:cBhvr>
                                    </p:animEffect>
                                  </p:childTnLst>
                                </p:cTn>
                              </p:par>
                              <p:par>
                                <p:cTn id="33" presetID="10" presetClass="entr" presetSubtype="0" fill="hold" nodeType="withEffect">
                                  <p:stCondLst>
                                    <p:cond delay="0"/>
                                  </p:stCondLst>
                                  <p:childTnLst>
                                    <p:set>
                                      <p:cBhvr>
                                        <p:cTn id="34" dur="1" fill="hold">
                                          <p:stCondLst>
                                            <p:cond delay="0"/>
                                          </p:stCondLst>
                                        </p:cTn>
                                        <p:tgtEl>
                                          <p:spTgt spid="646"/>
                                        </p:tgtEl>
                                        <p:attrNameLst>
                                          <p:attrName>style.visibility</p:attrName>
                                        </p:attrNameLst>
                                      </p:cBhvr>
                                      <p:to>
                                        <p:strVal val="visible"/>
                                      </p:to>
                                    </p:set>
                                    <p:animEffect transition="in" filter="fade">
                                      <p:cBhvr>
                                        <p:cTn id="35" dur="500"/>
                                        <p:tgtEl>
                                          <p:spTgt spid="646"/>
                                        </p:tgtEl>
                                      </p:cBhvr>
                                    </p:animEffect>
                                  </p:childTnLst>
                                </p:cTn>
                              </p:par>
                              <p:par>
                                <p:cTn id="36" presetID="10" presetClass="entr" presetSubtype="0" fill="hold" nodeType="withEffect">
                                  <p:stCondLst>
                                    <p:cond delay="0"/>
                                  </p:stCondLst>
                                  <p:childTnLst>
                                    <p:set>
                                      <p:cBhvr>
                                        <p:cTn id="37" dur="1" fill="hold">
                                          <p:stCondLst>
                                            <p:cond delay="0"/>
                                          </p:stCondLst>
                                        </p:cTn>
                                        <p:tgtEl>
                                          <p:spTgt spid="647"/>
                                        </p:tgtEl>
                                        <p:attrNameLst>
                                          <p:attrName>style.visibility</p:attrName>
                                        </p:attrNameLst>
                                      </p:cBhvr>
                                      <p:to>
                                        <p:strVal val="visible"/>
                                      </p:to>
                                    </p:set>
                                    <p:animEffect transition="in" filter="fade">
                                      <p:cBhvr>
                                        <p:cTn id="38" dur="500"/>
                                        <p:tgtEl>
                                          <p:spTgt spid="647"/>
                                        </p:tgtEl>
                                      </p:cBhvr>
                                    </p:animEffect>
                                  </p:childTnLst>
                                </p:cTn>
                              </p:par>
                              <p:par>
                                <p:cTn id="39" presetID="10" presetClass="entr" presetSubtype="0" fill="hold" nodeType="withEffect">
                                  <p:stCondLst>
                                    <p:cond delay="0"/>
                                  </p:stCondLst>
                                  <p:childTnLst>
                                    <p:set>
                                      <p:cBhvr>
                                        <p:cTn id="40" dur="1" fill="hold">
                                          <p:stCondLst>
                                            <p:cond delay="0"/>
                                          </p:stCondLst>
                                        </p:cTn>
                                        <p:tgtEl>
                                          <p:spTgt spid="648"/>
                                        </p:tgtEl>
                                        <p:attrNameLst>
                                          <p:attrName>style.visibility</p:attrName>
                                        </p:attrNameLst>
                                      </p:cBhvr>
                                      <p:to>
                                        <p:strVal val="visible"/>
                                      </p:to>
                                    </p:set>
                                    <p:animEffect transition="in" filter="fade">
                                      <p:cBhvr>
                                        <p:cTn id="41" dur="500"/>
                                        <p:tgtEl>
                                          <p:spTgt spid="648"/>
                                        </p:tgtEl>
                                      </p:cBhvr>
                                    </p:animEffect>
                                  </p:childTnLst>
                                </p:cTn>
                              </p:par>
                              <p:par>
                                <p:cTn id="42" presetID="10" presetClass="entr" presetSubtype="0" fill="hold" nodeType="withEffect">
                                  <p:stCondLst>
                                    <p:cond delay="0"/>
                                  </p:stCondLst>
                                  <p:childTnLst>
                                    <p:set>
                                      <p:cBhvr>
                                        <p:cTn id="43" dur="1" fill="hold">
                                          <p:stCondLst>
                                            <p:cond delay="0"/>
                                          </p:stCondLst>
                                        </p:cTn>
                                        <p:tgtEl>
                                          <p:spTgt spid="649"/>
                                        </p:tgtEl>
                                        <p:attrNameLst>
                                          <p:attrName>style.visibility</p:attrName>
                                        </p:attrNameLst>
                                      </p:cBhvr>
                                      <p:to>
                                        <p:strVal val="visible"/>
                                      </p:to>
                                    </p:set>
                                    <p:animEffect transition="in" filter="fade">
                                      <p:cBhvr>
                                        <p:cTn id="44" dur="500"/>
                                        <p:tgtEl>
                                          <p:spTgt spid="649"/>
                                        </p:tgtEl>
                                      </p:cBhvr>
                                    </p:animEffect>
                                  </p:childTnLst>
                                </p:cTn>
                              </p:par>
                              <p:par>
                                <p:cTn id="45" presetID="10" presetClass="entr" presetSubtype="0" fill="hold" nodeType="withEffect">
                                  <p:stCondLst>
                                    <p:cond delay="0"/>
                                  </p:stCondLst>
                                  <p:childTnLst>
                                    <p:set>
                                      <p:cBhvr>
                                        <p:cTn id="46" dur="1" fill="hold">
                                          <p:stCondLst>
                                            <p:cond delay="0"/>
                                          </p:stCondLst>
                                        </p:cTn>
                                        <p:tgtEl>
                                          <p:spTgt spid="650"/>
                                        </p:tgtEl>
                                        <p:attrNameLst>
                                          <p:attrName>style.visibility</p:attrName>
                                        </p:attrNameLst>
                                      </p:cBhvr>
                                      <p:to>
                                        <p:strVal val="visible"/>
                                      </p:to>
                                    </p:set>
                                    <p:animEffect transition="in" filter="fade">
                                      <p:cBhvr>
                                        <p:cTn id="47"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24"/>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656" name="Google Shape;656;p24"/>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24</a:t>
            </a:fld>
            <a:endParaRPr>
              <a:solidFill>
                <a:srgbClr val="888888"/>
              </a:solidFill>
            </a:endParaRPr>
          </a:p>
        </p:txBody>
      </p:sp>
      <p:pic>
        <p:nvPicPr>
          <p:cNvPr id="657" name="Google Shape;657;p24"/>
          <p:cNvPicPr preferRelativeResize="0">
            <a:picLocks noGrp="1"/>
          </p:cNvPicPr>
          <p:nvPr>
            <p:ph type="body" idx="1"/>
          </p:nvPr>
        </p:nvPicPr>
        <p:blipFill rotWithShape="1">
          <a:blip r:embed="rId3">
            <a:alphaModFix/>
          </a:blip>
          <a:srcRect/>
          <a:stretch/>
        </p:blipFill>
        <p:spPr>
          <a:xfrm>
            <a:off x="1812925" y="468630"/>
            <a:ext cx="8859520" cy="2974340"/>
          </a:xfrm>
          <a:prstGeom prst="rect">
            <a:avLst/>
          </a:prstGeom>
          <a:noFill/>
          <a:ln>
            <a:noFill/>
          </a:ln>
        </p:spPr>
      </p:pic>
      <p:sp>
        <p:nvSpPr>
          <p:cNvPr id="658" name="Google Shape;658;p24"/>
          <p:cNvSpPr/>
          <p:nvPr/>
        </p:nvSpPr>
        <p:spPr>
          <a:xfrm>
            <a:off x="3691890" y="4057015"/>
            <a:ext cx="5466715" cy="1592580"/>
          </a:xfrm>
          <a:prstGeom prst="doubleWave">
            <a:avLst>
              <a:gd name="adj1" fmla="val 6250"/>
              <a:gd name="adj2" fmla="val 0"/>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Bà còn lại số quả ổi là:</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14 - 6 = 8 (quả)</a:t>
            </a:r>
            <a:endParaRPr sz="4000">
              <a:solidFill>
                <a:schemeClr val="lt1"/>
              </a:solidFill>
              <a:latin typeface="Calibri"/>
              <a:ea typeface="Calibri"/>
              <a:cs typeface="Calibri"/>
              <a:sym typeface="Calibri"/>
            </a:endParaRPr>
          </a:p>
        </p:txBody>
      </p:sp>
      <p:pic>
        <p:nvPicPr>
          <p:cNvPr id="659" name="Google Shape;659;p24" descr="logo"/>
          <p:cNvPicPr preferRelativeResize="0"/>
          <p:nvPr/>
        </p:nvPicPr>
        <p:blipFill rotWithShape="1">
          <a:blip r:embed="rId4">
            <a:alphaModFix/>
          </a:blip>
          <a:srcRect/>
          <a:stretch/>
        </p:blipFill>
        <p:spPr>
          <a:xfrm>
            <a:off x="10690225" y="-98425"/>
            <a:ext cx="1564640" cy="15982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2000"/>
                                        <p:tgtEl>
                                          <p:spTgt spid="6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8"/>
                                        </p:tgtEl>
                                        <p:attrNameLst>
                                          <p:attrName>style.visibility</p:attrName>
                                        </p:attrNameLst>
                                      </p:cBhvr>
                                      <p:to>
                                        <p:strVal val="visible"/>
                                      </p:to>
                                    </p:set>
                                    <p:animEffect transition="in" filter="fade">
                                      <p:cBhvr>
                                        <p:cTn id="12" dur="5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sp>
        <p:nvSpPr>
          <p:cNvPr id="664" name="Google Shape;664;p25"/>
          <p:cNvSpPr/>
          <p:nvPr/>
        </p:nvSpPr>
        <p:spPr>
          <a:xfrm>
            <a:off x="2576945" y="1413163"/>
            <a:ext cx="7121237" cy="3990109"/>
          </a:xfrm>
          <a:prstGeom prst="roundRect">
            <a:avLst>
              <a:gd name="adj" fmla="val 16667"/>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3800"/>
              <a:buFont typeface="Calibri"/>
              <a:buNone/>
            </a:pPr>
            <a:r>
              <a:rPr lang="en-US" sz="13800" b="1" i="0" u="none" strike="noStrike" cap="none">
                <a:solidFill>
                  <a:srgbClr val="FF0000"/>
                </a:solidFill>
                <a:latin typeface="Calibri"/>
                <a:ea typeface="Calibri"/>
                <a:cs typeface="Calibri"/>
                <a:sym typeface="Calibri"/>
              </a:rPr>
              <a:t>TIẾT 4</a:t>
            </a:r>
            <a:endParaRPr sz="13800" b="1"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animEffect transition="in" filter="fade">
                                      <p:cBhvr>
                                        <p:cTn id="7" dur="5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6"/>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670" name="Google Shape;670;p26"/>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26</a:t>
            </a:fld>
            <a:endParaRPr>
              <a:solidFill>
                <a:srgbClr val="888888"/>
              </a:solidFill>
            </a:endParaRPr>
          </a:p>
        </p:txBody>
      </p:sp>
      <p:pic>
        <p:nvPicPr>
          <p:cNvPr id="671" name="Google Shape;671;p26"/>
          <p:cNvPicPr preferRelativeResize="0">
            <a:picLocks noGrp="1"/>
          </p:cNvPicPr>
          <p:nvPr>
            <p:ph type="body" idx="1"/>
          </p:nvPr>
        </p:nvPicPr>
        <p:blipFill rotWithShape="1">
          <a:blip r:embed="rId3">
            <a:alphaModFix/>
          </a:blip>
          <a:srcRect/>
          <a:stretch/>
        </p:blipFill>
        <p:spPr>
          <a:xfrm>
            <a:off x="1485900" y="450215"/>
            <a:ext cx="9220835" cy="2027555"/>
          </a:xfrm>
          <a:prstGeom prst="rect">
            <a:avLst/>
          </a:prstGeom>
          <a:noFill/>
          <a:ln>
            <a:noFill/>
          </a:ln>
        </p:spPr>
      </p:pic>
      <p:sp>
        <p:nvSpPr>
          <p:cNvPr id="672" name="Google Shape;672;p26"/>
          <p:cNvSpPr/>
          <p:nvPr/>
        </p:nvSpPr>
        <p:spPr>
          <a:xfrm>
            <a:off x="811530" y="2972435"/>
            <a:ext cx="2687955" cy="1400810"/>
          </a:xfrm>
          <a:prstGeom prst="wedgeRectCallout">
            <a:avLst>
              <a:gd name="adj1" fmla="val -20833"/>
              <a:gd name="adj2" fmla="val 62500"/>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16 - 7 = 9</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17 - 8 = 9</a:t>
            </a:r>
            <a:endParaRPr sz="4000">
              <a:solidFill>
                <a:schemeClr val="lt1"/>
              </a:solidFill>
              <a:latin typeface="Calibri"/>
              <a:ea typeface="Calibri"/>
              <a:cs typeface="Calibri"/>
              <a:sym typeface="Calibri"/>
            </a:endParaRPr>
          </a:p>
        </p:txBody>
      </p:sp>
      <p:sp>
        <p:nvSpPr>
          <p:cNvPr id="673" name="Google Shape;673;p26"/>
          <p:cNvSpPr/>
          <p:nvPr/>
        </p:nvSpPr>
        <p:spPr>
          <a:xfrm>
            <a:off x="4930140" y="2972435"/>
            <a:ext cx="2687955" cy="1400810"/>
          </a:xfrm>
          <a:prstGeom prst="wedgeRectCallout">
            <a:avLst>
              <a:gd name="adj1" fmla="val -20833"/>
              <a:gd name="adj2" fmla="val 62500"/>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16 - 8 = 8</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17 - 9 = 8</a:t>
            </a:r>
            <a:endParaRPr sz="4000">
              <a:solidFill>
                <a:schemeClr val="lt1"/>
              </a:solidFill>
              <a:latin typeface="Calibri"/>
              <a:ea typeface="Calibri"/>
              <a:cs typeface="Calibri"/>
              <a:sym typeface="Calibri"/>
            </a:endParaRPr>
          </a:p>
        </p:txBody>
      </p:sp>
      <p:sp>
        <p:nvSpPr>
          <p:cNvPr id="674" name="Google Shape;674;p26"/>
          <p:cNvSpPr/>
          <p:nvPr/>
        </p:nvSpPr>
        <p:spPr>
          <a:xfrm>
            <a:off x="8737600" y="2911475"/>
            <a:ext cx="2687955" cy="1400810"/>
          </a:xfrm>
          <a:prstGeom prst="wedgeRectCallout">
            <a:avLst>
              <a:gd name="adj1" fmla="val -20833"/>
              <a:gd name="adj2" fmla="val 62500"/>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16 - 9 = 7</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18 - 9 = 9</a:t>
            </a:r>
            <a:endParaRPr sz="40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1"/>
                                        </p:tgtEl>
                                        <p:attrNameLst>
                                          <p:attrName>style.visibility</p:attrName>
                                        </p:attrNameLst>
                                      </p:cBhvr>
                                      <p:to>
                                        <p:strVal val="visible"/>
                                      </p:to>
                                    </p:set>
                                    <p:animEffect transition="in" filter="fade">
                                      <p:cBhvr>
                                        <p:cTn id="7" dur="500"/>
                                        <p:tgtEl>
                                          <p:spTgt spid="6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72"/>
                                        </p:tgtEl>
                                        <p:attrNameLst>
                                          <p:attrName>style.visibility</p:attrName>
                                        </p:attrNameLst>
                                      </p:cBhvr>
                                      <p:to>
                                        <p:strVal val="visible"/>
                                      </p:to>
                                    </p:set>
                                    <p:anim calcmode="lin" valueType="num">
                                      <p:cBhvr additive="base">
                                        <p:cTn id="12" dur="500"/>
                                        <p:tgtEl>
                                          <p:spTgt spid="67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73"/>
                                        </p:tgtEl>
                                        <p:attrNameLst>
                                          <p:attrName>style.visibility</p:attrName>
                                        </p:attrNameLst>
                                      </p:cBhvr>
                                      <p:to>
                                        <p:strVal val="visible"/>
                                      </p:to>
                                    </p:set>
                                    <p:anim calcmode="lin" valueType="num">
                                      <p:cBhvr additive="base">
                                        <p:cTn id="17" dur="500"/>
                                        <p:tgtEl>
                                          <p:spTgt spid="67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74"/>
                                        </p:tgtEl>
                                        <p:attrNameLst>
                                          <p:attrName>style.visibility</p:attrName>
                                        </p:attrNameLst>
                                      </p:cBhvr>
                                      <p:to>
                                        <p:strVal val="visible"/>
                                      </p:to>
                                    </p:set>
                                    <p:anim calcmode="lin" valueType="num">
                                      <p:cBhvr additive="base">
                                        <p:cTn id="22" dur="500"/>
                                        <p:tgtEl>
                                          <p:spTgt spid="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27"/>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680" name="Google Shape;680;p27"/>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27</a:t>
            </a:fld>
            <a:endParaRPr>
              <a:solidFill>
                <a:srgbClr val="888888"/>
              </a:solidFill>
            </a:endParaRPr>
          </a:p>
        </p:txBody>
      </p:sp>
      <p:pic>
        <p:nvPicPr>
          <p:cNvPr id="681" name="Google Shape;681;p27"/>
          <p:cNvPicPr preferRelativeResize="0">
            <a:picLocks noGrp="1"/>
          </p:cNvPicPr>
          <p:nvPr>
            <p:ph type="body" idx="1"/>
          </p:nvPr>
        </p:nvPicPr>
        <p:blipFill rotWithShape="1">
          <a:blip r:embed="rId3">
            <a:alphaModFix/>
          </a:blip>
          <a:srcRect/>
          <a:stretch/>
        </p:blipFill>
        <p:spPr>
          <a:xfrm>
            <a:off x="1318260" y="2229485"/>
            <a:ext cx="9686290" cy="2212340"/>
          </a:xfrm>
          <a:prstGeom prst="rect">
            <a:avLst/>
          </a:prstGeom>
          <a:noFill/>
          <a:ln>
            <a:noFill/>
          </a:ln>
        </p:spPr>
      </p:pic>
      <p:sp>
        <p:nvSpPr>
          <p:cNvPr id="682" name="Google Shape;682;p27"/>
          <p:cNvSpPr/>
          <p:nvPr/>
        </p:nvSpPr>
        <p:spPr>
          <a:xfrm>
            <a:off x="5314315" y="3905250"/>
            <a:ext cx="659130" cy="3854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7</a:t>
            </a:r>
            <a:endParaRPr sz="3600">
              <a:solidFill>
                <a:schemeClr val="dk1"/>
              </a:solidFill>
              <a:latin typeface="Calibri"/>
              <a:ea typeface="Calibri"/>
              <a:cs typeface="Calibri"/>
              <a:sym typeface="Calibri"/>
            </a:endParaRPr>
          </a:p>
        </p:txBody>
      </p:sp>
      <p:sp>
        <p:nvSpPr>
          <p:cNvPr id="683" name="Google Shape;683;p27"/>
          <p:cNvSpPr/>
          <p:nvPr/>
        </p:nvSpPr>
        <p:spPr>
          <a:xfrm>
            <a:off x="6257290" y="3905250"/>
            <a:ext cx="659130" cy="3854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8</a:t>
            </a:r>
            <a:endParaRPr sz="3600">
              <a:solidFill>
                <a:schemeClr val="dk1"/>
              </a:solidFill>
              <a:latin typeface="Calibri"/>
              <a:ea typeface="Calibri"/>
              <a:cs typeface="Calibri"/>
              <a:sym typeface="Calibri"/>
            </a:endParaRPr>
          </a:p>
        </p:txBody>
      </p:sp>
      <p:sp>
        <p:nvSpPr>
          <p:cNvPr id="684" name="Google Shape;684;p27"/>
          <p:cNvSpPr/>
          <p:nvPr/>
        </p:nvSpPr>
        <p:spPr>
          <a:xfrm>
            <a:off x="7241540" y="3905250"/>
            <a:ext cx="659130" cy="3854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8</a:t>
            </a:r>
            <a:endParaRPr sz="3600">
              <a:solidFill>
                <a:schemeClr val="dk1"/>
              </a:solidFill>
              <a:latin typeface="Calibri"/>
              <a:ea typeface="Calibri"/>
              <a:cs typeface="Calibri"/>
              <a:sym typeface="Calibri"/>
            </a:endParaRPr>
          </a:p>
        </p:txBody>
      </p:sp>
      <p:sp>
        <p:nvSpPr>
          <p:cNvPr id="685" name="Google Shape;685;p27"/>
          <p:cNvSpPr/>
          <p:nvPr/>
        </p:nvSpPr>
        <p:spPr>
          <a:xfrm>
            <a:off x="8143875" y="3905250"/>
            <a:ext cx="659130" cy="3854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9</a:t>
            </a:r>
            <a:endParaRPr sz="3600">
              <a:solidFill>
                <a:schemeClr val="dk1"/>
              </a:solidFill>
              <a:latin typeface="Calibri"/>
              <a:ea typeface="Calibri"/>
              <a:cs typeface="Calibri"/>
              <a:sym typeface="Calibri"/>
            </a:endParaRPr>
          </a:p>
        </p:txBody>
      </p:sp>
      <p:sp>
        <p:nvSpPr>
          <p:cNvPr id="686" name="Google Shape;686;p27"/>
          <p:cNvSpPr/>
          <p:nvPr/>
        </p:nvSpPr>
        <p:spPr>
          <a:xfrm>
            <a:off x="9046845" y="3905250"/>
            <a:ext cx="659130" cy="3854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9</a:t>
            </a:r>
            <a:endParaRPr sz="3600">
              <a:solidFill>
                <a:schemeClr val="dk1"/>
              </a:solidFill>
              <a:latin typeface="Calibri"/>
              <a:ea typeface="Calibri"/>
              <a:cs typeface="Calibri"/>
              <a:sym typeface="Calibri"/>
            </a:endParaRPr>
          </a:p>
        </p:txBody>
      </p:sp>
      <p:sp>
        <p:nvSpPr>
          <p:cNvPr id="687" name="Google Shape;687;p27"/>
          <p:cNvSpPr/>
          <p:nvPr/>
        </p:nvSpPr>
        <p:spPr>
          <a:xfrm>
            <a:off x="9949180" y="3905250"/>
            <a:ext cx="659130" cy="3854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9</a:t>
            </a:r>
            <a:endParaRPr sz="3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500"/>
                                        <p:tgtEl>
                                          <p:spTgt spid="6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2"/>
                                        </p:tgtEl>
                                        <p:attrNameLst>
                                          <p:attrName>style.visibility</p:attrName>
                                        </p:attrNameLst>
                                      </p:cBhvr>
                                      <p:to>
                                        <p:strVal val="visible"/>
                                      </p:to>
                                    </p:set>
                                    <p:animEffect transition="in" filter="fade">
                                      <p:cBhvr>
                                        <p:cTn id="12" dur="500"/>
                                        <p:tgtEl>
                                          <p:spTgt spid="6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3"/>
                                        </p:tgtEl>
                                        <p:attrNameLst>
                                          <p:attrName>style.visibility</p:attrName>
                                        </p:attrNameLst>
                                      </p:cBhvr>
                                      <p:to>
                                        <p:strVal val="visible"/>
                                      </p:to>
                                    </p:set>
                                    <p:animEffect transition="in" filter="fade">
                                      <p:cBhvr>
                                        <p:cTn id="17" dur="500"/>
                                        <p:tgtEl>
                                          <p:spTgt spid="6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4"/>
                                        </p:tgtEl>
                                        <p:attrNameLst>
                                          <p:attrName>style.visibility</p:attrName>
                                        </p:attrNameLst>
                                      </p:cBhvr>
                                      <p:to>
                                        <p:strVal val="visible"/>
                                      </p:to>
                                    </p:set>
                                    <p:animEffect transition="in" filter="fade">
                                      <p:cBhvr>
                                        <p:cTn id="22" dur="500"/>
                                        <p:tgtEl>
                                          <p:spTgt spid="6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5"/>
                                        </p:tgtEl>
                                        <p:attrNameLst>
                                          <p:attrName>style.visibility</p:attrName>
                                        </p:attrNameLst>
                                      </p:cBhvr>
                                      <p:to>
                                        <p:strVal val="visible"/>
                                      </p:to>
                                    </p:set>
                                    <p:animEffect transition="in" filter="fade">
                                      <p:cBhvr>
                                        <p:cTn id="27" dur="500"/>
                                        <p:tgtEl>
                                          <p:spTgt spid="6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6"/>
                                        </p:tgtEl>
                                        <p:attrNameLst>
                                          <p:attrName>style.visibility</p:attrName>
                                        </p:attrNameLst>
                                      </p:cBhvr>
                                      <p:to>
                                        <p:strVal val="visible"/>
                                      </p:to>
                                    </p:set>
                                    <p:animEffect transition="in" filter="fade">
                                      <p:cBhvr>
                                        <p:cTn id="32" dur="500"/>
                                        <p:tgtEl>
                                          <p:spTgt spid="68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7"/>
                                        </p:tgtEl>
                                        <p:attrNameLst>
                                          <p:attrName>style.visibility</p:attrName>
                                        </p:attrNameLst>
                                      </p:cBhvr>
                                      <p:to>
                                        <p:strVal val="visible"/>
                                      </p:to>
                                    </p:set>
                                    <p:animEffect transition="in" filter="fade">
                                      <p:cBhvr>
                                        <p:cTn id="37" dur="500"/>
                                        <p:tgtEl>
                                          <p:spTgt spid="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28"/>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693" name="Google Shape;693;p28"/>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28</a:t>
            </a:fld>
            <a:endParaRPr>
              <a:solidFill>
                <a:srgbClr val="888888"/>
              </a:solidFill>
            </a:endParaRPr>
          </a:p>
        </p:txBody>
      </p:sp>
      <p:pic>
        <p:nvPicPr>
          <p:cNvPr id="694" name="Google Shape;694;p28"/>
          <p:cNvPicPr preferRelativeResize="0">
            <a:picLocks noGrp="1"/>
          </p:cNvPicPr>
          <p:nvPr>
            <p:ph type="body" idx="1"/>
          </p:nvPr>
        </p:nvPicPr>
        <p:blipFill rotWithShape="1">
          <a:blip r:embed="rId3">
            <a:alphaModFix/>
          </a:blip>
          <a:srcRect/>
          <a:stretch/>
        </p:blipFill>
        <p:spPr>
          <a:xfrm>
            <a:off x="609600" y="1233805"/>
            <a:ext cx="3554095" cy="1687195"/>
          </a:xfrm>
          <a:prstGeom prst="rect">
            <a:avLst/>
          </a:prstGeom>
          <a:noFill/>
          <a:ln>
            <a:noFill/>
          </a:ln>
        </p:spPr>
      </p:pic>
      <p:pic>
        <p:nvPicPr>
          <p:cNvPr id="695" name="Google Shape;695;p28"/>
          <p:cNvPicPr preferRelativeResize="0"/>
          <p:nvPr/>
        </p:nvPicPr>
        <p:blipFill rotWithShape="1">
          <a:blip r:embed="rId4">
            <a:alphaModFix/>
          </a:blip>
          <a:srcRect/>
          <a:stretch/>
        </p:blipFill>
        <p:spPr>
          <a:xfrm>
            <a:off x="5541010" y="1652270"/>
            <a:ext cx="5227320" cy="3738880"/>
          </a:xfrm>
          <a:prstGeom prst="rect">
            <a:avLst/>
          </a:prstGeom>
          <a:noFill/>
          <a:ln>
            <a:noFill/>
          </a:ln>
        </p:spPr>
      </p:pic>
      <p:sp>
        <p:nvSpPr>
          <p:cNvPr id="696" name="Google Shape;696;p28"/>
          <p:cNvSpPr/>
          <p:nvPr/>
        </p:nvSpPr>
        <p:spPr>
          <a:xfrm>
            <a:off x="8357235" y="1542415"/>
            <a:ext cx="2119630" cy="1419225"/>
          </a:xfrm>
          <a:prstGeom prst="ellipse">
            <a:avLst/>
          </a:prstGeom>
          <a:no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7" name="Google Shape;697;p28"/>
          <p:cNvSpPr/>
          <p:nvPr/>
        </p:nvSpPr>
        <p:spPr>
          <a:xfrm>
            <a:off x="9128125" y="963295"/>
            <a:ext cx="2007870" cy="558165"/>
          </a:xfrm>
          <a:prstGeom prst="roundRect">
            <a:avLst>
              <a:gd name="adj" fmla="val 16667"/>
            </a:avLst>
          </a:prstGeom>
          <a:solidFill>
            <a:schemeClr val="accent3"/>
          </a:solidFill>
          <a:ln w="25400" cap="flat" cmpd="sng">
            <a:solidFill>
              <a:srgbClr val="0082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Hiệu lớn nhất</a:t>
            </a:r>
            <a:endParaRPr sz="2400">
              <a:solidFill>
                <a:schemeClr val="lt1"/>
              </a:solidFill>
              <a:latin typeface="Calibri"/>
              <a:ea typeface="Calibri"/>
              <a:cs typeface="Calibri"/>
              <a:sym typeface="Calibri"/>
            </a:endParaRPr>
          </a:p>
        </p:txBody>
      </p:sp>
      <p:sp>
        <p:nvSpPr>
          <p:cNvPr id="698" name="Google Shape;698;p28"/>
          <p:cNvSpPr/>
          <p:nvPr/>
        </p:nvSpPr>
        <p:spPr>
          <a:xfrm>
            <a:off x="7068820" y="2910840"/>
            <a:ext cx="2089785" cy="1379855"/>
          </a:xfrm>
          <a:prstGeom prst="ellipse">
            <a:avLst/>
          </a:prstGeom>
          <a:no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28"/>
          <p:cNvSpPr/>
          <p:nvPr/>
        </p:nvSpPr>
        <p:spPr>
          <a:xfrm>
            <a:off x="7109460" y="4379595"/>
            <a:ext cx="2007870" cy="55816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Hiệu bé nhất</a:t>
            </a:r>
            <a:endParaRPr sz="2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4"/>
                                        </p:tgtEl>
                                        <p:attrNameLst>
                                          <p:attrName>style.visibility</p:attrName>
                                        </p:attrNameLst>
                                      </p:cBhvr>
                                      <p:to>
                                        <p:strVal val="visible"/>
                                      </p:to>
                                    </p:set>
                                    <p:anim calcmode="lin" valueType="num">
                                      <p:cBhvr additive="base">
                                        <p:cTn id="7" dur="500"/>
                                        <p:tgtEl>
                                          <p:spTgt spid="69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5"/>
                                        </p:tgtEl>
                                        <p:attrNameLst>
                                          <p:attrName>style.visibility</p:attrName>
                                        </p:attrNameLst>
                                      </p:cBhvr>
                                      <p:to>
                                        <p:strVal val="visible"/>
                                      </p:to>
                                    </p:set>
                                    <p:animEffect transition="in" filter="fade">
                                      <p:cBhvr>
                                        <p:cTn id="12" dur="500"/>
                                        <p:tgtEl>
                                          <p:spTgt spid="6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
                                        </p:tgtEl>
                                        <p:attrNameLst>
                                          <p:attrName>style.visibility</p:attrName>
                                        </p:attrNameLst>
                                      </p:cBhvr>
                                      <p:to>
                                        <p:strVal val="visible"/>
                                      </p:to>
                                    </p:set>
                                    <p:animEffect transition="in" filter="fade">
                                      <p:cBhvr>
                                        <p:cTn id="17" dur="500"/>
                                        <p:tgtEl>
                                          <p:spTgt spid="696"/>
                                        </p:tgtEl>
                                      </p:cBhvr>
                                    </p:animEffect>
                                  </p:childTnLst>
                                </p:cTn>
                              </p:par>
                              <p:par>
                                <p:cTn id="18" presetID="10" presetClass="entr" presetSubtype="0" fill="hold" nodeType="withEffect">
                                  <p:stCondLst>
                                    <p:cond delay="0"/>
                                  </p:stCondLst>
                                  <p:childTnLst>
                                    <p:set>
                                      <p:cBhvr>
                                        <p:cTn id="19" dur="1" fill="hold">
                                          <p:stCondLst>
                                            <p:cond delay="0"/>
                                          </p:stCondLst>
                                        </p:cTn>
                                        <p:tgtEl>
                                          <p:spTgt spid="697"/>
                                        </p:tgtEl>
                                        <p:attrNameLst>
                                          <p:attrName>style.visibility</p:attrName>
                                        </p:attrNameLst>
                                      </p:cBhvr>
                                      <p:to>
                                        <p:strVal val="visible"/>
                                      </p:to>
                                    </p:set>
                                    <p:animEffect transition="in" filter="fade">
                                      <p:cBhvr>
                                        <p:cTn id="20" dur="500"/>
                                        <p:tgtEl>
                                          <p:spTgt spid="69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8"/>
                                        </p:tgtEl>
                                        <p:attrNameLst>
                                          <p:attrName>style.visibility</p:attrName>
                                        </p:attrNameLst>
                                      </p:cBhvr>
                                      <p:to>
                                        <p:strVal val="visible"/>
                                      </p:to>
                                    </p:set>
                                    <p:anim calcmode="lin" valueType="num">
                                      <p:cBhvr additive="base">
                                        <p:cTn id="25" dur="500"/>
                                        <p:tgtEl>
                                          <p:spTgt spid="698"/>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699"/>
                                        </p:tgtEl>
                                        <p:attrNameLst>
                                          <p:attrName>style.visibility</p:attrName>
                                        </p:attrNameLst>
                                      </p:cBhvr>
                                      <p:to>
                                        <p:strVal val="visible"/>
                                      </p:to>
                                    </p:set>
                                    <p:animEffect transition="in" filter="fade">
                                      <p:cBhvr>
                                        <p:cTn id="28" dur="500"/>
                                        <p:tgtEl>
                                          <p:spTgt spid="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29"/>
          <p:cNvSpPr txBox="1">
            <a:spLocks noGrp="1"/>
          </p:cNvSpPr>
          <p:nvPr>
            <p:ph type="body" idx="1"/>
          </p:nvPr>
        </p:nvSpPr>
        <p:spPr>
          <a:xfrm>
            <a:off x="812166" y="666752"/>
            <a:ext cx="10972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300"/>
              <a:buNone/>
            </a:pPr>
            <a:r>
              <a:rPr lang="en-US"/>
              <a:t>4. Mai hái được 16 bông hoa, Mi hái được 9 bông hoa. Hỏi Mai hái được hơn Mi bao nhiêu bông hoa?</a:t>
            </a:r>
            <a:endParaRPr/>
          </a:p>
        </p:txBody>
      </p:sp>
      <p:sp>
        <p:nvSpPr>
          <p:cNvPr id="705" name="Google Shape;705;p29"/>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29</a:t>
            </a:fld>
            <a:endParaRPr>
              <a:solidFill>
                <a:srgbClr val="888888"/>
              </a:solidFill>
            </a:endParaRPr>
          </a:p>
        </p:txBody>
      </p:sp>
      <p:sp>
        <p:nvSpPr>
          <p:cNvPr id="706" name="Google Shape;706;p29"/>
          <p:cNvSpPr/>
          <p:nvPr/>
        </p:nvSpPr>
        <p:spPr>
          <a:xfrm>
            <a:off x="2545715" y="3387725"/>
            <a:ext cx="7363460" cy="180530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Mai hái được hơn Mi số bông hoa là:</a:t>
            </a:r>
            <a:endParaRPr sz="3600">
              <a:solidFill>
                <a:schemeClr val="lt1"/>
              </a:solidFill>
              <a:latin typeface="Calibri"/>
              <a:ea typeface="Calibri"/>
              <a:cs typeface="Calibri"/>
              <a:sym typeface="Calibri"/>
            </a:endParaRPr>
          </a:p>
          <a:p>
            <a:pPr marL="0" marR="0" lvl="0" indent="0" algn="ctr" rtl="0">
              <a:spcBef>
                <a:spcPts val="0"/>
              </a:spcBef>
              <a:spcAft>
                <a:spcPts val="0"/>
              </a:spcAft>
              <a:buNone/>
            </a:pPr>
            <a:r>
              <a:rPr lang="en-US" sz="3600">
                <a:solidFill>
                  <a:schemeClr val="lt1"/>
                </a:solidFill>
                <a:latin typeface="Calibri"/>
                <a:ea typeface="Calibri"/>
                <a:cs typeface="Calibri"/>
                <a:sym typeface="Calibri"/>
              </a:rPr>
              <a:t>16 - 9 = 7 (bông hoa)</a:t>
            </a:r>
            <a:endParaRPr sz="36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4">
                                            <p:txEl>
                                              <p:pRg st="0" end="0"/>
                                            </p:txEl>
                                          </p:spTgt>
                                        </p:tgtEl>
                                        <p:attrNameLst>
                                          <p:attrName>style.visibility</p:attrName>
                                        </p:attrNameLst>
                                      </p:cBhvr>
                                      <p:to>
                                        <p:strVal val="visible"/>
                                      </p:to>
                                    </p:set>
                                    <p:animEffect transition="in" filter="fade">
                                      <p:cBhvr>
                                        <p:cTn id="7" dur="500"/>
                                        <p:tgtEl>
                                          <p:spTgt spid="7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
                                        </p:tgtEl>
                                        <p:attrNameLst>
                                          <p:attrName>style.visibility</p:attrName>
                                        </p:attrNameLst>
                                      </p:cBhvr>
                                      <p:to>
                                        <p:strVal val="visible"/>
                                      </p:to>
                                    </p:set>
                                    <p:animEffect transition="in" filter="fade">
                                      <p:cBhvr>
                                        <p:cTn id="12" dur="5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cxnSp>
        <p:nvCxnSpPr>
          <p:cNvPr id="344" name="Google Shape;344;p3"/>
          <p:cNvCxnSpPr/>
          <p:nvPr/>
        </p:nvCxnSpPr>
        <p:spPr>
          <a:xfrm flipH="1">
            <a:off x="6061880" y="5053169"/>
            <a:ext cx="32590" cy="1799287"/>
          </a:xfrm>
          <a:prstGeom prst="straightConnector1">
            <a:avLst/>
          </a:prstGeom>
          <a:noFill/>
          <a:ln w="76200" cap="flat" cmpd="sng">
            <a:solidFill>
              <a:srgbClr val="FF0000"/>
            </a:solidFill>
            <a:prstDash val="solid"/>
            <a:round/>
            <a:headEnd type="none" w="sm" len="sm"/>
            <a:tailEnd type="none" w="sm" len="sm"/>
          </a:ln>
        </p:spPr>
      </p:cxnSp>
      <p:pic>
        <p:nvPicPr>
          <p:cNvPr id="345" name="Google Shape;345;p3"/>
          <p:cNvPicPr preferRelativeResize="0"/>
          <p:nvPr/>
        </p:nvPicPr>
        <p:blipFill rotWithShape="1">
          <a:blip r:embed="rId3">
            <a:alphaModFix/>
          </a:blip>
          <a:srcRect l="-105" t="2331" r="1" b="53510"/>
          <a:stretch/>
        </p:blipFill>
        <p:spPr>
          <a:xfrm>
            <a:off x="-68240" y="0"/>
            <a:ext cx="12260240" cy="5053169"/>
          </a:xfrm>
          <a:prstGeom prst="rect">
            <a:avLst/>
          </a:prstGeom>
          <a:noFill/>
          <a:ln>
            <a:noFill/>
          </a:ln>
        </p:spPr>
      </p:pic>
      <p:pic>
        <p:nvPicPr>
          <p:cNvPr id="346" name="Google Shape;346;p3"/>
          <p:cNvPicPr preferRelativeResize="0"/>
          <p:nvPr/>
        </p:nvPicPr>
        <p:blipFill rotWithShape="1">
          <a:blip r:embed="rId4">
            <a:alphaModFix/>
          </a:blip>
          <a:srcRect/>
          <a:stretch/>
        </p:blipFill>
        <p:spPr>
          <a:xfrm>
            <a:off x="1863327" y="4453039"/>
            <a:ext cx="8042674" cy="2286098"/>
          </a:xfrm>
          <a:prstGeom prst="rect">
            <a:avLst/>
          </a:prstGeom>
          <a:noFill/>
          <a:ln>
            <a:noFill/>
          </a:ln>
          <a:effectLst>
            <a:outerShdw blurRad="76200" dist="139700" dir="18900000" sy="23000" kx="-1200000" algn="bl" rotWithShape="0">
              <a:srgbClr val="000000">
                <a:alpha val="20000"/>
              </a:srgbClr>
            </a:outerShdw>
          </a:effectLst>
        </p:spPr>
      </p:pic>
      <p:pic>
        <p:nvPicPr>
          <p:cNvPr id="347" name="Google Shape;347;p3"/>
          <p:cNvPicPr preferRelativeResize="0"/>
          <p:nvPr/>
        </p:nvPicPr>
        <p:blipFill rotWithShape="1">
          <a:blip r:embed="rId5">
            <a:alphaModFix/>
          </a:blip>
          <a:srcRect/>
          <a:stretch/>
        </p:blipFill>
        <p:spPr>
          <a:xfrm>
            <a:off x="6261202" y="-609600"/>
            <a:ext cx="609600" cy="609600"/>
          </a:xfrm>
          <a:prstGeom prst="rect">
            <a:avLst/>
          </a:prstGeom>
          <a:noFill/>
          <a:ln>
            <a:noFill/>
          </a:ln>
        </p:spPr>
      </p:pic>
      <p:sp>
        <p:nvSpPr>
          <p:cNvPr id="348" name="Google Shape;348;p3"/>
          <p:cNvSpPr/>
          <p:nvPr/>
        </p:nvSpPr>
        <p:spPr>
          <a:xfrm>
            <a:off x="503295" y="281089"/>
            <a:ext cx="11182350" cy="3867150"/>
          </a:xfrm>
          <a:prstGeom prst="roundRect">
            <a:avLst>
              <a:gd name="adj" fmla="val 16667"/>
            </a:avLst>
          </a:prstGeom>
          <a:solidFill>
            <a:schemeClr val="lt1">
              <a:alpha val="87843"/>
            </a:schemeClr>
          </a:solidFill>
          <a:ln w="571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000066"/>
                </a:solidFill>
                <a:latin typeface="Times New Roman"/>
                <a:ea typeface="Times New Roman"/>
                <a:cs typeface="Times New Roman"/>
                <a:sym typeface="Times New Roman"/>
              </a:rPr>
              <a:t>Cách chơi</a:t>
            </a:r>
            <a:endParaRPr sz="4400" b="1">
              <a:solidFill>
                <a:srgbClr val="000066"/>
              </a:solidFill>
              <a:latin typeface="Times New Roman"/>
              <a:ea typeface="Times New Roman"/>
              <a:cs typeface="Times New Roman"/>
              <a:sym typeface="Times New Roman"/>
            </a:endParaRPr>
          </a:p>
          <a:p>
            <a:pPr marL="457200" marR="0" lvl="0" indent="-457200" algn="just" rtl="0">
              <a:spcBef>
                <a:spcPts val="0"/>
              </a:spcBef>
              <a:spcAft>
                <a:spcPts val="0"/>
              </a:spcAft>
              <a:buClr>
                <a:schemeClr val="accent2"/>
              </a:buClr>
              <a:buSzPts val="2800"/>
              <a:buFont typeface="Noto Sans Symbols"/>
              <a:buChar char="⮚"/>
            </a:pPr>
            <a:r>
              <a:rPr lang="en-US" sz="2800" b="1">
                <a:solidFill>
                  <a:schemeClr val="accent2"/>
                </a:solidFill>
                <a:latin typeface="Times New Roman"/>
                <a:ea typeface="Times New Roman"/>
                <a:cs typeface="Times New Roman"/>
                <a:sym typeface="Times New Roman"/>
              </a:rPr>
              <a:t>Các em học sinh sẽ trả lời câu hỏi để giúp đội mình kéo thắng đội bạn. Mỗi câu trả lời đúng trong thời gian quy định sẽ giúp đội mình thắng 1 hiệp. </a:t>
            </a:r>
            <a:endParaRPr sz="2800" b="1">
              <a:solidFill>
                <a:schemeClr val="accent2"/>
              </a:solidFill>
              <a:latin typeface="Times New Roman"/>
              <a:ea typeface="Times New Roman"/>
              <a:cs typeface="Times New Roman"/>
              <a:sym typeface="Times New Roman"/>
            </a:endParaRPr>
          </a:p>
          <a:p>
            <a:pPr marL="457200" marR="0" lvl="0" indent="-457200" algn="just" rtl="0">
              <a:spcBef>
                <a:spcPts val="0"/>
              </a:spcBef>
              <a:spcAft>
                <a:spcPts val="0"/>
              </a:spcAft>
              <a:buClr>
                <a:schemeClr val="accent2"/>
              </a:buClr>
              <a:buSzPts val="2800"/>
              <a:buFont typeface="Noto Sans Symbols"/>
              <a:buChar char="⮚"/>
            </a:pPr>
            <a:r>
              <a:rPr lang="en-US" sz="2800" b="1">
                <a:solidFill>
                  <a:schemeClr val="accent2"/>
                </a:solidFill>
                <a:latin typeface="Times New Roman"/>
                <a:ea typeface="Times New Roman"/>
                <a:cs typeface="Times New Roman"/>
                <a:sym typeface="Times New Roman"/>
              </a:rPr>
              <a:t>Trường hợp cả hai đội không trả lời đúng sẽ coi như hòa. Hiệp đó không tính vào số hiệp thắng.</a:t>
            </a:r>
            <a:endParaRPr sz="2800" b="1">
              <a:solidFill>
                <a:schemeClr val="accent2"/>
              </a:solidFill>
              <a:latin typeface="Times New Roman"/>
              <a:ea typeface="Times New Roman"/>
              <a:cs typeface="Times New Roman"/>
              <a:sym typeface="Times New Roman"/>
            </a:endParaRPr>
          </a:p>
          <a:p>
            <a:pPr marL="457200" marR="0" lvl="0" indent="-457200" algn="just" rtl="0">
              <a:spcBef>
                <a:spcPts val="0"/>
              </a:spcBef>
              <a:spcAft>
                <a:spcPts val="0"/>
              </a:spcAft>
              <a:buClr>
                <a:schemeClr val="accent2"/>
              </a:buClr>
              <a:buSzPts val="2800"/>
              <a:buFont typeface="Noto Sans Symbols"/>
              <a:buChar char="⮚"/>
            </a:pPr>
            <a:r>
              <a:rPr lang="en-US" sz="2800" b="1">
                <a:solidFill>
                  <a:schemeClr val="accent2"/>
                </a:solidFill>
                <a:latin typeface="Times New Roman"/>
                <a:ea typeface="Times New Roman"/>
                <a:cs typeface="Times New Roman"/>
                <a:sym typeface="Times New Roman"/>
              </a:rPr>
              <a:t>Kết thúc trò chơi đội nào có số hiệp thắng nhiều hơn (tương đương với trả lời đúng nhiều câu hỏi hơn) sẽ là đội chiến thắng.</a:t>
            </a:r>
            <a:endParaRPr sz="2800" b="1">
              <a:solidFill>
                <a:schemeClr val="accent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50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30"/>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712" name="Google Shape;712;p30"/>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30</a:t>
            </a:fld>
            <a:endParaRPr>
              <a:solidFill>
                <a:srgbClr val="888888"/>
              </a:solidFill>
            </a:endParaRPr>
          </a:p>
        </p:txBody>
      </p:sp>
      <p:pic>
        <p:nvPicPr>
          <p:cNvPr id="713" name="Google Shape;713;p30"/>
          <p:cNvPicPr preferRelativeResize="0">
            <a:picLocks noGrp="1"/>
          </p:cNvPicPr>
          <p:nvPr>
            <p:ph type="body" idx="1"/>
          </p:nvPr>
        </p:nvPicPr>
        <p:blipFill rotWithShape="1">
          <a:blip r:embed="rId3">
            <a:alphaModFix/>
          </a:blip>
          <a:srcRect/>
          <a:stretch/>
        </p:blipFill>
        <p:spPr>
          <a:xfrm>
            <a:off x="1468755" y="1881505"/>
            <a:ext cx="9660890" cy="2451100"/>
          </a:xfrm>
          <a:prstGeom prst="rect">
            <a:avLst/>
          </a:prstGeom>
          <a:noFill/>
          <a:ln>
            <a:noFill/>
          </a:ln>
        </p:spPr>
      </p:pic>
      <p:sp>
        <p:nvSpPr>
          <p:cNvPr id="714" name="Google Shape;714;p30"/>
          <p:cNvSpPr/>
          <p:nvPr/>
        </p:nvSpPr>
        <p:spPr>
          <a:xfrm>
            <a:off x="5648960" y="2626995"/>
            <a:ext cx="466725" cy="648970"/>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
        <p:nvSpPr>
          <p:cNvPr id="715" name="Google Shape;715;p30"/>
          <p:cNvSpPr/>
          <p:nvPr/>
        </p:nvSpPr>
        <p:spPr>
          <a:xfrm>
            <a:off x="5638800" y="3468370"/>
            <a:ext cx="466725" cy="648970"/>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&lt;</a:t>
            </a:r>
            <a:endParaRPr sz="3600">
              <a:solidFill>
                <a:schemeClr val="lt1"/>
              </a:solidFill>
              <a:latin typeface="Calibri"/>
              <a:ea typeface="Calibri"/>
              <a:cs typeface="Calibri"/>
              <a:sym typeface="Calibri"/>
            </a:endParaRPr>
          </a:p>
        </p:txBody>
      </p:sp>
      <p:sp>
        <p:nvSpPr>
          <p:cNvPr id="716" name="Google Shape;716;p30"/>
          <p:cNvSpPr/>
          <p:nvPr/>
        </p:nvSpPr>
        <p:spPr>
          <a:xfrm>
            <a:off x="9300210" y="2626995"/>
            <a:ext cx="466725" cy="648970"/>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&gt;</a:t>
            </a:r>
            <a:endParaRPr sz="3600">
              <a:solidFill>
                <a:schemeClr val="lt1"/>
              </a:solidFill>
              <a:latin typeface="Calibri"/>
              <a:ea typeface="Calibri"/>
              <a:cs typeface="Calibri"/>
              <a:sym typeface="Calibri"/>
            </a:endParaRPr>
          </a:p>
        </p:txBody>
      </p:sp>
      <p:sp>
        <p:nvSpPr>
          <p:cNvPr id="717" name="Google Shape;717;p30"/>
          <p:cNvSpPr/>
          <p:nvPr/>
        </p:nvSpPr>
        <p:spPr>
          <a:xfrm>
            <a:off x="9351010" y="3468370"/>
            <a:ext cx="466725" cy="648970"/>
          </a:xfrm>
          <a:prstGeom prst="roundRect">
            <a:avLst>
              <a:gd name="adj" fmla="val 16667"/>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 calcmode="lin" valueType="num">
                                      <p:cBhvr additive="base">
                                        <p:cTn id="7" dur="500"/>
                                        <p:tgtEl>
                                          <p:spTgt spid="71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4"/>
                                        </p:tgtEl>
                                        <p:attrNameLst>
                                          <p:attrName>style.visibility</p:attrName>
                                        </p:attrNameLst>
                                      </p:cBhvr>
                                      <p:to>
                                        <p:strVal val="visible"/>
                                      </p:to>
                                    </p:set>
                                    <p:animEffect transition="in" filter="fade">
                                      <p:cBhvr>
                                        <p:cTn id="12" dur="500"/>
                                        <p:tgtEl>
                                          <p:spTgt spid="7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5"/>
                                        </p:tgtEl>
                                        <p:attrNameLst>
                                          <p:attrName>style.visibility</p:attrName>
                                        </p:attrNameLst>
                                      </p:cBhvr>
                                      <p:to>
                                        <p:strVal val="visible"/>
                                      </p:to>
                                    </p:set>
                                    <p:animEffect transition="in" filter="fade">
                                      <p:cBhvr>
                                        <p:cTn id="17" dur="500"/>
                                        <p:tgtEl>
                                          <p:spTgt spid="7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6"/>
                                        </p:tgtEl>
                                        <p:attrNameLst>
                                          <p:attrName>style.visibility</p:attrName>
                                        </p:attrNameLst>
                                      </p:cBhvr>
                                      <p:to>
                                        <p:strVal val="visible"/>
                                      </p:to>
                                    </p:set>
                                    <p:animEffect transition="in" filter="fade">
                                      <p:cBhvr>
                                        <p:cTn id="22" dur="500"/>
                                        <p:tgtEl>
                                          <p:spTgt spid="7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
                                        </p:tgtEl>
                                        <p:attrNameLst>
                                          <p:attrName>style.visibility</p:attrName>
                                        </p:attrNameLst>
                                      </p:cBhvr>
                                      <p:to>
                                        <p:strVal val="visible"/>
                                      </p:to>
                                    </p:set>
                                    <p:animEffect transition="in" filter="fade">
                                      <p:cBhvr>
                                        <p:cTn id="27"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1"/>
        <p:cNvGrpSpPr/>
        <p:nvPr/>
      </p:nvGrpSpPr>
      <p:grpSpPr>
        <a:xfrm>
          <a:off x="0" y="0"/>
          <a:ext cx="0" cy="0"/>
          <a:chOff x="0" y="0"/>
          <a:chExt cx="0" cy="0"/>
        </a:xfrm>
      </p:grpSpPr>
      <p:sp>
        <p:nvSpPr>
          <p:cNvPr id="722" name="Google Shape;722;p31"/>
          <p:cNvSpPr/>
          <p:nvPr/>
        </p:nvSpPr>
        <p:spPr>
          <a:xfrm>
            <a:off x="2576945" y="1413163"/>
            <a:ext cx="7121237" cy="3990109"/>
          </a:xfrm>
          <a:prstGeom prst="roundRect">
            <a:avLst>
              <a:gd name="adj" fmla="val 16667"/>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3800"/>
              <a:buFont typeface="Calibri"/>
              <a:buNone/>
            </a:pPr>
            <a:r>
              <a:rPr lang="en-US" sz="13800" b="1" i="0" u="none" strike="noStrike" cap="none">
                <a:solidFill>
                  <a:srgbClr val="FF0000"/>
                </a:solidFill>
                <a:latin typeface="Calibri"/>
                <a:ea typeface="Calibri"/>
                <a:cs typeface="Calibri"/>
                <a:sym typeface="Calibri"/>
              </a:rPr>
              <a:t>TIẾT 5</a:t>
            </a:r>
            <a:endParaRPr sz="13800" b="1"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fade">
                                      <p:cBhvr>
                                        <p:cTn id="7" dur="5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2"/>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728" name="Google Shape;728;p32"/>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32</a:t>
            </a:fld>
            <a:endParaRPr>
              <a:solidFill>
                <a:srgbClr val="888888"/>
              </a:solidFill>
            </a:endParaRPr>
          </a:p>
        </p:txBody>
      </p:sp>
      <p:pic>
        <p:nvPicPr>
          <p:cNvPr id="729" name="Google Shape;729;p32"/>
          <p:cNvPicPr preferRelativeResize="0">
            <a:picLocks noGrp="1"/>
          </p:cNvPicPr>
          <p:nvPr>
            <p:ph type="body" idx="1"/>
          </p:nvPr>
        </p:nvPicPr>
        <p:blipFill rotWithShape="1">
          <a:blip r:embed="rId3">
            <a:alphaModFix/>
          </a:blip>
          <a:srcRect/>
          <a:stretch/>
        </p:blipFill>
        <p:spPr>
          <a:xfrm>
            <a:off x="1741805" y="1549400"/>
            <a:ext cx="8980170" cy="3333115"/>
          </a:xfrm>
          <a:prstGeom prst="rect">
            <a:avLst/>
          </a:prstGeom>
          <a:noFill/>
          <a:ln>
            <a:noFill/>
          </a:ln>
        </p:spPr>
      </p:pic>
      <p:sp>
        <p:nvSpPr>
          <p:cNvPr id="730" name="Google Shape;730;p32"/>
          <p:cNvSpPr/>
          <p:nvPr/>
        </p:nvSpPr>
        <p:spPr>
          <a:xfrm>
            <a:off x="3894455" y="2535555"/>
            <a:ext cx="446405" cy="4870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5</a:t>
            </a:r>
            <a:endParaRPr sz="2800" b="1">
              <a:solidFill>
                <a:schemeClr val="dk1"/>
              </a:solidFill>
              <a:latin typeface="Calibri"/>
              <a:ea typeface="Calibri"/>
              <a:cs typeface="Calibri"/>
              <a:sym typeface="Calibri"/>
            </a:endParaRPr>
          </a:p>
        </p:txBody>
      </p:sp>
      <p:sp>
        <p:nvSpPr>
          <p:cNvPr id="731" name="Google Shape;731;p32"/>
          <p:cNvSpPr/>
          <p:nvPr/>
        </p:nvSpPr>
        <p:spPr>
          <a:xfrm>
            <a:off x="5873115" y="2525395"/>
            <a:ext cx="446405" cy="4870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5</a:t>
            </a:r>
            <a:endParaRPr sz="2800" b="1">
              <a:solidFill>
                <a:schemeClr val="dk1"/>
              </a:solidFill>
              <a:latin typeface="Calibri"/>
              <a:ea typeface="Calibri"/>
              <a:cs typeface="Calibri"/>
              <a:sym typeface="Calibri"/>
            </a:endParaRPr>
          </a:p>
        </p:txBody>
      </p:sp>
      <p:sp>
        <p:nvSpPr>
          <p:cNvPr id="732" name="Google Shape;732;p32"/>
          <p:cNvSpPr/>
          <p:nvPr/>
        </p:nvSpPr>
        <p:spPr>
          <a:xfrm>
            <a:off x="7871460" y="2535555"/>
            <a:ext cx="446405" cy="4870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8</a:t>
            </a:r>
            <a:endParaRPr sz="2800" b="1">
              <a:solidFill>
                <a:schemeClr val="dk1"/>
              </a:solidFill>
              <a:latin typeface="Calibri"/>
              <a:ea typeface="Calibri"/>
              <a:cs typeface="Calibri"/>
              <a:sym typeface="Calibri"/>
            </a:endParaRPr>
          </a:p>
        </p:txBody>
      </p:sp>
      <p:sp>
        <p:nvSpPr>
          <p:cNvPr id="733" name="Google Shape;733;p32"/>
          <p:cNvSpPr/>
          <p:nvPr/>
        </p:nvSpPr>
        <p:spPr>
          <a:xfrm>
            <a:off x="9869805" y="2535555"/>
            <a:ext cx="446405" cy="4870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9</a:t>
            </a:r>
            <a:endParaRPr sz="2800" b="1">
              <a:solidFill>
                <a:schemeClr val="dk1"/>
              </a:solidFill>
              <a:latin typeface="Calibri"/>
              <a:ea typeface="Calibri"/>
              <a:cs typeface="Calibri"/>
              <a:sym typeface="Calibri"/>
            </a:endParaRPr>
          </a:p>
        </p:txBody>
      </p:sp>
      <p:sp>
        <p:nvSpPr>
          <p:cNvPr id="734" name="Google Shape;734;p32"/>
          <p:cNvSpPr/>
          <p:nvPr/>
        </p:nvSpPr>
        <p:spPr>
          <a:xfrm>
            <a:off x="3894455" y="4026535"/>
            <a:ext cx="446405" cy="4870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9</a:t>
            </a:r>
            <a:endParaRPr sz="2800" b="1">
              <a:solidFill>
                <a:schemeClr val="dk1"/>
              </a:solidFill>
              <a:latin typeface="Calibri"/>
              <a:ea typeface="Calibri"/>
              <a:cs typeface="Calibri"/>
              <a:sym typeface="Calibri"/>
            </a:endParaRPr>
          </a:p>
        </p:txBody>
      </p:sp>
      <p:sp>
        <p:nvSpPr>
          <p:cNvPr id="735" name="Google Shape;735;p32"/>
          <p:cNvSpPr/>
          <p:nvPr/>
        </p:nvSpPr>
        <p:spPr>
          <a:xfrm>
            <a:off x="5872480" y="4006215"/>
            <a:ext cx="446405" cy="4870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9</a:t>
            </a:r>
            <a:endParaRPr sz="2800" b="1">
              <a:solidFill>
                <a:schemeClr val="dk1"/>
              </a:solidFill>
              <a:latin typeface="Calibri"/>
              <a:ea typeface="Calibri"/>
              <a:cs typeface="Calibri"/>
              <a:sym typeface="Calibri"/>
            </a:endParaRPr>
          </a:p>
        </p:txBody>
      </p:sp>
      <p:sp>
        <p:nvSpPr>
          <p:cNvPr id="736" name="Google Shape;736;p32"/>
          <p:cNvSpPr/>
          <p:nvPr/>
        </p:nvSpPr>
        <p:spPr>
          <a:xfrm>
            <a:off x="7871460" y="4026535"/>
            <a:ext cx="446405" cy="4870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3</a:t>
            </a:r>
            <a:endParaRPr sz="2800" b="1">
              <a:solidFill>
                <a:schemeClr val="dk1"/>
              </a:solidFill>
              <a:latin typeface="Calibri"/>
              <a:ea typeface="Calibri"/>
              <a:cs typeface="Calibri"/>
              <a:sym typeface="Calibri"/>
            </a:endParaRPr>
          </a:p>
        </p:txBody>
      </p:sp>
      <p:sp>
        <p:nvSpPr>
          <p:cNvPr id="737" name="Google Shape;737;p32"/>
          <p:cNvSpPr/>
          <p:nvPr/>
        </p:nvSpPr>
        <p:spPr>
          <a:xfrm>
            <a:off x="9869805" y="4026535"/>
            <a:ext cx="446405" cy="48704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8</a:t>
            </a:r>
            <a:endParaRPr sz="2800" b="1">
              <a:solidFill>
                <a:schemeClr val="dk1"/>
              </a:solidFill>
              <a:latin typeface="Calibri"/>
              <a:ea typeface="Calibri"/>
              <a:cs typeface="Calibri"/>
              <a:sym typeface="Calibri"/>
            </a:endParaRPr>
          </a:p>
        </p:txBody>
      </p:sp>
      <p:pic>
        <p:nvPicPr>
          <p:cNvPr id="738" name="Google Shape;738;p32" descr="logo"/>
          <p:cNvPicPr preferRelativeResize="0"/>
          <p:nvPr/>
        </p:nvPicPr>
        <p:blipFill rotWithShape="1">
          <a:blip r:embed="rId4">
            <a:alphaModFix/>
          </a:blip>
          <a:srcRect/>
          <a:stretch/>
        </p:blipFill>
        <p:spPr>
          <a:xfrm>
            <a:off x="10690225" y="-98425"/>
            <a:ext cx="1564640" cy="15982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9"/>
                                        </p:tgtEl>
                                        <p:attrNameLst>
                                          <p:attrName>style.visibility</p:attrName>
                                        </p:attrNameLst>
                                      </p:cBhvr>
                                      <p:to>
                                        <p:strVal val="visible"/>
                                      </p:to>
                                    </p:set>
                                    <p:animEffect transition="in" filter="fade">
                                      <p:cBhvr>
                                        <p:cTn id="7" dur="500"/>
                                        <p:tgtEl>
                                          <p:spTgt spid="7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30"/>
                                        </p:tgtEl>
                                        <p:attrNameLst>
                                          <p:attrName>style.visibility</p:attrName>
                                        </p:attrNameLst>
                                      </p:cBhvr>
                                      <p:to>
                                        <p:strVal val="visible"/>
                                      </p:to>
                                    </p:set>
                                    <p:anim calcmode="lin" valueType="num">
                                      <p:cBhvr additive="base">
                                        <p:cTn id="12" dur="500"/>
                                        <p:tgtEl>
                                          <p:spTgt spid="73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31"/>
                                        </p:tgtEl>
                                        <p:attrNameLst>
                                          <p:attrName>style.visibility</p:attrName>
                                        </p:attrNameLst>
                                      </p:cBhvr>
                                      <p:to>
                                        <p:strVal val="visible"/>
                                      </p:to>
                                    </p:set>
                                    <p:anim calcmode="lin" valueType="num">
                                      <p:cBhvr additive="base">
                                        <p:cTn id="17" dur="500"/>
                                        <p:tgtEl>
                                          <p:spTgt spid="7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32"/>
                                        </p:tgtEl>
                                        <p:attrNameLst>
                                          <p:attrName>style.visibility</p:attrName>
                                        </p:attrNameLst>
                                      </p:cBhvr>
                                      <p:to>
                                        <p:strVal val="visible"/>
                                      </p:to>
                                    </p:set>
                                    <p:anim calcmode="lin" valueType="num">
                                      <p:cBhvr additive="base">
                                        <p:cTn id="22" dur="500"/>
                                        <p:tgtEl>
                                          <p:spTgt spid="7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33"/>
                                        </p:tgtEl>
                                        <p:attrNameLst>
                                          <p:attrName>style.visibility</p:attrName>
                                        </p:attrNameLst>
                                      </p:cBhvr>
                                      <p:to>
                                        <p:strVal val="visible"/>
                                      </p:to>
                                    </p:set>
                                    <p:anim calcmode="lin" valueType="num">
                                      <p:cBhvr additive="base">
                                        <p:cTn id="27" dur="500"/>
                                        <p:tgtEl>
                                          <p:spTgt spid="7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34"/>
                                        </p:tgtEl>
                                        <p:attrNameLst>
                                          <p:attrName>style.visibility</p:attrName>
                                        </p:attrNameLst>
                                      </p:cBhvr>
                                      <p:to>
                                        <p:strVal val="visible"/>
                                      </p:to>
                                    </p:set>
                                    <p:anim calcmode="lin" valueType="num">
                                      <p:cBhvr additive="base">
                                        <p:cTn id="32" dur="500"/>
                                        <p:tgtEl>
                                          <p:spTgt spid="7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35"/>
                                        </p:tgtEl>
                                        <p:attrNameLst>
                                          <p:attrName>style.visibility</p:attrName>
                                        </p:attrNameLst>
                                      </p:cBhvr>
                                      <p:to>
                                        <p:strVal val="visible"/>
                                      </p:to>
                                    </p:set>
                                    <p:anim calcmode="lin" valueType="num">
                                      <p:cBhvr additive="base">
                                        <p:cTn id="37" dur="500"/>
                                        <p:tgtEl>
                                          <p:spTgt spid="73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36"/>
                                        </p:tgtEl>
                                        <p:attrNameLst>
                                          <p:attrName>style.visibility</p:attrName>
                                        </p:attrNameLst>
                                      </p:cBhvr>
                                      <p:to>
                                        <p:strVal val="visible"/>
                                      </p:to>
                                    </p:set>
                                    <p:anim calcmode="lin" valueType="num">
                                      <p:cBhvr additive="base">
                                        <p:cTn id="42" dur="500"/>
                                        <p:tgtEl>
                                          <p:spTgt spid="73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37"/>
                                        </p:tgtEl>
                                        <p:attrNameLst>
                                          <p:attrName>style.visibility</p:attrName>
                                        </p:attrNameLst>
                                      </p:cBhvr>
                                      <p:to>
                                        <p:strVal val="visible"/>
                                      </p:to>
                                    </p:set>
                                    <p:anim calcmode="lin" valueType="num">
                                      <p:cBhvr additive="base">
                                        <p:cTn id="47" dur="500"/>
                                        <p:tgtEl>
                                          <p:spTgt spid="7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3"/>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744" name="Google Shape;744;p33"/>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33</a:t>
            </a:fld>
            <a:endParaRPr>
              <a:solidFill>
                <a:srgbClr val="888888"/>
              </a:solidFill>
            </a:endParaRPr>
          </a:p>
        </p:txBody>
      </p:sp>
      <p:pic>
        <p:nvPicPr>
          <p:cNvPr id="745" name="Google Shape;745;p33"/>
          <p:cNvPicPr preferRelativeResize="0">
            <a:picLocks noGrp="1"/>
          </p:cNvPicPr>
          <p:nvPr>
            <p:ph type="body" idx="1"/>
          </p:nvPr>
        </p:nvPicPr>
        <p:blipFill rotWithShape="1">
          <a:blip r:embed="rId3">
            <a:alphaModFix/>
          </a:blip>
          <a:srcRect/>
          <a:stretch/>
        </p:blipFill>
        <p:spPr>
          <a:xfrm>
            <a:off x="1325245" y="1654810"/>
            <a:ext cx="9824085" cy="2894965"/>
          </a:xfrm>
          <a:prstGeom prst="rect">
            <a:avLst/>
          </a:prstGeom>
          <a:noFill/>
          <a:ln>
            <a:noFill/>
          </a:ln>
        </p:spPr>
      </p:pic>
      <p:sp>
        <p:nvSpPr>
          <p:cNvPr id="746" name="Google Shape;746;p33"/>
          <p:cNvSpPr/>
          <p:nvPr/>
        </p:nvSpPr>
        <p:spPr>
          <a:xfrm>
            <a:off x="4655185" y="2221230"/>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12</a:t>
            </a:r>
            <a:endParaRPr sz="3000">
              <a:solidFill>
                <a:schemeClr val="lt1"/>
              </a:solidFill>
              <a:latin typeface="Calibri"/>
              <a:ea typeface="Calibri"/>
              <a:cs typeface="Calibri"/>
              <a:sym typeface="Calibri"/>
            </a:endParaRPr>
          </a:p>
        </p:txBody>
      </p:sp>
      <p:sp>
        <p:nvSpPr>
          <p:cNvPr id="747" name="Google Shape;747;p33"/>
          <p:cNvSpPr/>
          <p:nvPr/>
        </p:nvSpPr>
        <p:spPr>
          <a:xfrm>
            <a:off x="4674870" y="2718435"/>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12</a:t>
            </a:r>
            <a:endParaRPr sz="3000">
              <a:solidFill>
                <a:schemeClr val="lt1"/>
              </a:solidFill>
              <a:latin typeface="Calibri"/>
              <a:ea typeface="Calibri"/>
              <a:cs typeface="Calibri"/>
              <a:sym typeface="Calibri"/>
            </a:endParaRPr>
          </a:p>
        </p:txBody>
      </p:sp>
      <p:sp>
        <p:nvSpPr>
          <p:cNvPr id="748" name="Google Shape;748;p33"/>
          <p:cNvSpPr/>
          <p:nvPr/>
        </p:nvSpPr>
        <p:spPr>
          <a:xfrm>
            <a:off x="4655185" y="3286760"/>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5</a:t>
            </a:r>
            <a:endParaRPr sz="3000">
              <a:solidFill>
                <a:schemeClr val="lt1"/>
              </a:solidFill>
              <a:latin typeface="Calibri"/>
              <a:ea typeface="Calibri"/>
              <a:cs typeface="Calibri"/>
              <a:sym typeface="Calibri"/>
            </a:endParaRPr>
          </a:p>
        </p:txBody>
      </p:sp>
      <p:sp>
        <p:nvSpPr>
          <p:cNvPr id="749" name="Google Shape;749;p33"/>
          <p:cNvSpPr/>
          <p:nvPr/>
        </p:nvSpPr>
        <p:spPr>
          <a:xfrm>
            <a:off x="4655185" y="3844290"/>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7</a:t>
            </a:r>
            <a:endParaRPr sz="3000">
              <a:solidFill>
                <a:schemeClr val="lt1"/>
              </a:solidFill>
              <a:latin typeface="Calibri"/>
              <a:ea typeface="Calibri"/>
              <a:cs typeface="Calibri"/>
              <a:sym typeface="Calibri"/>
            </a:endParaRPr>
          </a:p>
        </p:txBody>
      </p:sp>
      <p:sp>
        <p:nvSpPr>
          <p:cNvPr id="750" name="Google Shape;750;p33"/>
          <p:cNvSpPr/>
          <p:nvPr/>
        </p:nvSpPr>
        <p:spPr>
          <a:xfrm>
            <a:off x="7835265" y="2200910"/>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14</a:t>
            </a:r>
            <a:endParaRPr sz="3000">
              <a:solidFill>
                <a:schemeClr val="lt1"/>
              </a:solidFill>
              <a:latin typeface="Calibri"/>
              <a:ea typeface="Calibri"/>
              <a:cs typeface="Calibri"/>
              <a:sym typeface="Calibri"/>
            </a:endParaRPr>
          </a:p>
        </p:txBody>
      </p:sp>
      <p:sp>
        <p:nvSpPr>
          <p:cNvPr id="751" name="Google Shape;751;p33"/>
          <p:cNvSpPr/>
          <p:nvPr/>
        </p:nvSpPr>
        <p:spPr>
          <a:xfrm>
            <a:off x="7835265" y="2718435"/>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14</a:t>
            </a:r>
            <a:endParaRPr sz="3000">
              <a:solidFill>
                <a:schemeClr val="lt1"/>
              </a:solidFill>
              <a:latin typeface="Calibri"/>
              <a:ea typeface="Calibri"/>
              <a:cs typeface="Calibri"/>
              <a:sym typeface="Calibri"/>
            </a:endParaRPr>
          </a:p>
        </p:txBody>
      </p:sp>
      <p:sp>
        <p:nvSpPr>
          <p:cNvPr id="752" name="Google Shape;752;p33"/>
          <p:cNvSpPr/>
          <p:nvPr/>
        </p:nvSpPr>
        <p:spPr>
          <a:xfrm>
            <a:off x="7835265" y="3286760"/>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6</a:t>
            </a:r>
            <a:endParaRPr sz="3000">
              <a:solidFill>
                <a:schemeClr val="lt1"/>
              </a:solidFill>
              <a:latin typeface="Calibri"/>
              <a:ea typeface="Calibri"/>
              <a:cs typeface="Calibri"/>
              <a:sym typeface="Calibri"/>
            </a:endParaRPr>
          </a:p>
        </p:txBody>
      </p:sp>
      <p:sp>
        <p:nvSpPr>
          <p:cNvPr id="753" name="Google Shape;753;p33"/>
          <p:cNvSpPr/>
          <p:nvPr/>
        </p:nvSpPr>
        <p:spPr>
          <a:xfrm>
            <a:off x="7835265" y="3844290"/>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6</a:t>
            </a:r>
            <a:endParaRPr sz="3000">
              <a:solidFill>
                <a:schemeClr val="lt1"/>
              </a:solidFill>
              <a:latin typeface="Calibri"/>
              <a:ea typeface="Calibri"/>
              <a:cs typeface="Calibri"/>
              <a:sym typeface="Calibri"/>
            </a:endParaRPr>
          </a:p>
        </p:txBody>
      </p:sp>
      <p:sp>
        <p:nvSpPr>
          <p:cNvPr id="754" name="Google Shape;754;p33"/>
          <p:cNvSpPr/>
          <p:nvPr/>
        </p:nvSpPr>
        <p:spPr>
          <a:xfrm>
            <a:off x="10756900" y="2221230"/>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17</a:t>
            </a:r>
            <a:endParaRPr sz="3000">
              <a:solidFill>
                <a:schemeClr val="lt1"/>
              </a:solidFill>
              <a:latin typeface="Calibri"/>
              <a:ea typeface="Calibri"/>
              <a:cs typeface="Calibri"/>
              <a:sym typeface="Calibri"/>
            </a:endParaRPr>
          </a:p>
        </p:txBody>
      </p:sp>
      <p:sp>
        <p:nvSpPr>
          <p:cNvPr id="755" name="Google Shape;755;p33"/>
          <p:cNvSpPr/>
          <p:nvPr/>
        </p:nvSpPr>
        <p:spPr>
          <a:xfrm>
            <a:off x="10787380" y="2718435"/>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17</a:t>
            </a:r>
            <a:endParaRPr sz="3000">
              <a:solidFill>
                <a:schemeClr val="lt1"/>
              </a:solidFill>
              <a:latin typeface="Calibri"/>
              <a:ea typeface="Calibri"/>
              <a:cs typeface="Calibri"/>
              <a:sym typeface="Calibri"/>
            </a:endParaRPr>
          </a:p>
        </p:txBody>
      </p:sp>
      <p:sp>
        <p:nvSpPr>
          <p:cNvPr id="756" name="Google Shape;756;p33"/>
          <p:cNvSpPr/>
          <p:nvPr/>
        </p:nvSpPr>
        <p:spPr>
          <a:xfrm>
            <a:off x="10756900" y="3286760"/>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8</a:t>
            </a:r>
            <a:endParaRPr sz="3000">
              <a:solidFill>
                <a:schemeClr val="lt1"/>
              </a:solidFill>
              <a:latin typeface="Calibri"/>
              <a:ea typeface="Calibri"/>
              <a:cs typeface="Calibri"/>
              <a:sym typeface="Calibri"/>
            </a:endParaRPr>
          </a:p>
        </p:txBody>
      </p:sp>
      <p:sp>
        <p:nvSpPr>
          <p:cNvPr id="757" name="Google Shape;757;p33"/>
          <p:cNvSpPr/>
          <p:nvPr/>
        </p:nvSpPr>
        <p:spPr>
          <a:xfrm>
            <a:off x="10787380" y="3844290"/>
            <a:ext cx="902335" cy="426085"/>
          </a:xfrm>
          <a:prstGeom prst="roundRect">
            <a:avLst>
              <a:gd name="adj" fmla="val 16667"/>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 9</a:t>
            </a:r>
            <a:endParaRPr sz="30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5"/>
                                        </p:tgtEl>
                                        <p:attrNameLst>
                                          <p:attrName>style.visibility</p:attrName>
                                        </p:attrNameLst>
                                      </p:cBhvr>
                                      <p:to>
                                        <p:strVal val="visible"/>
                                      </p:to>
                                    </p:set>
                                    <p:animEffect transition="in" filter="fade">
                                      <p:cBhvr>
                                        <p:cTn id="7" dur="500"/>
                                        <p:tgtEl>
                                          <p:spTgt spid="7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6"/>
                                        </p:tgtEl>
                                        <p:attrNameLst>
                                          <p:attrName>style.visibility</p:attrName>
                                        </p:attrNameLst>
                                      </p:cBhvr>
                                      <p:to>
                                        <p:strVal val="visible"/>
                                      </p:to>
                                    </p:set>
                                    <p:animEffect transition="in" filter="fade">
                                      <p:cBhvr>
                                        <p:cTn id="12" dur="500"/>
                                        <p:tgtEl>
                                          <p:spTgt spid="7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
                                        </p:tgtEl>
                                        <p:attrNameLst>
                                          <p:attrName>style.visibility</p:attrName>
                                        </p:attrNameLst>
                                      </p:cBhvr>
                                      <p:to>
                                        <p:strVal val="visible"/>
                                      </p:to>
                                    </p:set>
                                    <p:animEffect transition="in" filter="fade">
                                      <p:cBhvr>
                                        <p:cTn id="17" dur="500"/>
                                        <p:tgtEl>
                                          <p:spTgt spid="7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8"/>
                                        </p:tgtEl>
                                        <p:attrNameLst>
                                          <p:attrName>style.visibility</p:attrName>
                                        </p:attrNameLst>
                                      </p:cBhvr>
                                      <p:to>
                                        <p:strVal val="visible"/>
                                      </p:to>
                                    </p:set>
                                    <p:animEffect transition="in" filter="fade">
                                      <p:cBhvr>
                                        <p:cTn id="22" dur="500"/>
                                        <p:tgtEl>
                                          <p:spTgt spid="7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9"/>
                                        </p:tgtEl>
                                        <p:attrNameLst>
                                          <p:attrName>style.visibility</p:attrName>
                                        </p:attrNameLst>
                                      </p:cBhvr>
                                      <p:to>
                                        <p:strVal val="visible"/>
                                      </p:to>
                                    </p:set>
                                    <p:animEffect transition="in" filter="fade">
                                      <p:cBhvr>
                                        <p:cTn id="27" dur="500"/>
                                        <p:tgtEl>
                                          <p:spTgt spid="7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0"/>
                                        </p:tgtEl>
                                        <p:attrNameLst>
                                          <p:attrName>style.visibility</p:attrName>
                                        </p:attrNameLst>
                                      </p:cBhvr>
                                      <p:to>
                                        <p:strVal val="visible"/>
                                      </p:to>
                                    </p:set>
                                    <p:animEffect transition="in" filter="fade">
                                      <p:cBhvr>
                                        <p:cTn id="32" dur="500"/>
                                        <p:tgtEl>
                                          <p:spTgt spid="7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1"/>
                                        </p:tgtEl>
                                        <p:attrNameLst>
                                          <p:attrName>style.visibility</p:attrName>
                                        </p:attrNameLst>
                                      </p:cBhvr>
                                      <p:to>
                                        <p:strVal val="visible"/>
                                      </p:to>
                                    </p:set>
                                    <p:animEffect transition="in" filter="fade">
                                      <p:cBhvr>
                                        <p:cTn id="37" dur="500"/>
                                        <p:tgtEl>
                                          <p:spTgt spid="7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2"/>
                                        </p:tgtEl>
                                        <p:attrNameLst>
                                          <p:attrName>style.visibility</p:attrName>
                                        </p:attrNameLst>
                                      </p:cBhvr>
                                      <p:to>
                                        <p:strVal val="visible"/>
                                      </p:to>
                                    </p:set>
                                    <p:animEffect transition="in" filter="fade">
                                      <p:cBhvr>
                                        <p:cTn id="42" dur="500"/>
                                        <p:tgtEl>
                                          <p:spTgt spid="7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53"/>
                                        </p:tgtEl>
                                        <p:attrNameLst>
                                          <p:attrName>style.visibility</p:attrName>
                                        </p:attrNameLst>
                                      </p:cBhvr>
                                      <p:to>
                                        <p:strVal val="visible"/>
                                      </p:to>
                                    </p:set>
                                    <p:animEffect transition="in" filter="fade">
                                      <p:cBhvr>
                                        <p:cTn id="47" dur="500"/>
                                        <p:tgtEl>
                                          <p:spTgt spid="7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54"/>
                                        </p:tgtEl>
                                        <p:attrNameLst>
                                          <p:attrName>style.visibility</p:attrName>
                                        </p:attrNameLst>
                                      </p:cBhvr>
                                      <p:to>
                                        <p:strVal val="visible"/>
                                      </p:to>
                                    </p:set>
                                    <p:animEffect transition="in" filter="fade">
                                      <p:cBhvr>
                                        <p:cTn id="52" dur="500"/>
                                        <p:tgtEl>
                                          <p:spTgt spid="7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55"/>
                                        </p:tgtEl>
                                        <p:attrNameLst>
                                          <p:attrName>style.visibility</p:attrName>
                                        </p:attrNameLst>
                                      </p:cBhvr>
                                      <p:to>
                                        <p:strVal val="visible"/>
                                      </p:to>
                                    </p:set>
                                    <p:animEffect transition="in" filter="fade">
                                      <p:cBhvr>
                                        <p:cTn id="57" dur="500"/>
                                        <p:tgtEl>
                                          <p:spTgt spid="75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56"/>
                                        </p:tgtEl>
                                        <p:attrNameLst>
                                          <p:attrName>style.visibility</p:attrName>
                                        </p:attrNameLst>
                                      </p:cBhvr>
                                      <p:to>
                                        <p:strVal val="visible"/>
                                      </p:to>
                                    </p:set>
                                    <p:animEffect transition="in" filter="fade">
                                      <p:cBhvr>
                                        <p:cTn id="62" dur="500"/>
                                        <p:tgtEl>
                                          <p:spTgt spid="75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57"/>
                                        </p:tgtEl>
                                        <p:attrNameLst>
                                          <p:attrName>style.visibility</p:attrName>
                                        </p:attrNameLst>
                                      </p:cBhvr>
                                      <p:to>
                                        <p:strVal val="visible"/>
                                      </p:to>
                                    </p:set>
                                    <p:animEffect transition="in" filter="fade">
                                      <p:cBhvr>
                                        <p:cTn id="67" dur="500"/>
                                        <p:tgtEl>
                                          <p:spTgt spid="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4"/>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763" name="Google Shape;763;p34"/>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34</a:t>
            </a:fld>
            <a:endParaRPr>
              <a:solidFill>
                <a:srgbClr val="888888"/>
              </a:solidFill>
            </a:endParaRPr>
          </a:p>
        </p:txBody>
      </p:sp>
      <p:pic>
        <p:nvPicPr>
          <p:cNvPr id="764" name="Google Shape;764;p34"/>
          <p:cNvPicPr preferRelativeResize="0">
            <a:picLocks noGrp="1"/>
          </p:cNvPicPr>
          <p:nvPr>
            <p:ph type="body" idx="1"/>
          </p:nvPr>
        </p:nvPicPr>
        <p:blipFill rotWithShape="1">
          <a:blip r:embed="rId3">
            <a:alphaModFix/>
          </a:blip>
          <a:srcRect/>
          <a:stretch/>
        </p:blipFill>
        <p:spPr>
          <a:xfrm>
            <a:off x="1855470" y="1285875"/>
            <a:ext cx="8764270" cy="1684655"/>
          </a:xfrm>
          <a:prstGeom prst="rect">
            <a:avLst/>
          </a:prstGeom>
          <a:noFill/>
          <a:ln>
            <a:noFill/>
          </a:ln>
        </p:spPr>
      </p:pic>
      <p:sp>
        <p:nvSpPr>
          <p:cNvPr id="765" name="Google Shape;765;p34"/>
          <p:cNvSpPr/>
          <p:nvPr/>
        </p:nvSpPr>
        <p:spPr>
          <a:xfrm>
            <a:off x="507365" y="3804285"/>
            <a:ext cx="3368040" cy="1400810"/>
          </a:xfrm>
          <a:prstGeom prst="wedgeRectCallout">
            <a:avLst>
              <a:gd name="adj1" fmla="val -20833"/>
              <a:gd name="adj2" fmla="val 62500"/>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13 - 3 - 4 = 6</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13 - 7 = 6</a:t>
            </a:r>
            <a:endParaRPr sz="4000">
              <a:solidFill>
                <a:schemeClr val="lt1"/>
              </a:solidFill>
              <a:latin typeface="Calibri"/>
              <a:ea typeface="Calibri"/>
              <a:cs typeface="Calibri"/>
              <a:sym typeface="Calibri"/>
            </a:endParaRPr>
          </a:p>
        </p:txBody>
      </p:sp>
      <p:sp>
        <p:nvSpPr>
          <p:cNvPr id="766" name="Google Shape;766;p34"/>
          <p:cNvSpPr/>
          <p:nvPr/>
        </p:nvSpPr>
        <p:spPr>
          <a:xfrm>
            <a:off x="4767580" y="3794125"/>
            <a:ext cx="3368040" cy="1400810"/>
          </a:xfrm>
          <a:prstGeom prst="wedgeRectCallout">
            <a:avLst>
              <a:gd name="adj1" fmla="val -20833"/>
              <a:gd name="adj2" fmla="val 62500"/>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15 - 5 - 3 = 7</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15 - 8 = 7</a:t>
            </a:r>
            <a:endParaRPr sz="4000">
              <a:solidFill>
                <a:schemeClr val="lt1"/>
              </a:solidFill>
              <a:latin typeface="Calibri"/>
              <a:ea typeface="Calibri"/>
              <a:cs typeface="Calibri"/>
              <a:sym typeface="Calibri"/>
            </a:endParaRPr>
          </a:p>
        </p:txBody>
      </p:sp>
      <p:sp>
        <p:nvSpPr>
          <p:cNvPr id="767" name="Google Shape;767;p34"/>
          <p:cNvSpPr/>
          <p:nvPr/>
        </p:nvSpPr>
        <p:spPr>
          <a:xfrm>
            <a:off x="8601710" y="3743325"/>
            <a:ext cx="3368040" cy="1400810"/>
          </a:xfrm>
          <a:prstGeom prst="wedgeRectCallout">
            <a:avLst>
              <a:gd name="adj1" fmla="val -20833"/>
              <a:gd name="adj2" fmla="val 62500"/>
            </a:avLst>
          </a:prstGeom>
          <a:solidFill>
            <a:schemeClr val="accent2"/>
          </a:solidFill>
          <a:ln w="25400" cap="flat" cmpd="sng">
            <a:solidFill>
              <a:srgbClr val="AF54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14 - 4 - 1 = 9</a:t>
            </a: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14 - 5 = 9</a:t>
            </a:r>
            <a:endParaRPr sz="40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5"/>
                                        </p:tgtEl>
                                        <p:attrNameLst>
                                          <p:attrName>style.visibility</p:attrName>
                                        </p:attrNameLst>
                                      </p:cBhvr>
                                      <p:to>
                                        <p:strVal val="visible"/>
                                      </p:to>
                                    </p:set>
                                    <p:animEffect transition="in" filter="fade">
                                      <p:cBhvr>
                                        <p:cTn id="12" dur="500"/>
                                        <p:tgtEl>
                                          <p:spTgt spid="7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7"/>
                                        </p:tgtEl>
                                        <p:attrNameLst>
                                          <p:attrName>style.visibility</p:attrName>
                                        </p:attrNameLst>
                                      </p:cBhvr>
                                      <p:to>
                                        <p:strVal val="visible"/>
                                      </p:to>
                                    </p:set>
                                    <p:animEffect transition="in" filter="fade">
                                      <p:cBhvr>
                                        <p:cTn id="22" dur="500"/>
                                        <p:tgtEl>
                                          <p:spTgt spid="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35"/>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773" name="Google Shape;773;p35"/>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35</a:t>
            </a:fld>
            <a:endParaRPr>
              <a:solidFill>
                <a:srgbClr val="888888"/>
              </a:solidFill>
            </a:endParaRPr>
          </a:p>
        </p:txBody>
      </p:sp>
      <p:pic>
        <p:nvPicPr>
          <p:cNvPr id="774" name="Google Shape;774;p35"/>
          <p:cNvPicPr preferRelativeResize="0">
            <a:picLocks noGrp="1"/>
          </p:cNvPicPr>
          <p:nvPr>
            <p:ph type="body" idx="1"/>
          </p:nvPr>
        </p:nvPicPr>
        <p:blipFill rotWithShape="1">
          <a:blip r:embed="rId3">
            <a:alphaModFix/>
          </a:blip>
          <a:srcRect/>
          <a:stretch/>
        </p:blipFill>
        <p:spPr>
          <a:xfrm>
            <a:off x="1882775" y="2448560"/>
            <a:ext cx="8860790" cy="1875155"/>
          </a:xfrm>
          <a:prstGeom prst="rect">
            <a:avLst/>
          </a:prstGeom>
          <a:noFill/>
          <a:ln>
            <a:noFill/>
          </a:ln>
        </p:spPr>
      </p:pic>
      <p:sp>
        <p:nvSpPr>
          <p:cNvPr id="775" name="Google Shape;775;p35"/>
          <p:cNvSpPr/>
          <p:nvPr/>
        </p:nvSpPr>
        <p:spPr>
          <a:xfrm>
            <a:off x="5680075" y="3368040"/>
            <a:ext cx="993140" cy="699770"/>
          </a:xfrm>
          <a:prstGeom prst="flowChartDecision">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9</a:t>
            </a:r>
            <a:endParaRPr sz="3600">
              <a:solidFill>
                <a:schemeClr val="lt1"/>
              </a:solidFill>
              <a:latin typeface="Calibri"/>
              <a:ea typeface="Calibri"/>
              <a:cs typeface="Calibri"/>
              <a:sym typeface="Calibri"/>
            </a:endParaRPr>
          </a:p>
        </p:txBody>
      </p:sp>
      <p:sp>
        <p:nvSpPr>
          <p:cNvPr id="776" name="Google Shape;776;p35"/>
          <p:cNvSpPr/>
          <p:nvPr/>
        </p:nvSpPr>
        <p:spPr>
          <a:xfrm>
            <a:off x="7150735" y="2861310"/>
            <a:ext cx="1135380" cy="699770"/>
          </a:xfrm>
          <a:prstGeom prst="flowChartDecision">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15</a:t>
            </a:r>
            <a:endParaRPr sz="2800">
              <a:solidFill>
                <a:schemeClr val="lt1"/>
              </a:solidFill>
              <a:latin typeface="Calibri"/>
              <a:ea typeface="Calibri"/>
              <a:cs typeface="Calibri"/>
              <a:sym typeface="Calibri"/>
            </a:endParaRPr>
          </a:p>
        </p:txBody>
      </p:sp>
      <p:sp>
        <p:nvSpPr>
          <p:cNvPr id="777" name="Google Shape;777;p35"/>
          <p:cNvSpPr/>
          <p:nvPr/>
        </p:nvSpPr>
        <p:spPr>
          <a:xfrm>
            <a:off x="8855075" y="3368040"/>
            <a:ext cx="1135380" cy="699770"/>
          </a:xfrm>
          <a:prstGeom prst="flowChartDecision">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8</a:t>
            </a:r>
            <a:endParaRPr sz="40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4"/>
                                        </p:tgtEl>
                                        <p:attrNameLst>
                                          <p:attrName>style.visibility</p:attrName>
                                        </p:attrNameLst>
                                      </p:cBhvr>
                                      <p:to>
                                        <p:strVal val="visible"/>
                                      </p:to>
                                    </p:set>
                                    <p:animEffect transition="in" filter="fade">
                                      <p:cBhvr>
                                        <p:cTn id="7" dur="500"/>
                                        <p:tgtEl>
                                          <p:spTgt spid="7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5"/>
                                        </p:tgtEl>
                                        <p:attrNameLst>
                                          <p:attrName>style.visibility</p:attrName>
                                        </p:attrNameLst>
                                      </p:cBhvr>
                                      <p:to>
                                        <p:strVal val="visible"/>
                                      </p:to>
                                    </p:set>
                                    <p:animEffect transition="in" filter="fade">
                                      <p:cBhvr>
                                        <p:cTn id="12" dur="500"/>
                                        <p:tgtEl>
                                          <p:spTgt spid="7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6"/>
                                        </p:tgtEl>
                                        <p:attrNameLst>
                                          <p:attrName>style.visibility</p:attrName>
                                        </p:attrNameLst>
                                      </p:cBhvr>
                                      <p:to>
                                        <p:strVal val="visible"/>
                                      </p:to>
                                    </p:set>
                                    <p:animEffect transition="in" filter="fade">
                                      <p:cBhvr>
                                        <p:cTn id="17" dur="500"/>
                                        <p:tgtEl>
                                          <p:spTgt spid="7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7"/>
                                        </p:tgtEl>
                                        <p:attrNameLst>
                                          <p:attrName>style.visibility</p:attrName>
                                        </p:attrNameLst>
                                      </p:cBhvr>
                                      <p:to>
                                        <p:strVal val="visible"/>
                                      </p:to>
                                    </p:set>
                                    <p:animEffect transition="in" filter="fade">
                                      <p:cBhvr>
                                        <p:cTn id="22" dur="500"/>
                                        <p:tgtEl>
                                          <p:spTgt spid="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36"/>
          <p:cNvSpPr txBox="1">
            <a:spLocks noGrp="1"/>
          </p:cNvSpPr>
          <p:nvPr>
            <p:ph type="title"/>
          </p:nvPr>
        </p:nvSpPr>
        <p:spPr>
          <a:xfrm>
            <a:off x="609601" y="27464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900"/>
              <a:buFont typeface="Calibri"/>
              <a:buNone/>
            </a:pPr>
            <a:endParaRPr/>
          </a:p>
        </p:txBody>
      </p:sp>
      <p:sp>
        <p:nvSpPr>
          <p:cNvPr id="783" name="Google Shape;783;p36"/>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36</a:t>
            </a:fld>
            <a:endParaRPr>
              <a:solidFill>
                <a:srgbClr val="888888"/>
              </a:solidFill>
            </a:endParaRPr>
          </a:p>
        </p:txBody>
      </p:sp>
      <p:pic>
        <p:nvPicPr>
          <p:cNvPr id="784" name="Google Shape;784;p36"/>
          <p:cNvPicPr preferRelativeResize="0">
            <a:picLocks noGrp="1"/>
          </p:cNvPicPr>
          <p:nvPr>
            <p:ph type="body" idx="1"/>
          </p:nvPr>
        </p:nvPicPr>
        <p:blipFill rotWithShape="1">
          <a:blip r:embed="rId3">
            <a:alphaModFix/>
          </a:blip>
          <a:srcRect/>
          <a:stretch/>
        </p:blipFill>
        <p:spPr>
          <a:xfrm>
            <a:off x="1710690" y="274955"/>
            <a:ext cx="9307195" cy="4330065"/>
          </a:xfrm>
          <a:prstGeom prst="rect">
            <a:avLst/>
          </a:prstGeom>
          <a:noFill/>
          <a:ln>
            <a:noFill/>
          </a:ln>
        </p:spPr>
      </p:pic>
      <p:sp>
        <p:nvSpPr>
          <p:cNvPr id="785" name="Google Shape;785;p36"/>
          <p:cNvSpPr/>
          <p:nvPr/>
        </p:nvSpPr>
        <p:spPr>
          <a:xfrm>
            <a:off x="2606675" y="4990465"/>
            <a:ext cx="7586345" cy="1450340"/>
          </a:xfrm>
          <a:prstGeom prst="wedgeRoundRectCallout">
            <a:avLst>
              <a:gd name="adj1" fmla="val -20833"/>
              <a:gd name="adj2" fmla="val 62500"/>
              <a:gd name="adj3" fmla="val 0"/>
            </a:avLst>
          </a:prstGeom>
          <a:solidFill>
            <a:schemeClr val="accent4"/>
          </a:solidFill>
          <a:ln w="25400" cap="flat" cmpd="sng">
            <a:solidFill>
              <a:srgbClr val="5631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Còn số vận động viên chưa qua cầu là:</a:t>
            </a:r>
            <a:endParaRPr sz="3600">
              <a:solidFill>
                <a:schemeClr val="lt1"/>
              </a:solidFill>
              <a:latin typeface="Calibri"/>
              <a:ea typeface="Calibri"/>
              <a:cs typeface="Calibri"/>
              <a:sym typeface="Calibri"/>
            </a:endParaRPr>
          </a:p>
          <a:p>
            <a:pPr marL="0" marR="0" lvl="0" indent="0" algn="ctr" rtl="0">
              <a:spcBef>
                <a:spcPts val="0"/>
              </a:spcBef>
              <a:spcAft>
                <a:spcPts val="0"/>
              </a:spcAft>
              <a:buNone/>
            </a:pPr>
            <a:r>
              <a:rPr lang="en-US" sz="3600">
                <a:solidFill>
                  <a:schemeClr val="lt1"/>
                </a:solidFill>
                <a:latin typeface="Calibri"/>
                <a:ea typeface="Calibri"/>
                <a:cs typeface="Calibri"/>
                <a:sym typeface="Calibri"/>
              </a:rPr>
              <a:t>15 - 6 = 9 (người)</a:t>
            </a:r>
            <a:endParaRPr sz="36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4"/>
                                        </p:tgtEl>
                                        <p:attrNameLst>
                                          <p:attrName>style.visibility</p:attrName>
                                        </p:attrNameLst>
                                      </p:cBhvr>
                                      <p:to>
                                        <p:strVal val="visible"/>
                                      </p:to>
                                    </p:set>
                                    <p:animEffect transition="in" filter="fade">
                                      <p:cBhvr>
                                        <p:cTn id="7" dur="500"/>
                                        <p:tgtEl>
                                          <p:spTgt spid="7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5"/>
                                        </p:tgtEl>
                                        <p:attrNameLst>
                                          <p:attrName>style.visibility</p:attrName>
                                        </p:attrNameLst>
                                      </p:cBhvr>
                                      <p:to>
                                        <p:strVal val="visible"/>
                                      </p:to>
                                    </p:set>
                                    <p:animEffect transition="in" filter="fade">
                                      <p:cBhvr>
                                        <p:cTn id="12" dur="500"/>
                                        <p:tgtEl>
                                          <p:spTgt spid="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37"/>
          <p:cNvPicPr preferRelativeResize="0"/>
          <p:nvPr/>
        </p:nvPicPr>
        <p:blipFill rotWithShape="1">
          <a:blip r:embed="rId3">
            <a:alphaModFix/>
          </a:blip>
          <a:srcRect t="3561" b="12057"/>
          <a:stretch/>
        </p:blipFill>
        <p:spPr>
          <a:xfrm>
            <a:off x="0" y="0"/>
            <a:ext cx="12192000" cy="6858000"/>
          </a:xfrm>
          <a:prstGeom prst="rect">
            <a:avLst/>
          </a:prstGeom>
          <a:noFill/>
          <a:ln>
            <a:noFill/>
          </a:ln>
        </p:spPr>
      </p:pic>
      <p:sp>
        <p:nvSpPr>
          <p:cNvPr id="791" name="Google Shape;791;p37"/>
          <p:cNvSpPr/>
          <p:nvPr/>
        </p:nvSpPr>
        <p:spPr>
          <a:xfrm>
            <a:off x="2368028" y="166200"/>
            <a:ext cx="745594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6000"/>
              <a:buFont typeface="Arial"/>
              <a:buNone/>
            </a:pPr>
            <a:r>
              <a:rPr lang="en-US" sz="6000" b="1" i="0" u="none" strike="noStrike" cap="none">
                <a:solidFill>
                  <a:srgbClr val="FFFFFF"/>
                </a:solidFill>
                <a:highlight>
                  <a:srgbClr val="800080"/>
                </a:highlight>
                <a:latin typeface="Arial"/>
                <a:ea typeface="Arial"/>
                <a:cs typeface="Arial"/>
                <a:sym typeface="Arial"/>
              </a:rPr>
              <a:t>CHÀO TẠM BIỆT </a:t>
            </a:r>
            <a:endParaRPr sz="6000" b="1" i="0" u="none" strike="noStrike" cap="none">
              <a:solidFill>
                <a:srgbClr val="FFFFFF"/>
              </a:solidFill>
              <a:highlight>
                <a:srgbClr val="800080"/>
              </a:highlight>
              <a:latin typeface="Arial"/>
              <a:ea typeface="Arial"/>
              <a:cs typeface="Arial"/>
              <a:sym typeface="Arial"/>
            </a:endParaRPr>
          </a:p>
        </p:txBody>
      </p:sp>
      <p:sp>
        <p:nvSpPr>
          <p:cNvPr id="792" name="Google Shape;792;p37"/>
          <p:cNvSpPr/>
          <p:nvPr/>
        </p:nvSpPr>
        <p:spPr>
          <a:xfrm>
            <a:off x="8523768" y="5761451"/>
            <a:ext cx="3668232" cy="930349"/>
          </a:xfrm>
          <a:prstGeom prst="roundRect">
            <a:avLst>
              <a:gd name="adj" fmla="val 16667"/>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Liên hệ giáo án:</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FB: Hương Thảo</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Gmail: tranthao121006@gmail.com</a:t>
            </a:r>
            <a:endParaRPr sz="1800" b="0" i="0" u="none" strike="noStrike" cap="none">
              <a:solidFill>
                <a:srgbClr val="000000"/>
              </a:solidFill>
              <a:latin typeface="Calibri"/>
              <a:ea typeface="Calibri"/>
              <a:cs typeface="Calibri"/>
              <a:sym typeface="Calibri"/>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90"/>
                                        </p:tgtEl>
                                        <p:attrNameLst>
                                          <p:attrName>style.visibility</p:attrName>
                                        </p:attrNameLst>
                                      </p:cBhvr>
                                      <p:to>
                                        <p:strVal val="visible"/>
                                      </p:to>
                                    </p:set>
                                    <p:anim calcmode="lin" valueType="num">
                                      <p:cBhvr additive="base">
                                        <p:cTn id="7" dur="1000"/>
                                        <p:tgtEl>
                                          <p:spTgt spid="7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4"/>
          <p:cNvPicPr preferRelativeResize="0"/>
          <p:nvPr/>
        </p:nvPicPr>
        <p:blipFill rotWithShape="1">
          <a:blip r:embed="rId3">
            <a:alphaModFix/>
          </a:blip>
          <a:srcRect l="-105" t="2331" r="1" b="53510"/>
          <a:stretch/>
        </p:blipFill>
        <p:spPr>
          <a:xfrm>
            <a:off x="-94673" y="-175160"/>
            <a:ext cx="12260240" cy="5053169"/>
          </a:xfrm>
          <a:prstGeom prst="rect">
            <a:avLst/>
          </a:prstGeom>
          <a:noFill/>
          <a:ln>
            <a:noFill/>
          </a:ln>
        </p:spPr>
      </p:pic>
      <p:sp>
        <p:nvSpPr>
          <p:cNvPr id="354" name="Google Shape;354;p4"/>
          <p:cNvSpPr/>
          <p:nvPr/>
        </p:nvSpPr>
        <p:spPr>
          <a:xfrm>
            <a:off x="307074" y="-75932"/>
            <a:ext cx="11515958" cy="2385138"/>
          </a:xfrm>
          <a:prstGeom prst="round2SameRect">
            <a:avLst>
              <a:gd name="adj1" fmla="val 16667"/>
              <a:gd name="adj2" fmla="val 50000"/>
            </a:avLst>
          </a:prstGeom>
          <a:solidFill>
            <a:srgbClr val="29E3B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5" name="Google Shape;355;p4"/>
          <p:cNvSpPr/>
          <p:nvPr/>
        </p:nvSpPr>
        <p:spPr>
          <a:xfrm>
            <a:off x="3684895" y="-31492"/>
            <a:ext cx="4162567" cy="668542"/>
          </a:xfrm>
          <a:prstGeom prst="round2DiagRect">
            <a:avLst>
              <a:gd name="adj1" fmla="val 50000"/>
              <a:gd name="adj2" fmla="val 42686"/>
            </a:avLst>
          </a:prstGeom>
          <a:solidFill>
            <a:srgbClr val="FFC000"/>
          </a:solidFill>
          <a:ln w="25400" cap="flat" cmpd="sng">
            <a:solidFill>
              <a:srgbClr val="DBB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Times New Roman"/>
              <a:buNone/>
            </a:pPr>
            <a:r>
              <a:rPr lang="en-US" sz="3200" b="1" i="0" u="none" strike="noStrike" cap="none">
                <a:solidFill>
                  <a:srgbClr val="FFFFFF"/>
                </a:solidFill>
                <a:latin typeface="Times New Roman"/>
                <a:ea typeface="Times New Roman"/>
                <a:cs typeface="Times New Roman"/>
                <a:sym typeface="Times New Roman"/>
              </a:rPr>
              <a:t>Câu Hỏi</a:t>
            </a:r>
            <a:endParaRPr sz="3200" b="1" i="0" u="none" strike="noStrike" cap="none">
              <a:solidFill>
                <a:srgbClr val="FFFFFF"/>
              </a:solidFill>
              <a:latin typeface="Times New Roman"/>
              <a:ea typeface="Times New Roman"/>
              <a:cs typeface="Times New Roman"/>
              <a:sym typeface="Times New Roman"/>
            </a:endParaRPr>
          </a:p>
        </p:txBody>
      </p:sp>
      <p:sp>
        <p:nvSpPr>
          <p:cNvPr id="356" name="Google Shape;356;p4"/>
          <p:cNvSpPr/>
          <p:nvPr/>
        </p:nvSpPr>
        <p:spPr>
          <a:xfrm>
            <a:off x="533401" y="2436406"/>
            <a:ext cx="5353380" cy="868222"/>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i="0" u="none" strike="noStrike" cap="none">
                <a:solidFill>
                  <a:srgbClr val="FFFF00"/>
                </a:solidFill>
                <a:latin typeface="Times New Roman"/>
                <a:ea typeface="Times New Roman"/>
                <a:cs typeface="Times New Roman"/>
                <a:sym typeface="Times New Roman"/>
              </a:rPr>
              <a:t>A.14 </a:t>
            </a:r>
            <a:endParaRPr sz="3600" b="1" i="0" u="none" strike="noStrike" cap="none">
              <a:solidFill>
                <a:srgbClr val="FFFF00"/>
              </a:solidFill>
              <a:latin typeface="Times New Roman"/>
              <a:ea typeface="Times New Roman"/>
              <a:cs typeface="Times New Roman"/>
              <a:sym typeface="Times New Roman"/>
            </a:endParaRPr>
          </a:p>
        </p:txBody>
      </p:sp>
      <p:sp>
        <p:nvSpPr>
          <p:cNvPr id="357" name="Google Shape;357;p4"/>
          <p:cNvSpPr/>
          <p:nvPr/>
        </p:nvSpPr>
        <p:spPr>
          <a:xfrm>
            <a:off x="6094470" y="2436406"/>
            <a:ext cx="5552756" cy="868222"/>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i="0" u="none" strike="noStrike" cap="none">
                <a:solidFill>
                  <a:srgbClr val="FFFF00"/>
                </a:solidFill>
                <a:latin typeface="Times New Roman"/>
                <a:ea typeface="Times New Roman"/>
                <a:cs typeface="Times New Roman"/>
                <a:sym typeface="Times New Roman"/>
              </a:rPr>
              <a:t>C.12</a:t>
            </a:r>
            <a:endParaRPr sz="3600" b="1" i="0" u="none" strike="noStrike" cap="none">
              <a:solidFill>
                <a:srgbClr val="FFFF00"/>
              </a:solidFill>
              <a:latin typeface="Times New Roman"/>
              <a:ea typeface="Times New Roman"/>
              <a:cs typeface="Times New Roman"/>
              <a:sym typeface="Times New Roman"/>
            </a:endParaRPr>
          </a:p>
        </p:txBody>
      </p:sp>
      <p:sp>
        <p:nvSpPr>
          <p:cNvPr id="358" name="Google Shape;358;p4"/>
          <p:cNvSpPr/>
          <p:nvPr/>
        </p:nvSpPr>
        <p:spPr>
          <a:xfrm>
            <a:off x="533401" y="3431828"/>
            <a:ext cx="5332906" cy="835100"/>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i="0" u="none" strike="noStrike" cap="none">
                <a:solidFill>
                  <a:srgbClr val="FFFF00"/>
                </a:solidFill>
                <a:latin typeface="Times New Roman"/>
                <a:ea typeface="Times New Roman"/>
                <a:cs typeface="Times New Roman"/>
                <a:sym typeface="Times New Roman"/>
              </a:rPr>
              <a:t>B.13</a:t>
            </a:r>
            <a:endParaRPr sz="3600" b="1" i="0" u="none" strike="noStrike" cap="none">
              <a:solidFill>
                <a:srgbClr val="FFFF00"/>
              </a:solidFill>
              <a:latin typeface="Times New Roman"/>
              <a:ea typeface="Times New Roman"/>
              <a:cs typeface="Times New Roman"/>
              <a:sym typeface="Times New Roman"/>
            </a:endParaRPr>
          </a:p>
        </p:txBody>
      </p:sp>
      <p:sp>
        <p:nvSpPr>
          <p:cNvPr id="359" name="Google Shape;359;p4"/>
          <p:cNvSpPr/>
          <p:nvPr/>
        </p:nvSpPr>
        <p:spPr>
          <a:xfrm>
            <a:off x="6176780" y="3431827"/>
            <a:ext cx="5470445" cy="837265"/>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i="0" u="none" strike="noStrike" cap="none">
                <a:solidFill>
                  <a:srgbClr val="FFFF00"/>
                </a:solidFill>
                <a:latin typeface="Times New Roman"/>
                <a:ea typeface="Times New Roman"/>
                <a:cs typeface="Times New Roman"/>
                <a:sym typeface="Times New Roman"/>
              </a:rPr>
              <a:t>D.16</a:t>
            </a:r>
            <a:endParaRPr sz="3600" b="1" i="0" u="none" strike="noStrike" cap="none">
              <a:solidFill>
                <a:srgbClr val="FFFF00"/>
              </a:solidFill>
              <a:latin typeface="Times New Roman"/>
              <a:ea typeface="Times New Roman"/>
              <a:cs typeface="Times New Roman"/>
              <a:sym typeface="Times New Roman"/>
            </a:endParaRPr>
          </a:p>
        </p:txBody>
      </p:sp>
      <p:cxnSp>
        <p:nvCxnSpPr>
          <p:cNvPr id="360" name="Google Shape;360;p4"/>
          <p:cNvCxnSpPr/>
          <p:nvPr/>
        </p:nvCxnSpPr>
        <p:spPr>
          <a:xfrm flipH="1">
            <a:off x="6061880" y="5053169"/>
            <a:ext cx="32590" cy="1799287"/>
          </a:xfrm>
          <a:prstGeom prst="straightConnector1">
            <a:avLst/>
          </a:prstGeom>
          <a:noFill/>
          <a:ln w="76200" cap="flat" cmpd="sng">
            <a:solidFill>
              <a:srgbClr val="FF0000"/>
            </a:solidFill>
            <a:prstDash val="solid"/>
            <a:round/>
            <a:headEnd type="none" w="sm" len="sm"/>
            <a:tailEnd type="none" w="sm" len="sm"/>
          </a:ln>
        </p:spPr>
      </p:cxnSp>
      <p:pic>
        <p:nvPicPr>
          <p:cNvPr id="361" name="Google Shape;361;p4"/>
          <p:cNvPicPr preferRelativeResize="0"/>
          <p:nvPr/>
        </p:nvPicPr>
        <p:blipFill rotWithShape="1">
          <a:blip r:embed="rId4">
            <a:alphaModFix/>
          </a:blip>
          <a:srcRect/>
          <a:stretch/>
        </p:blipFill>
        <p:spPr>
          <a:xfrm>
            <a:off x="5866307" y="-911959"/>
            <a:ext cx="609600" cy="609600"/>
          </a:xfrm>
          <a:prstGeom prst="rect">
            <a:avLst/>
          </a:prstGeom>
          <a:noFill/>
          <a:ln>
            <a:noFill/>
          </a:ln>
        </p:spPr>
      </p:pic>
      <p:pic>
        <p:nvPicPr>
          <p:cNvPr id="362" name="Google Shape;362;p4" descr="ALRMCLOK"/>
          <p:cNvPicPr preferRelativeResize="0"/>
          <p:nvPr/>
        </p:nvPicPr>
        <p:blipFill rotWithShape="1">
          <a:blip r:embed="rId5">
            <a:alphaModFix/>
          </a:blip>
          <a:srcRect/>
          <a:stretch/>
        </p:blipFill>
        <p:spPr>
          <a:xfrm>
            <a:off x="533400" y="457200"/>
            <a:ext cx="1008063" cy="1219200"/>
          </a:xfrm>
          <a:prstGeom prst="rect">
            <a:avLst/>
          </a:prstGeom>
          <a:noFill/>
          <a:ln>
            <a:noFill/>
          </a:ln>
        </p:spPr>
      </p:pic>
      <p:sp>
        <p:nvSpPr>
          <p:cNvPr id="363" name="Google Shape;363;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15</a:t>
            </a:r>
            <a:endParaRPr sz="2800">
              <a:solidFill>
                <a:srgbClr val="DC2608"/>
              </a:solidFill>
              <a:latin typeface="Arial"/>
              <a:ea typeface="Arial"/>
              <a:cs typeface="Arial"/>
              <a:sym typeface="Arial"/>
            </a:endParaRPr>
          </a:p>
        </p:txBody>
      </p:sp>
      <p:sp>
        <p:nvSpPr>
          <p:cNvPr id="364" name="Google Shape;364;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14</a:t>
            </a:r>
            <a:endParaRPr sz="2800">
              <a:solidFill>
                <a:srgbClr val="DC2608"/>
              </a:solidFill>
              <a:latin typeface="Arial"/>
              <a:ea typeface="Arial"/>
              <a:cs typeface="Arial"/>
              <a:sym typeface="Arial"/>
            </a:endParaRPr>
          </a:p>
        </p:txBody>
      </p:sp>
      <p:sp>
        <p:nvSpPr>
          <p:cNvPr id="365" name="Google Shape;365;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13</a:t>
            </a:r>
            <a:endParaRPr sz="2800">
              <a:solidFill>
                <a:srgbClr val="DC2608"/>
              </a:solidFill>
              <a:latin typeface="Arial"/>
              <a:ea typeface="Arial"/>
              <a:cs typeface="Arial"/>
              <a:sym typeface="Arial"/>
            </a:endParaRPr>
          </a:p>
        </p:txBody>
      </p:sp>
      <p:sp>
        <p:nvSpPr>
          <p:cNvPr id="366" name="Google Shape;366;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12</a:t>
            </a:r>
            <a:endParaRPr sz="2800">
              <a:solidFill>
                <a:srgbClr val="DC2608"/>
              </a:solidFill>
              <a:latin typeface="Arial"/>
              <a:ea typeface="Arial"/>
              <a:cs typeface="Arial"/>
              <a:sym typeface="Arial"/>
            </a:endParaRPr>
          </a:p>
        </p:txBody>
      </p:sp>
      <p:sp>
        <p:nvSpPr>
          <p:cNvPr id="367" name="Google Shape;367;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11</a:t>
            </a:r>
            <a:endParaRPr sz="2800">
              <a:solidFill>
                <a:srgbClr val="DC2608"/>
              </a:solidFill>
              <a:latin typeface="Arial"/>
              <a:ea typeface="Arial"/>
              <a:cs typeface="Arial"/>
              <a:sym typeface="Arial"/>
            </a:endParaRPr>
          </a:p>
        </p:txBody>
      </p:sp>
      <p:sp>
        <p:nvSpPr>
          <p:cNvPr id="368" name="Google Shape;368;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10</a:t>
            </a:r>
            <a:endParaRPr sz="2800">
              <a:solidFill>
                <a:srgbClr val="DC2608"/>
              </a:solidFill>
              <a:latin typeface="Arial"/>
              <a:ea typeface="Arial"/>
              <a:cs typeface="Arial"/>
              <a:sym typeface="Arial"/>
            </a:endParaRPr>
          </a:p>
        </p:txBody>
      </p:sp>
      <p:sp>
        <p:nvSpPr>
          <p:cNvPr id="369" name="Google Shape;369;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9</a:t>
            </a:r>
            <a:endParaRPr sz="2800">
              <a:solidFill>
                <a:srgbClr val="DC2608"/>
              </a:solidFill>
              <a:latin typeface="Arial"/>
              <a:ea typeface="Arial"/>
              <a:cs typeface="Arial"/>
              <a:sym typeface="Arial"/>
            </a:endParaRPr>
          </a:p>
        </p:txBody>
      </p:sp>
      <p:sp>
        <p:nvSpPr>
          <p:cNvPr id="370" name="Google Shape;370;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8</a:t>
            </a:r>
            <a:endParaRPr sz="2800">
              <a:solidFill>
                <a:srgbClr val="DC2608"/>
              </a:solidFill>
              <a:latin typeface="Arial"/>
              <a:ea typeface="Arial"/>
              <a:cs typeface="Arial"/>
              <a:sym typeface="Arial"/>
            </a:endParaRPr>
          </a:p>
        </p:txBody>
      </p:sp>
      <p:sp>
        <p:nvSpPr>
          <p:cNvPr id="371" name="Google Shape;371;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7</a:t>
            </a:r>
            <a:endParaRPr sz="2800">
              <a:solidFill>
                <a:srgbClr val="DC2608"/>
              </a:solidFill>
              <a:latin typeface="Arial"/>
              <a:ea typeface="Arial"/>
              <a:cs typeface="Arial"/>
              <a:sym typeface="Arial"/>
            </a:endParaRPr>
          </a:p>
        </p:txBody>
      </p:sp>
      <p:sp>
        <p:nvSpPr>
          <p:cNvPr id="372" name="Google Shape;372;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6</a:t>
            </a:r>
            <a:endParaRPr sz="2800">
              <a:solidFill>
                <a:srgbClr val="DC2608"/>
              </a:solidFill>
              <a:latin typeface="Arial"/>
              <a:ea typeface="Arial"/>
              <a:cs typeface="Arial"/>
              <a:sym typeface="Arial"/>
            </a:endParaRPr>
          </a:p>
        </p:txBody>
      </p:sp>
      <p:sp>
        <p:nvSpPr>
          <p:cNvPr id="373" name="Google Shape;373;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5</a:t>
            </a:r>
            <a:endParaRPr sz="2800">
              <a:solidFill>
                <a:srgbClr val="DC2608"/>
              </a:solidFill>
              <a:latin typeface="Arial"/>
              <a:ea typeface="Arial"/>
              <a:cs typeface="Arial"/>
              <a:sym typeface="Arial"/>
            </a:endParaRPr>
          </a:p>
        </p:txBody>
      </p:sp>
      <p:sp>
        <p:nvSpPr>
          <p:cNvPr id="374" name="Google Shape;374;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4</a:t>
            </a:r>
            <a:endParaRPr sz="2800">
              <a:solidFill>
                <a:srgbClr val="DC2608"/>
              </a:solidFill>
              <a:latin typeface="Arial"/>
              <a:ea typeface="Arial"/>
              <a:cs typeface="Arial"/>
              <a:sym typeface="Arial"/>
            </a:endParaRPr>
          </a:p>
        </p:txBody>
      </p:sp>
      <p:sp>
        <p:nvSpPr>
          <p:cNvPr id="375" name="Google Shape;375;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3</a:t>
            </a:r>
            <a:endParaRPr sz="2800">
              <a:solidFill>
                <a:srgbClr val="DC2608"/>
              </a:solidFill>
              <a:latin typeface="Arial"/>
              <a:ea typeface="Arial"/>
              <a:cs typeface="Arial"/>
              <a:sym typeface="Arial"/>
            </a:endParaRPr>
          </a:p>
        </p:txBody>
      </p:sp>
      <p:sp>
        <p:nvSpPr>
          <p:cNvPr id="376" name="Google Shape;376;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2</a:t>
            </a:r>
            <a:endParaRPr sz="2800">
              <a:solidFill>
                <a:srgbClr val="DC2608"/>
              </a:solidFill>
              <a:latin typeface="Arial"/>
              <a:ea typeface="Arial"/>
              <a:cs typeface="Arial"/>
              <a:sym typeface="Arial"/>
            </a:endParaRPr>
          </a:p>
        </p:txBody>
      </p:sp>
      <p:sp>
        <p:nvSpPr>
          <p:cNvPr id="377" name="Google Shape;377;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a:t>
            </a:r>
            <a:endParaRPr sz="2800">
              <a:solidFill>
                <a:srgbClr val="DC2608"/>
              </a:solidFill>
              <a:latin typeface="Arial"/>
              <a:ea typeface="Arial"/>
              <a:cs typeface="Arial"/>
              <a:sym typeface="Arial"/>
            </a:endParaRPr>
          </a:p>
        </p:txBody>
      </p:sp>
      <p:sp>
        <p:nvSpPr>
          <p:cNvPr id="378" name="Google Shape;378;p4"/>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0</a:t>
            </a:r>
            <a:endParaRPr sz="2800">
              <a:solidFill>
                <a:srgbClr val="DC2608"/>
              </a:solidFill>
              <a:latin typeface="Arial"/>
              <a:ea typeface="Arial"/>
              <a:cs typeface="Arial"/>
              <a:sym typeface="Arial"/>
            </a:endParaRPr>
          </a:p>
        </p:txBody>
      </p:sp>
      <p:pic>
        <p:nvPicPr>
          <p:cNvPr id="379" name="Google Shape;379;p4"/>
          <p:cNvPicPr preferRelativeResize="0"/>
          <p:nvPr/>
        </p:nvPicPr>
        <p:blipFill rotWithShape="1">
          <a:blip r:embed="rId6">
            <a:alphaModFix/>
          </a:blip>
          <a:srcRect l="30642" t="31195" r="31012" b="4111"/>
          <a:stretch/>
        </p:blipFill>
        <p:spPr>
          <a:xfrm>
            <a:off x="10900071" y="5355528"/>
            <a:ext cx="1325091" cy="1401299"/>
          </a:xfrm>
          <a:prstGeom prst="rect">
            <a:avLst/>
          </a:prstGeom>
          <a:noFill/>
          <a:ln>
            <a:noFill/>
          </a:ln>
        </p:spPr>
      </p:pic>
      <p:pic>
        <p:nvPicPr>
          <p:cNvPr id="380" name="Google Shape;380;p4"/>
          <p:cNvPicPr preferRelativeResize="0"/>
          <p:nvPr/>
        </p:nvPicPr>
        <p:blipFill rotWithShape="1">
          <a:blip r:embed="rId7">
            <a:alphaModFix/>
          </a:blip>
          <a:srcRect l="24108" t="17379" r="35451" b="16393"/>
          <a:stretch/>
        </p:blipFill>
        <p:spPr>
          <a:xfrm>
            <a:off x="-94673" y="5470358"/>
            <a:ext cx="1274482" cy="1478256"/>
          </a:xfrm>
          <a:prstGeom prst="rect">
            <a:avLst/>
          </a:prstGeom>
          <a:noFill/>
          <a:ln>
            <a:noFill/>
          </a:ln>
        </p:spPr>
      </p:pic>
      <p:pic>
        <p:nvPicPr>
          <p:cNvPr id="381" name="Google Shape;381;p4"/>
          <p:cNvPicPr preferRelativeResize="0"/>
          <p:nvPr/>
        </p:nvPicPr>
        <p:blipFill rotWithShape="1">
          <a:blip r:embed="rId8">
            <a:alphaModFix/>
          </a:blip>
          <a:srcRect/>
          <a:stretch/>
        </p:blipFill>
        <p:spPr>
          <a:xfrm>
            <a:off x="1490283" y="4269092"/>
            <a:ext cx="8752048" cy="2487735"/>
          </a:xfrm>
          <a:prstGeom prst="rect">
            <a:avLst/>
          </a:prstGeom>
          <a:noFill/>
          <a:ln>
            <a:noFill/>
          </a:ln>
          <a:effectLst>
            <a:outerShdw blurRad="76200" dist="139700" dir="18900000" sy="23000" kx="-1200000" algn="bl" rotWithShape="0">
              <a:srgbClr val="000000">
                <a:alpha val="20000"/>
              </a:srgbClr>
            </a:outerShdw>
          </a:effectLst>
        </p:spPr>
      </p:pic>
      <p:pic>
        <p:nvPicPr>
          <p:cNvPr id="382" name="Google Shape;382;p4"/>
          <p:cNvPicPr preferRelativeResize="0"/>
          <p:nvPr/>
        </p:nvPicPr>
        <p:blipFill rotWithShape="1">
          <a:blip r:embed="rId9">
            <a:alphaModFix/>
          </a:blip>
          <a:srcRect/>
          <a:stretch/>
        </p:blipFill>
        <p:spPr>
          <a:xfrm>
            <a:off x="4177030" y="746760"/>
            <a:ext cx="3138805" cy="13836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0"/>
                                        <p:tgtEl>
                                          <p:spTgt spid="361"/>
                                        </p:tgtEl>
                                      </p:cBhvr>
                                    </p:animEffect>
                                  </p:childTnLst>
                                </p:cTn>
                              </p:par>
                              <p:par>
                                <p:cTn id="8" presetID="23" presetClass="entr" presetSubtype="16" fill="hold" nodeType="withEffect">
                                  <p:stCondLst>
                                    <p:cond delay="0"/>
                                  </p:stCondLst>
                                  <p:childTnLst>
                                    <p:set>
                                      <p:cBhvr>
                                        <p:cTn id="9" dur="1" fill="hold">
                                          <p:stCondLst>
                                            <p:cond delay="0"/>
                                          </p:stCondLst>
                                        </p:cTn>
                                        <p:tgtEl>
                                          <p:spTgt spid="355"/>
                                        </p:tgtEl>
                                        <p:attrNameLst>
                                          <p:attrName>style.visibility</p:attrName>
                                        </p:attrNameLst>
                                      </p:cBhvr>
                                      <p:to>
                                        <p:strVal val="visible"/>
                                      </p:to>
                                    </p:set>
                                    <p:anim calcmode="lin" valueType="num">
                                      <p:cBhvr additive="base">
                                        <p:cTn id="10" dur="500"/>
                                        <p:tgtEl>
                                          <p:spTgt spid="355"/>
                                        </p:tgtEl>
                                        <p:attrNameLst>
                                          <p:attrName>ppt_w</p:attrName>
                                        </p:attrNameLst>
                                      </p:cBhvr>
                                      <p:tavLst>
                                        <p:tav tm="0">
                                          <p:val>
                                            <p:strVal val="0"/>
                                          </p:val>
                                        </p:tav>
                                        <p:tav tm="100000">
                                          <p:val>
                                            <p:strVal val="#ppt_w"/>
                                          </p:val>
                                        </p:tav>
                                      </p:tavLst>
                                    </p:anim>
                                    <p:anim calcmode="lin" valueType="num">
                                      <p:cBhvr additive="base">
                                        <p:cTn id="11" dur="500"/>
                                        <p:tgtEl>
                                          <p:spTgt spid="355"/>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354"/>
                                        </p:tgtEl>
                                        <p:attrNameLst>
                                          <p:attrName>style.visibility</p:attrName>
                                        </p:attrNameLst>
                                      </p:cBhvr>
                                      <p:to>
                                        <p:strVal val="visible"/>
                                      </p:to>
                                    </p:set>
                                    <p:anim calcmode="lin" valueType="num">
                                      <p:cBhvr additive="base">
                                        <p:cTn id="14" dur="500"/>
                                        <p:tgtEl>
                                          <p:spTgt spid="354"/>
                                        </p:tgtEl>
                                        <p:attrNameLst>
                                          <p:attrName>ppt_w</p:attrName>
                                        </p:attrNameLst>
                                      </p:cBhvr>
                                      <p:tavLst>
                                        <p:tav tm="0">
                                          <p:val>
                                            <p:strVal val="0"/>
                                          </p:val>
                                        </p:tav>
                                        <p:tav tm="100000">
                                          <p:val>
                                            <p:strVal val="#ppt_w"/>
                                          </p:val>
                                        </p:tav>
                                      </p:tavLst>
                                    </p:anim>
                                    <p:anim calcmode="lin" valueType="num">
                                      <p:cBhvr additive="base">
                                        <p:cTn id="15" dur="500"/>
                                        <p:tgtEl>
                                          <p:spTgt spid="354"/>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356"/>
                                        </p:tgtEl>
                                        <p:attrNameLst>
                                          <p:attrName>style.visibility</p:attrName>
                                        </p:attrNameLst>
                                      </p:cBhvr>
                                      <p:to>
                                        <p:strVal val="visible"/>
                                      </p:to>
                                    </p:set>
                                    <p:animEffect transition="in" filter="fade">
                                      <p:cBhvr>
                                        <p:cTn id="18" dur="750"/>
                                        <p:tgtEl>
                                          <p:spTgt spid="356"/>
                                        </p:tgtEl>
                                      </p:cBhvr>
                                    </p:animEffect>
                                  </p:childTnLst>
                                </p:cTn>
                              </p:par>
                              <p:par>
                                <p:cTn id="19" presetID="10" presetClass="entr" presetSubtype="0" fill="hold" nodeType="withEffect">
                                  <p:stCondLst>
                                    <p:cond delay="0"/>
                                  </p:stCondLst>
                                  <p:childTnLst>
                                    <p:set>
                                      <p:cBhvr>
                                        <p:cTn id="20" dur="1" fill="hold">
                                          <p:stCondLst>
                                            <p:cond delay="0"/>
                                          </p:stCondLst>
                                        </p:cTn>
                                        <p:tgtEl>
                                          <p:spTgt spid="357"/>
                                        </p:tgtEl>
                                        <p:attrNameLst>
                                          <p:attrName>style.visibility</p:attrName>
                                        </p:attrNameLst>
                                      </p:cBhvr>
                                      <p:to>
                                        <p:strVal val="visible"/>
                                      </p:to>
                                    </p:set>
                                    <p:animEffect transition="in" filter="fade">
                                      <p:cBhvr>
                                        <p:cTn id="21" dur="750"/>
                                        <p:tgtEl>
                                          <p:spTgt spid="357"/>
                                        </p:tgtEl>
                                      </p:cBhvr>
                                    </p:animEffect>
                                  </p:childTnLst>
                                </p:cTn>
                              </p:par>
                              <p:par>
                                <p:cTn id="22" presetID="10" presetClass="entr" presetSubtype="0" fill="hold" nodeType="withEffect">
                                  <p:stCondLst>
                                    <p:cond delay="0"/>
                                  </p:stCondLst>
                                  <p:childTnLst>
                                    <p:set>
                                      <p:cBhvr>
                                        <p:cTn id="23" dur="1" fill="hold">
                                          <p:stCondLst>
                                            <p:cond delay="0"/>
                                          </p:stCondLst>
                                        </p:cTn>
                                        <p:tgtEl>
                                          <p:spTgt spid="359"/>
                                        </p:tgtEl>
                                        <p:attrNameLst>
                                          <p:attrName>style.visibility</p:attrName>
                                        </p:attrNameLst>
                                      </p:cBhvr>
                                      <p:to>
                                        <p:strVal val="visible"/>
                                      </p:to>
                                    </p:set>
                                    <p:animEffect transition="in" filter="fade">
                                      <p:cBhvr>
                                        <p:cTn id="24" dur="750"/>
                                        <p:tgtEl>
                                          <p:spTgt spid="359"/>
                                        </p:tgtEl>
                                      </p:cBhvr>
                                    </p:animEffect>
                                  </p:childTnLst>
                                </p:cTn>
                              </p:par>
                              <p:par>
                                <p:cTn id="25" presetID="10" presetClass="entr" presetSubtype="0" fill="hold" nodeType="withEffect">
                                  <p:stCondLst>
                                    <p:cond delay="0"/>
                                  </p:stCondLst>
                                  <p:childTnLst>
                                    <p:set>
                                      <p:cBhvr>
                                        <p:cTn id="26" dur="1" fill="hold">
                                          <p:stCondLst>
                                            <p:cond delay="0"/>
                                          </p:stCondLst>
                                        </p:cTn>
                                        <p:tgtEl>
                                          <p:spTgt spid="358"/>
                                        </p:tgtEl>
                                        <p:attrNameLst>
                                          <p:attrName>style.visibility</p:attrName>
                                        </p:attrNameLst>
                                      </p:cBhvr>
                                      <p:to>
                                        <p:strVal val="visible"/>
                                      </p:to>
                                    </p:set>
                                    <p:animEffect transition="in" filter="fade">
                                      <p:cBhvr>
                                        <p:cTn id="27" dur="750"/>
                                        <p:tgtEl>
                                          <p:spTgt spid="358"/>
                                        </p:tgtEl>
                                      </p:cBhvr>
                                    </p:animEffect>
                                  </p:childTnLst>
                                </p:cTn>
                              </p:par>
                              <p:par>
                                <p:cTn id="28" presetID="10" presetClass="entr" presetSubtype="0" fill="hold" nodeType="withEffect">
                                  <p:stCondLst>
                                    <p:cond delay="0"/>
                                  </p:stCondLst>
                                  <p:childTnLst>
                                    <p:set>
                                      <p:cBhvr>
                                        <p:cTn id="29" dur="1" fill="hold">
                                          <p:stCondLst>
                                            <p:cond delay="0"/>
                                          </p:stCondLst>
                                        </p:cTn>
                                        <p:tgtEl>
                                          <p:spTgt spid="382"/>
                                        </p:tgtEl>
                                        <p:attrNameLst>
                                          <p:attrName>style.visibility</p:attrName>
                                        </p:attrNameLst>
                                      </p:cBhvr>
                                      <p:to>
                                        <p:strVal val="visible"/>
                                      </p:to>
                                    </p:set>
                                    <p:animEffect transition="in" filter="fade">
                                      <p:cBhvr>
                                        <p:cTn id="30" dur="500"/>
                                        <p:tgtEl>
                                          <p:spTgt spid="38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1000"/>
                                  </p:stCondLst>
                                  <p:childTnLst>
                                    <p:set>
                                      <p:cBhvr>
                                        <p:cTn id="34" dur="1" fill="hold">
                                          <p:stCondLst>
                                            <p:cond delay="0"/>
                                          </p:stCondLst>
                                        </p:cTn>
                                        <p:tgtEl>
                                          <p:spTgt spid="363"/>
                                        </p:tgtEl>
                                        <p:attrNameLst>
                                          <p:attrName>style.visibility</p:attrName>
                                        </p:attrNameLst>
                                      </p:cBhvr>
                                      <p:to>
                                        <p:strVal val="visible"/>
                                      </p:to>
                                    </p:set>
                                  </p:childTnLst>
                                </p:cTn>
                              </p:par>
                            </p:childTnLst>
                          </p:cTn>
                        </p:par>
                        <p:par>
                          <p:cTn id="35" fill="hold">
                            <p:stCondLst>
                              <p:cond delay="1"/>
                            </p:stCondLst>
                            <p:childTnLst>
                              <p:par>
                                <p:cTn id="36" presetID="1" presetClass="entr" presetSubtype="0" fill="hold" nodeType="afterEffect">
                                  <p:stCondLst>
                                    <p:cond delay="1000"/>
                                  </p:stCondLst>
                                  <p:childTnLst>
                                    <p:set>
                                      <p:cBhvr>
                                        <p:cTn id="37" dur="1" fill="hold">
                                          <p:stCondLst>
                                            <p:cond delay="0"/>
                                          </p:stCondLst>
                                        </p:cTn>
                                        <p:tgtEl>
                                          <p:spTgt spid="364"/>
                                        </p:tgtEl>
                                        <p:attrNameLst>
                                          <p:attrName>style.visibility</p:attrName>
                                        </p:attrNameLst>
                                      </p:cBhvr>
                                      <p:to>
                                        <p:strVal val="visible"/>
                                      </p:to>
                                    </p:set>
                                  </p:childTnLst>
                                </p:cTn>
                              </p:par>
                            </p:childTnLst>
                          </p:cTn>
                        </p:par>
                        <p:par>
                          <p:cTn id="38" fill="hold">
                            <p:stCondLst>
                              <p:cond delay="2"/>
                            </p:stCondLst>
                            <p:childTnLst>
                              <p:par>
                                <p:cTn id="39" presetID="1" presetClass="entr" presetSubtype="0" fill="hold" nodeType="afterEffect">
                                  <p:stCondLst>
                                    <p:cond delay="1000"/>
                                  </p:stCondLst>
                                  <p:childTnLst>
                                    <p:set>
                                      <p:cBhvr>
                                        <p:cTn id="40" dur="1" fill="hold">
                                          <p:stCondLst>
                                            <p:cond delay="0"/>
                                          </p:stCondLst>
                                        </p:cTn>
                                        <p:tgtEl>
                                          <p:spTgt spid="365"/>
                                        </p:tgtEl>
                                        <p:attrNameLst>
                                          <p:attrName>style.visibility</p:attrName>
                                        </p:attrNameLst>
                                      </p:cBhvr>
                                      <p:to>
                                        <p:strVal val="visible"/>
                                      </p:to>
                                    </p:set>
                                  </p:childTnLst>
                                </p:cTn>
                              </p:par>
                            </p:childTnLst>
                          </p:cTn>
                        </p:par>
                        <p:par>
                          <p:cTn id="41" fill="hold">
                            <p:stCondLst>
                              <p:cond delay="3"/>
                            </p:stCondLst>
                            <p:childTnLst>
                              <p:par>
                                <p:cTn id="42" presetID="1" presetClass="entr" presetSubtype="0" fill="hold" nodeType="afterEffect">
                                  <p:stCondLst>
                                    <p:cond delay="1000"/>
                                  </p:stCondLst>
                                  <p:childTnLst>
                                    <p:set>
                                      <p:cBhvr>
                                        <p:cTn id="43" dur="1" fill="hold">
                                          <p:stCondLst>
                                            <p:cond delay="0"/>
                                          </p:stCondLst>
                                        </p:cTn>
                                        <p:tgtEl>
                                          <p:spTgt spid="366"/>
                                        </p:tgtEl>
                                        <p:attrNameLst>
                                          <p:attrName>style.visibility</p:attrName>
                                        </p:attrNameLst>
                                      </p:cBhvr>
                                      <p:to>
                                        <p:strVal val="visible"/>
                                      </p:to>
                                    </p:set>
                                  </p:childTnLst>
                                </p:cTn>
                              </p:par>
                            </p:childTnLst>
                          </p:cTn>
                        </p:par>
                        <p:par>
                          <p:cTn id="44" fill="hold">
                            <p:stCondLst>
                              <p:cond delay="4"/>
                            </p:stCondLst>
                            <p:childTnLst>
                              <p:par>
                                <p:cTn id="45" presetID="1" presetClass="entr" presetSubtype="0" fill="hold" nodeType="afterEffect">
                                  <p:stCondLst>
                                    <p:cond delay="1000"/>
                                  </p:stCondLst>
                                  <p:childTnLst>
                                    <p:set>
                                      <p:cBhvr>
                                        <p:cTn id="46" dur="1" fill="hold">
                                          <p:stCondLst>
                                            <p:cond delay="0"/>
                                          </p:stCondLst>
                                        </p:cTn>
                                        <p:tgtEl>
                                          <p:spTgt spid="367"/>
                                        </p:tgtEl>
                                        <p:attrNameLst>
                                          <p:attrName>style.visibility</p:attrName>
                                        </p:attrNameLst>
                                      </p:cBhvr>
                                      <p:to>
                                        <p:strVal val="visible"/>
                                      </p:to>
                                    </p:set>
                                  </p:childTnLst>
                                </p:cTn>
                              </p:par>
                            </p:childTnLst>
                          </p:cTn>
                        </p:par>
                        <p:par>
                          <p:cTn id="47" fill="hold">
                            <p:stCondLst>
                              <p:cond delay="5"/>
                            </p:stCondLst>
                            <p:childTnLst>
                              <p:par>
                                <p:cTn id="48" presetID="1" presetClass="entr" presetSubtype="0" fill="hold" nodeType="afterEffect">
                                  <p:stCondLst>
                                    <p:cond delay="1000"/>
                                  </p:stCondLst>
                                  <p:childTnLst>
                                    <p:set>
                                      <p:cBhvr>
                                        <p:cTn id="49" dur="1" fill="hold">
                                          <p:stCondLst>
                                            <p:cond delay="0"/>
                                          </p:stCondLst>
                                        </p:cTn>
                                        <p:tgtEl>
                                          <p:spTgt spid="368"/>
                                        </p:tgtEl>
                                        <p:attrNameLst>
                                          <p:attrName>style.visibility</p:attrName>
                                        </p:attrNameLst>
                                      </p:cBhvr>
                                      <p:to>
                                        <p:strVal val="visible"/>
                                      </p:to>
                                    </p:set>
                                  </p:childTnLst>
                                </p:cTn>
                              </p:par>
                            </p:childTnLst>
                          </p:cTn>
                        </p:par>
                        <p:par>
                          <p:cTn id="50" fill="hold">
                            <p:stCondLst>
                              <p:cond delay="6"/>
                            </p:stCondLst>
                            <p:childTnLst>
                              <p:par>
                                <p:cTn id="51" presetID="1" presetClass="entr" presetSubtype="0" fill="hold" nodeType="afterEffect">
                                  <p:stCondLst>
                                    <p:cond delay="1000"/>
                                  </p:stCondLst>
                                  <p:childTnLst>
                                    <p:set>
                                      <p:cBhvr>
                                        <p:cTn id="52" dur="1" fill="hold">
                                          <p:stCondLst>
                                            <p:cond delay="0"/>
                                          </p:stCondLst>
                                        </p:cTn>
                                        <p:tgtEl>
                                          <p:spTgt spid="369"/>
                                        </p:tgtEl>
                                        <p:attrNameLst>
                                          <p:attrName>style.visibility</p:attrName>
                                        </p:attrNameLst>
                                      </p:cBhvr>
                                      <p:to>
                                        <p:strVal val="visible"/>
                                      </p:to>
                                    </p:set>
                                  </p:childTnLst>
                                </p:cTn>
                              </p:par>
                            </p:childTnLst>
                          </p:cTn>
                        </p:par>
                        <p:par>
                          <p:cTn id="53" fill="hold">
                            <p:stCondLst>
                              <p:cond delay="7"/>
                            </p:stCondLst>
                            <p:childTnLst>
                              <p:par>
                                <p:cTn id="54" presetID="1" presetClass="entr" presetSubtype="0" fill="hold" nodeType="afterEffect">
                                  <p:stCondLst>
                                    <p:cond delay="1000"/>
                                  </p:stCondLst>
                                  <p:childTnLst>
                                    <p:set>
                                      <p:cBhvr>
                                        <p:cTn id="55" dur="1" fill="hold">
                                          <p:stCondLst>
                                            <p:cond delay="0"/>
                                          </p:stCondLst>
                                        </p:cTn>
                                        <p:tgtEl>
                                          <p:spTgt spid="370"/>
                                        </p:tgtEl>
                                        <p:attrNameLst>
                                          <p:attrName>style.visibility</p:attrName>
                                        </p:attrNameLst>
                                      </p:cBhvr>
                                      <p:to>
                                        <p:strVal val="visible"/>
                                      </p:to>
                                    </p:set>
                                  </p:childTnLst>
                                </p:cTn>
                              </p:par>
                            </p:childTnLst>
                          </p:cTn>
                        </p:par>
                        <p:par>
                          <p:cTn id="56" fill="hold">
                            <p:stCondLst>
                              <p:cond delay="8"/>
                            </p:stCondLst>
                            <p:childTnLst>
                              <p:par>
                                <p:cTn id="57" presetID="1" presetClass="entr" presetSubtype="0" fill="hold" nodeType="afterEffect">
                                  <p:stCondLst>
                                    <p:cond delay="1000"/>
                                  </p:stCondLst>
                                  <p:childTnLst>
                                    <p:set>
                                      <p:cBhvr>
                                        <p:cTn id="58" dur="1" fill="hold">
                                          <p:stCondLst>
                                            <p:cond delay="0"/>
                                          </p:stCondLst>
                                        </p:cTn>
                                        <p:tgtEl>
                                          <p:spTgt spid="371"/>
                                        </p:tgtEl>
                                        <p:attrNameLst>
                                          <p:attrName>style.visibility</p:attrName>
                                        </p:attrNameLst>
                                      </p:cBhvr>
                                      <p:to>
                                        <p:strVal val="visible"/>
                                      </p:to>
                                    </p:set>
                                  </p:childTnLst>
                                </p:cTn>
                              </p:par>
                            </p:childTnLst>
                          </p:cTn>
                        </p:par>
                        <p:par>
                          <p:cTn id="59" fill="hold">
                            <p:stCondLst>
                              <p:cond delay="9"/>
                            </p:stCondLst>
                            <p:childTnLst>
                              <p:par>
                                <p:cTn id="60" presetID="1" presetClass="entr" presetSubtype="0" fill="hold" nodeType="afterEffect">
                                  <p:stCondLst>
                                    <p:cond delay="1000"/>
                                  </p:stCondLst>
                                  <p:childTnLst>
                                    <p:set>
                                      <p:cBhvr>
                                        <p:cTn id="61" dur="1" fill="hold">
                                          <p:stCondLst>
                                            <p:cond delay="0"/>
                                          </p:stCondLst>
                                        </p:cTn>
                                        <p:tgtEl>
                                          <p:spTgt spid="372"/>
                                        </p:tgtEl>
                                        <p:attrNameLst>
                                          <p:attrName>style.visibility</p:attrName>
                                        </p:attrNameLst>
                                      </p:cBhvr>
                                      <p:to>
                                        <p:strVal val="visible"/>
                                      </p:to>
                                    </p:set>
                                  </p:childTnLst>
                                </p:cTn>
                              </p:par>
                            </p:childTnLst>
                          </p:cTn>
                        </p:par>
                        <p:par>
                          <p:cTn id="62" fill="hold">
                            <p:stCondLst>
                              <p:cond delay="10"/>
                            </p:stCondLst>
                            <p:childTnLst>
                              <p:par>
                                <p:cTn id="63" presetID="1" presetClass="entr" presetSubtype="0" fill="hold" nodeType="afterEffect">
                                  <p:stCondLst>
                                    <p:cond delay="1000"/>
                                  </p:stCondLst>
                                  <p:childTnLst>
                                    <p:set>
                                      <p:cBhvr>
                                        <p:cTn id="64" dur="1" fill="hold">
                                          <p:stCondLst>
                                            <p:cond delay="0"/>
                                          </p:stCondLst>
                                        </p:cTn>
                                        <p:tgtEl>
                                          <p:spTgt spid="373"/>
                                        </p:tgtEl>
                                        <p:attrNameLst>
                                          <p:attrName>style.visibility</p:attrName>
                                        </p:attrNameLst>
                                      </p:cBhvr>
                                      <p:to>
                                        <p:strVal val="visible"/>
                                      </p:to>
                                    </p:set>
                                  </p:childTnLst>
                                </p:cTn>
                              </p:par>
                            </p:childTnLst>
                          </p:cTn>
                        </p:par>
                        <p:par>
                          <p:cTn id="65" fill="hold">
                            <p:stCondLst>
                              <p:cond delay="11"/>
                            </p:stCondLst>
                            <p:childTnLst>
                              <p:par>
                                <p:cTn id="66" presetID="1" presetClass="entr" presetSubtype="0" fill="hold" nodeType="afterEffect">
                                  <p:stCondLst>
                                    <p:cond delay="1000"/>
                                  </p:stCondLst>
                                  <p:childTnLst>
                                    <p:set>
                                      <p:cBhvr>
                                        <p:cTn id="67" dur="1" fill="hold">
                                          <p:stCondLst>
                                            <p:cond delay="0"/>
                                          </p:stCondLst>
                                        </p:cTn>
                                        <p:tgtEl>
                                          <p:spTgt spid="374"/>
                                        </p:tgtEl>
                                        <p:attrNameLst>
                                          <p:attrName>style.visibility</p:attrName>
                                        </p:attrNameLst>
                                      </p:cBhvr>
                                      <p:to>
                                        <p:strVal val="visible"/>
                                      </p:to>
                                    </p:set>
                                  </p:childTnLst>
                                </p:cTn>
                              </p:par>
                            </p:childTnLst>
                          </p:cTn>
                        </p:par>
                        <p:par>
                          <p:cTn id="68" fill="hold">
                            <p:stCondLst>
                              <p:cond delay="12"/>
                            </p:stCondLst>
                            <p:childTnLst>
                              <p:par>
                                <p:cTn id="69" presetID="1" presetClass="entr" presetSubtype="0" fill="hold" nodeType="afterEffect">
                                  <p:stCondLst>
                                    <p:cond delay="1000"/>
                                  </p:stCondLst>
                                  <p:childTnLst>
                                    <p:set>
                                      <p:cBhvr>
                                        <p:cTn id="70" dur="1" fill="hold">
                                          <p:stCondLst>
                                            <p:cond delay="0"/>
                                          </p:stCondLst>
                                        </p:cTn>
                                        <p:tgtEl>
                                          <p:spTgt spid="375"/>
                                        </p:tgtEl>
                                        <p:attrNameLst>
                                          <p:attrName>style.visibility</p:attrName>
                                        </p:attrNameLst>
                                      </p:cBhvr>
                                      <p:to>
                                        <p:strVal val="visible"/>
                                      </p:to>
                                    </p:set>
                                  </p:childTnLst>
                                </p:cTn>
                              </p:par>
                            </p:childTnLst>
                          </p:cTn>
                        </p:par>
                        <p:par>
                          <p:cTn id="71" fill="hold">
                            <p:stCondLst>
                              <p:cond delay="13"/>
                            </p:stCondLst>
                            <p:childTnLst>
                              <p:par>
                                <p:cTn id="72" presetID="1" presetClass="entr" presetSubtype="0" fill="hold" nodeType="afterEffect">
                                  <p:stCondLst>
                                    <p:cond delay="1000"/>
                                  </p:stCondLst>
                                  <p:childTnLst>
                                    <p:set>
                                      <p:cBhvr>
                                        <p:cTn id="73" dur="1" fill="hold">
                                          <p:stCondLst>
                                            <p:cond delay="0"/>
                                          </p:stCondLst>
                                        </p:cTn>
                                        <p:tgtEl>
                                          <p:spTgt spid="376"/>
                                        </p:tgtEl>
                                        <p:attrNameLst>
                                          <p:attrName>style.visibility</p:attrName>
                                        </p:attrNameLst>
                                      </p:cBhvr>
                                      <p:to>
                                        <p:strVal val="visible"/>
                                      </p:to>
                                    </p:set>
                                  </p:childTnLst>
                                </p:cTn>
                              </p:par>
                            </p:childTnLst>
                          </p:cTn>
                        </p:par>
                        <p:par>
                          <p:cTn id="74" fill="hold">
                            <p:stCondLst>
                              <p:cond delay="14"/>
                            </p:stCondLst>
                            <p:childTnLst>
                              <p:par>
                                <p:cTn id="75" presetID="1" presetClass="entr" presetSubtype="0" fill="hold" nodeType="afterEffect">
                                  <p:stCondLst>
                                    <p:cond delay="1000"/>
                                  </p:stCondLst>
                                  <p:childTnLst>
                                    <p:set>
                                      <p:cBhvr>
                                        <p:cTn id="76" dur="1" fill="hold">
                                          <p:stCondLst>
                                            <p:cond delay="0"/>
                                          </p:stCondLst>
                                        </p:cTn>
                                        <p:tgtEl>
                                          <p:spTgt spid="377"/>
                                        </p:tgtEl>
                                        <p:attrNameLst>
                                          <p:attrName>style.visibility</p:attrName>
                                        </p:attrNameLst>
                                      </p:cBhvr>
                                      <p:to>
                                        <p:strVal val="visible"/>
                                      </p:to>
                                    </p:set>
                                  </p:childTnLst>
                                </p:cTn>
                              </p:par>
                            </p:childTnLst>
                          </p:cTn>
                        </p:par>
                        <p:par>
                          <p:cTn id="77" fill="hold">
                            <p:stCondLst>
                              <p:cond delay="15"/>
                            </p:stCondLst>
                            <p:childTnLst>
                              <p:par>
                                <p:cTn id="78" presetID="1" presetClass="entr" presetSubtype="0" fill="hold" nodeType="afterEffect">
                                  <p:stCondLst>
                                    <p:cond delay="1000"/>
                                  </p:stCondLst>
                                  <p:childTnLst>
                                    <p:set>
                                      <p:cBhvr>
                                        <p:cTn id="79" dur="1" fill="hold">
                                          <p:stCondLst>
                                            <p:cond delay="0"/>
                                          </p:stCondLst>
                                        </p:cTn>
                                        <p:tgtEl>
                                          <p:spTgt spid="37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57"/>
                                        </p:tgtEl>
                                      </p:cBhvr>
                                    </p:animEffect>
                                    <p:set>
                                      <p:cBhvr>
                                        <p:cTn id="84" dur="1" fill="hold">
                                          <p:stCondLst>
                                            <p:cond delay="500"/>
                                          </p:stCondLst>
                                        </p:cTn>
                                        <p:tgtEl>
                                          <p:spTgt spid="35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59"/>
                                        </p:tgtEl>
                                      </p:cBhvr>
                                    </p:animEffect>
                                    <p:set>
                                      <p:cBhvr>
                                        <p:cTn id="89" dur="1" fill="hold">
                                          <p:stCondLst>
                                            <p:cond delay="500"/>
                                          </p:stCondLst>
                                        </p:cTn>
                                        <p:tgtEl>
                                          <p:spTgt spid="359"/>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358"/>
                                        </p:tgtEl>
                                      </p:cBhvr>
                                    </p:animEffect>
                                    <p:set>
                                      <p:cBhvr>
                                        <p:cTn id="94" dur="1" fill="hold">
                                          <p:stCondLst>
                                            <p:cond delay="500"/>
                                          </p:stCondLst>
                                        </p:cTn>
                                        <p:tgtEl>
                                          <p:spTgt spid="3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5"/>
          <p:cNvPicPr preferRelativeResize="0"/>
          <p:nvPr/>
        </p:nvPicPr>
        <p:blipFill rotWithShape="1">
          <a:blip r:embed="rId3">
            <a:alphaModFix/>
          </a:blip>
          <a:srcRect l="-105" t="2331" r="1" b="53510"/>
          <a:stretch/>
        </p:blipFill>
        <p:spPr>
          <a:xfrm>
            <a:off x="-94673" y="-175160"/>
            <a:ext cx="12260240" cy="5053169"/>
          </a:xfrm>
          <a:prstGeom prst="rect">
            <a:avLst/>
          </a:prstGeom>
          <a:noFill/>
          <a:ln>
            <a:noFill/>
          </a:ln>
        </p:spPr>
      </p:pic>
      <p:sp>
        <p:nvSpPr>
          <p:cNvPr id="388" name="Google Shape;388;p5"/>
          <p:cNvSpPr/>
          <p:nvPr/>
        </p:nvSpPr>
        <p:spPr>
          <a:xfrm>
            <a:off x="307074" y="-75932"/>
            <a:ext cx="11515958" cy="2385138"/>
          </a:xfrm>
          <a:prstGeom prst="round2SameRect">
            <a:avLst>
              <a:gd name="adj1" fmla="val 16667"/>
              <a:gd name="adj2" fmla="val 50000"/>
            </a:avLst>
          </a:prstGeom>
          <a:solidFill>
            <a:srgbClr val="29E3B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9" name="Google Shape;389;p5"/>
          <p:cNvSpPr/>
          <p:nvPr/>
        </p:nvSpPr>
        <p:spPr>
          <a:xfrm>
            <a:off x="3684895" y="-31492"/>
            <a:ext cx="4162567" cy="668542"/>
          </a:xfrm>
          <a:prstGeom prst="round2DiagRect">
            <a:avLst>
              <a:gd name="adj1" fmla="val 50000"/>
              <a:gd name="adj2" fmla="val 42686"/>
            </a:avLst>
          </a:prstGeom>
          <a:solidFill>
            <a:srgbClr val="FFC000"/>
          </a:solidFill>
          <a:ln w="25400" cap="flat" cmpd="sng">
            <a:solidFill>
              <a:srgbClr val="DBB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Times New Roman"/>
              <a:buNone/>
            </a:pPr>
            <a:r>
              <a:rPr lang="en-US" sz="3200" b="1" i="0" u="none" strike="noStrike" cap="none">
                <a:solidFill>
                  <a:srgbClr val="FFFFFF"/>
                </a:solidFill>
                <a:latin typeface="Times New Roman"/>
                <a:ea typeface="Times New Roman"/>
                <a:cs typeface="Times New Roman"/>
                <a:sym typeface="Times New Roman"/>
              </a:rPr>
              <a:t>Câu Hỏi</a:t>
            </a:r>
            <a:endParaRPr sz="3200" b="1" i="0" u="none" strike="noStrike" cap="none">
              <a:solidFill>
                <a:srgbClr val="FFFFFF"/>
              </a:solidFill>
              <a:latin typeface="Times New Roman"/>
              <a:ea typeface="Times New Roman"/>
              <a:cs typeface="Times New Roman"/>
              <a:sym typeface="Times New Roman"/>
            </a:endParaRPr>
          </a:p>
        </p:txBody>
      </p:sp>
      <p:sp>
        <p:nvSpPr>
          <p:cNvPr id="390" name="Google Shape;390;p5"/>
          <p:cNvSpPr/>
          <p:nvPr/>
        </p:nvSpPr>
        <p:spPr>
          <a:xfrm>
            <a:off x="542568" y="3464950"/>
            <a:ext cx="5353380" cy="804142"/>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a:solidFill>
                  <a:srgbClr val="FFFF00"/>
                </a:solidFill>
                <a:latin typeface="Times New Roman"/>
                <a:ea typeface="Times New Roman"/>
                <a:cs typeface="Times New Roman"/>
                <a:sym typeface="Times New Roman"/>
              </a:rPr>
              <a:t>B</a:t>
            </a:r>
            <a:r>
              <a:rPr lang="en-US" sz="3600" b="1" i="0" u="none" strike="noStrike" cap="none">
                <a:solidFill>
                  <a:srgbClr val="FFFF00"/>
                </a:solidFill>
                <a:latin typeface="Times New Roman"/>
                <a:ea typeface="Times New Roman"/>
                <a:cs typeface="Times New Roman"/>
                <a:sym typeface="Times New Roman"/>
              </a:rPr>
              <a:t>. </a:t>
            </a:r>
            <a:r>
              <a:rPr lang="en-US" sz="3600" b="1">
                <a:solidFill>
                  <a:srgbClr val="FFFF00"/>
                </a:solidFill>
                <a:latin typeface="Times New Roman"/>
                <a:ea typeface="Times New Roman"/>
                <a:cs typeface="Times New Roman"/>
                <a:sym typeface="Times New Roman"/>
              </a:rPr>
              <a:t>14</a:t>
            </a:r>
            <a:endParaRPr sz="3600" b="1" i="0" u="none" strike="noStrike" cap="none">
              <a:solidFill>
                <a:srgbClr val="FFFF00"/>
              </a:solidFill>
              <a:latin typeface="Times New Roman"/>
              <a:ea typeface="Times New Roman"/>
              <a:cs typeface="Times New Roman"/>
              <a:sym typeface="Times New Roman"/>
            </a:endParaRPr>
          </a:p>
        </p:txBody>
      </p:sp>
      <p:sp>
        <p:nvSpPr>
          <p:cNvPr id="391" name="Google Shape;391;p5"/>
          <p:cNvSpPr/>
          <p:nvPr/>
        </p:nvSpPr>
        <p:spPr>
          <a:xfrm>
            <a:off x="6094470" y="2436406"/>
            <a:ext cx="5552756" cy="820261"/>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i="0" u="none" strike="noStrike" cap="none">
                <a:solidFill>
                  <a:srgbClr val="FFFF00"/>
                </a:solidFill>
                <a:latin typeface="Times New Roman"/>
                <a:ea typeface="Times New Roman"/>
                <a:cs typeface="Times New Roman"/>
                <a:sym typeface="Times New Roman"/>
              </a:rPr>
              <a:t>C.12</a:t>
            </a:r>
            <a:endParaRPr sz="3600" b="1" i="0" u="none" strike="noStrike" cap="none">
              <a:solidFill>
                <a:srgbClr val="FFFF00"/>
              </a:solidFill>
              <a:latin typeface="Times New Roman"/>
              <a:ea typeface="Times New Roman"/>
              <a:cs typeface="Times New Roman"/>
              <a:sym typeface="Times New Roman"/>
            </a:endParaRPr>
          </a:p>
        </p:txBody>
      </p:sp>
      <p:sp>
        <p:nvSpPr>
          <p:cNvPr id="392" name="Google Shape;392;p5"/>
          <p:cNvSpPr/>
          <p:nvPr/>
        </p:nvSpPr>
        <p:spPr>
          <a:xfrm>
            <a:off x="584350" y="2469528"/>
            <a:ext cx="5332906" cy="835100"/>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a:solidFill>
                  <a:srgbClr val="FFFF00"/>
                </a:solidFill>
                <a:latin typeface="Times New Roman"/>
                <a:ea typeface="Times New Roman"/>
                <a:cs typeface="Times New Roman"/>
                <a:sym typeface="Times New Roman"/>
              </a:rPr>
              <a:t>A</a:t>
            </a:r>
            <a:r>
              <a:rPr lang="en-US" sz="3600" b="1" i="0" u="none" strike="noStrike" cap="none">
                <a:solidFill>
                  <a:srgbClr val="FFFF00"/>
                </a:solidFill>
                <a:latin typeface="Times New Roman"/>
                <a:ea typeface="Times New Roman"/>
                <a:cs typeface="Times New Roman"/>
                <a:sym typeface="Times New Roman"/>
              </a:rPr>
              <a:t>.13</a:t>
            </a:r>
            <a:endParaRPr sz="3600" b="1" i="0" u="none" strike="noStrike" cap="none">
              <a:solidFill>
                <a:srgbClr val="FFFF00"/>
              </a:solidFill>
              <a:latin typeface="Times New Roman"/>
              <a:ea typeface="Times New Roman"/>
              <a:cs typeface="Times New Roman"/>
              <a:sym typeface="Times New Roman"/>
            </a:endParaRPr>
          </a:p>
        </p:txBody>
      </p:sp>
      <p:sp>
        <p:nvSpPr>
          <p:cNvPr id="393" name="Google Shape;393;p5"/>
          <p:cNvSpPr/>
          <p:nvPr/>
        </p:nvSpPr>
        <p:spPr>
          <a:xfrm>
            <a:off x="6176780" y="3431827"/>
            <a:ext cx="5470445" cy="837265"/>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i="0" u="none" strike="noStrike" cap="none">
                <a:solidFill>
                  <a:srgbClr val="FFFF00"/>
                </a:solidFill>
                <a:latin typeface="Times New Roman"/>
                <a:ea typeface="Times New Roman"/>
                <a:cs typeface="Times New Roman"/>
                <a:sym typeface="Times New Roman"/>
              </a:rPr>
              <a:t>D.11</a:t>
            </a:r>
            <a:endParaRPr sz="3600" b="1" i="0" u="none" strike="noStrike" cap="none">
              <a:solidFill>
                <a:srgbClr val="FFFF00"/>
              </a:solidFill>
              <a:latin typeface="Times New Roman"/>
              <a:ea typeface="Times New Roman"/>
              <a:cs typeface="Times New Roman"/>
              <a:sym typeface="Times New Roman"/>
            </a:endParaRPr>
          </a:p>
        </p:txBody>
      </p:sp>
      <p:cxnSp>
        <p:nvCxnSpPr>
          <p:cNvPr id="394" name="Google Shape;394;p5"/>
          <p:cNvCxnSpPr/>
          <p:nvPr/>
        </p:nvCxnSpPr>
        <p:spPr>
          <a:xfrm flipH="1">
            <a:off x="6061880" y="5053169"/>
            <a:ext cx="32590" cy="1799287"/>
          </a:xfrm>
          <a:prstGeom prst="straightConnector1">
            <a:avLst/>
          </a:prstGeom>
          <a:noFill/>
          <a:ln w="76200" cap="flat" cmpd="sng">
            <a:solidFill>
              <a:srgbClr val="FF0000"/>
            </a:solidFill>
            <a:prstDash val="solid"/>
            <a:round/>
            <a:headEnd type="none" w="sm" len="sm"/>
            <a:tailEnd type="none" w="sm" len="sm"/>
          </a:ln>
        </p:spPr>
      </p:cxnSp>
      <p:pic>
        <p:nvPicPr>
          <p:cNvPr id="395" name="Google Shape;395;p5"/>
          <p:cNvPicPr preferRelativeResize="0"/>
          <p:nvPr/>
        </p:nvPicPr>
        <p:blipFill rotWithShape="1">
          <a:blip r:embed="rId4">
            <a:alphaModFix/>
          </a:blip>
          <a:srcRect/>
          <a:stretch/>
        </p:blipFill>
        <p:spPr>
          <a:xfrm>
            <a:off x="5866307" y="-911959"/>
            <a:ext cx="609600" cy="609600"/>
          </a:xfrm>
          <a:prstGeom prst="rect">
            <a:avLst/>
          </a:prstGeom>
          <a:noFill/>
          <a:ln>
            <a:noFill/>
          </a:ln>
        </p:spPr>
      </p:pic>
      <p:pic>
        <p:nvPicPr>
          <p:cNvPr id="396" name="Google Shape;396;p5" descr="ALRMCLOK"/>
          <p:cNvPicPr preferRelativeResize="0"/>
          <p:nvPr/>
        </p:nvPicPr>
        <p:blipFill rotWithShape="1">
          <a:blip r:embed="rId5">
            <a:alphaModFix/>
          </a:blip>
          <a:srcRect/>
          <a:stretch/>
        </p:blipFill>
        <p:spPr>
          <a:xfrm>
            <a:off x="533400" y="457200"/>
            <a:ext cx="1008063" cy="1219200"/>
          </a:xfrm>
          <a:prstGeom prst="rect">
            <a:avLst/>
          </a:prstGeom>
          <a:noFill/>
          <a:ln>
            <a:noFill/>
          </a:ln>
        </p:spPr>
      </p:pic>
      <p:sp>
        <p:nvSpPr>
          <p:cNvPr id="397" name="Google Shape;397;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15</a:t>
            </a:r>
            <a:endParaRPr sz="2800">
              <a:solidFill>
                <a:srgbClr val="DC2608"/>
              </a:solidFill>
              <a:latin typeface="Arial"/>
              <a:ea typeface="Arial"/>
              <a:cs typeface="Arial"/>
              <a:sym typeface="Arial"/>
            </a:endParaRPr>
          </a:p>
        </p:txBody>
      </p:sp>
      <p:sp>
        <p:nvSpPr>
          <p:cNvPr id="398" name="Google Shape;398;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14</a:t>
            </a:r>
            <a:endParaRPr sz="2800">
              <a:solidFill>
                <a:srgbClr val="DC2608"/>
              </a:solidFill>
              <a:latin typeface="Arial"/>
              <a:ea typeface="Arial"/>
              <a:cs typeface="Arial"/>
              <a:sym typeface="Arial"/>
            </a:endParaRPr>
          </a:p>
        </p:txBody>
      </p:sp>
      <p:sp>
        <p:nvSpPr>
          <p:cNvPr id="399" name="Google Shape;399;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13</a:t>
            </a:r>
            <a:endParaRPr sz="2800">
              <a:solidFill>
                <a:srgbClr val="DC2608"/>
              </a:solidFill>
              <a:latin typeface="Arial"/>
              <a:ea typeface="Arial"/>
              <a:cs typeface="Arial"/>
              <a:sym typeface="Arial"/>
            </a:endParaRPr>
          </a:p>
        </p:txBody>
      </p:sp>
      <p:sp>
        <p:nvSpPr>
          <p:cNvPr id="400" name="Google Shape;400;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12</a:t>
            </a:r>
            <a:endParaRPr sz="2800">
              <a:solidFill>
                <a:srgbClr val="DC2608"/>
              </a:solidFill>
              <a:latin typeface="Arial"/>
              <a:ea typeface="Arial"/>
              <a:cs typeface="Arial"/>
              <a:sym typeface="Arial"/>
            </a:endParaRPr>
          </a:p>
        </p:txBody>
      </p:sp>
      <p:sp>
        <p:nvSpPr>
          <p:cNvPr id="401" name="Google Shape;401;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11</a:t>
            </a:r>
            <a:endParaRPr sz="2800">
              <a:solidFill>
                <a:srgbClr val="DC2608"/>
              </a:solidFill>
              <a:latin typeface="Arial"/>
              <a:ea typeface="Arial"/>
              <a:cs typeface="Arial"/>
              <a:sym typeface="Arial"/>
            </a:endParaRPr>
          </a:p>
        </p:txBody>
      </p:sp>
      <p:sp>
        <p:nvSpPr>
          <p:cNvPr id="402" name="Google Shape;402;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10</a:t>
            </a:r>
            <a:endParaRPr sz="2800">
              <a:solidFill>
                <a:srgbClr val="DC2608"/>
              </a:solidFill>
              <a:latin typeface="Arial"/>
              <a:ea typeface="Arial"/>
              <a:cs typeface="Arial"/>
              <a:sym typeface="Arial"/>
            </a:endParaRPr>
          </a:p>
        </p:txBody>
      </p:sp>
      <p:sp>
        <p:nvSpPr>
          <p:cNvPr id="403" name="Google Shape;403;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9</a:t>
            </a:r>
            <a:endParaRPr sz="2800">
              <a:solidFill>
                <a:srgbClr val="DC2608"/>
              </a:solidFill>
              <a:latin typeface="Arial"/>
              <a:ea typeface="Arial"/>
              <a:cs typeface="Arial"/>
              <a:sym typeface="Arial"/>
            </a:endParaRPr>
          </a:p>
        </p:txBody>
      </p:sp>
      <p:sp>
        <p:nvSpPr>
          <p:cNvPr id="404" name="Google Shape;404;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8</a:t>
            </a:r>
            <a:endParaRPr sz="2800">
              <a:solidFill>
                <a:srgbClr val="DC2608"/>
              </a:solidFill>
              <a:latin typeface="Arial"/>
              <a:ea typeface="Arial"/>
              <a:cs typeface="Arial"/>
              <a:sym typeface="Arial"/>
            </a:endParaRPr>
          </a:p>
        </p:txBody>
      </p:sp>
      <p:sp>
        <p:nvSpPr>
          <p:cNvPr id="405" name="Google Shape;405;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7</a:t>
            </a:r>
            <a:endParaRPr sz="2800">
              <a:solidFill>
                <a:srgbClr val="DC2608"/>
              </a:solidFill>
              <a:latin typeface="Arial"/>
              <a:ea typeface="Arial"/>
              <a:cs typeface="Arial"/>
              <a:sym typeface="Arial"/>
            </a:endParaRPr>
          </a:p>
        </p:txBody>
      </p:sp>
      <p:sp>
        <p:nvSpPr>
          <p:cNvPr id="406" name="Google Shape;406;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6</a:t>
            </a:r>
            <a:endParaRPr sz="2800">
              <a:solidFill>
                <a:srgbClr val="DC2608"/>
              </a:solidFill>
              <a:latin typeface="Arial"/>
              <a:ea typeface="Arial"/>
              <a:cs typeface="Arial"/>
              <a:sym typeface="Arial"/>
            </a:endParaRPr>
          </a:p>
        </p:txBody>
      </p:sp>
      <p:sp>
        <p:nvSpPr>
          <p:cNvPr id="407" name="Google Shape;407;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5</a:t>
            </a:r>
            <a:endParaRPr sz="2800">
              <a:solidFill>
                <a:srgbClr val="DC2608"/>
              </a:solidFill>
              <a:latin typeface="Arial"/>
              <a:ea typeface="Arial"/>
              <a:cs typeface="Arial"/>
              <a:sym typeface="Arial"/>
            </a:endParaRPr>
          </a:p>
        </p:txBody>
      </p:sp>
      <p:sp>
        <p:nvSpPr>
          <p:cNvPr id="408" name="Google Shape;408;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4</a:t>
            </a:r>
            <a:endParaRPr sz="2800">
              <a:solidFill>
                <a:srgbClr val="DC2608"/>
              </a:solidFill>
              <a:latin typeface="Arial"/>
              <a:ea typeface="Arial"/>
              <a:cs typeface="Arial"/>
              <a:sym typeface="Arial"/>
            </a:endParaRPr>
          </a:p>
        </p:txBody>
      </p:sp>
      <p:sp>
        <p:nvSpPr>
          <p:cNvPr id="409" name="Google Shape;409;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3</a:t>
            </a:r>
            <a:endParaRPr sz="2800">
              <a:solidFill>
                <a:srgbClr val="DC2608"/>
              </a:solidFill>
              <a:latin typeface="Arial"/>
              <a:ea typeface="Arial"/>
              <a:cs typeface="Arial"/>
              <a:sym typeface="Arial"/>
            </a:endParaRPr>
          </a:p>
        </p:txBody>
      </p:sp>
      <p:sp>
        <p:nvSpPr>
          <p:cNvPr id="410" name="Google Shape;410;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2</a:t>
            </a:r>
            <a:endParaRPr sz="2800">
              <a:solidFill>
                <a:srgbClr val="DC2608"/>
              </a:solidFill>
              <a:latin typeface="Arial"/>
              <a:ea typeface="Arial"/>
              <a:cs typeface="Arial"/>
              <a:sym typeface="Arial"/>
            </a:endParaRPr>
          </a:p>
        </p:txBody>
      </p:sp>
      <p:sp>
        <p:nvSpPr>
          <p:cNvPr id="411" name="Google Shape;411;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a:t>
            </a:r>
            <a:endParaRPr sz="2800">
              <a:solidFill>
                <a:srgbClr val="DC2608"/>
              </a:solidFill>
              <a:latin typeface="Arial"/>
              <a:ea typeface="Arial"/>
              <a:cs typeface="Arial"/>
              <a:sym typeface="Arial"/>
            </a:endParaRPr>
          </a:p>
        </p:txBody>
      </p:sp>
      <p:sp>
        <p:nvSpPr>
          <p:cNvPr id="412" name="Google Shape;412;p5"/>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0</a:t>
            </a:r>
            <a:endParaRPr sz="2800">
              <a:solidFill>
                <a:srgbClr val="DC2608"/>
              </a:solidFill>
              <a:latin typeface="Arial"/>
              <a:ea typeface="Arial"/>
              <a:cs typeface="Arial"/>
              <a:sym typeface="Arial"/>
            </a:endParaRPr>
          </a:p>
        </p:txBody>
      </p:sp>
      <p:pic>
        <p:nvPicPr>
          <p:cNvPr id="413" name="Google Shape;413;p5"/>
          <p:cNvPicPr preferRelativeResize="0"/>
          <p:nvPr/>
        </p:nvPicPr>
        <p:blipFill rotWithShape="1">
          <a:blip r:embed="rId6">
            <a:alphaModFix/>
          </a:blip>
          <a:srcRect l="30642" t="31195" r="31012" b="4111"/>
          <a:stretch/>
        </p:blipFill>
        <p:spPr>
          <a:xfrm>
            <a:off x="10900071" y="5355528"/>
            <a:ext cx="1325091" cy="1401299"/>
          </a:xfrm>
          <a:prstGeom prst="rect">
            <a:avLst/>
          </a:prstGeom>
          <a:noFill/>
          <a:ln>
            <a:noFill/>
          </a:ln>
        </p:spPr>
      </p:pic>
      <p:pic>
        <p:nvPicPr>
          <p:cNvPr id="414" name="Google Shape;414;p5"/>
          <p:cNvPicPr preferRelativeResize="0"/>
          <p:nvPr/>
        </p:nvPicPr>
        <p:blipFill rotWithShape="1">
          <a:blip r:embed="rId7">
            <a:alphaModFix/>
          </a:blip>
          <a:srcRect l="24108" t="17379" r="35451" b="16393"/>
          <a:stretch/>
        </p:blipFill>
        <p:spPr>
          <a:xfrm>
            <a:off x="-94673" y="5470358"/>
            <a:ext cx="1274482" cy="1478256"/>
          </a:xfrm>
          <a:prstGeom prst="rect">
            <a:avLst/>
          </a:prstGeom>
          <a:noFill/>
          <a:ln>
            <a:noFill/>
          </a:ln>
        </p:spPr>
      </p:pic>
      <p:pic>
        <p:nvPicPr>
          <p:cNvPr id="415" name="Google Shape;415;p5"/>
          <p:cNvPicPr preferRelativeResize="0"/>
          <p:nvPr/>
        </p:nvPicPr>
        <p:blipFill rotWithShape="1">
          <a:blip r:embed="rId8">
            <a:alphaModFix/>
          </a:blip>
          <a:srcRect/>
          <a:stretch/>
        </p:blipFill>
        <p:spPr>
          <a:xfrm>
            <a:off x="1490283" y="4269092"/>
            <a:ext cx="8752048" cy="2487735"/>
          </a:xfrm>
          <a:prstGeom prst="rect">
            <a:avLst/>
          </a:prstGeom>
          <a:noFill/>
          <a:ln>
            <a:noFill/>
          </a:ln>
          <a:effectLst>
            <a:outerShdw blurRad="76200" dist="139700" dir="18900000" sy="23000" kx="-1200000" algn="bl" rotWithShape="0">
              <a:srgbClr val="000000">
                <a:alpha val="20000"/>
              </a:srgbClr>
            </a:outerShdw>
          </a:effectLst>
        </p:spPr>
      </p:pic>
      <p:pic>
        <p:nvPicPr>
          <p:cNvPr id="416" name="Google Shape;416;p5"/>
          <p:cNvPicPr preferRelativeResize="0"/>
          <p:nvPr/>
        </p:nvPicPr>
        <p:blipFill rotWithShape="1">
          <a:blip r:embed="rId9">
            <a:alphaModFix/>
          </a:blip>
          <a:srcRect/>
          <a:stretch/>
        </p:blipFill>
        <p:spPr>
          <a:xfrm>
            <a:off x="4950460" y="576580"/>
            <a:ext cx="1631315" cy="18599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5000"/>
                                        <p:tgtEl>
                                          <p:spTgt spid="395"/>
                                        </p:tgtEl>
                                      </p:cBhvr>
                                    </p:animEffect>
                                  </p:childTnLst>
                                </p:cTn>
                              </p:par>
                              <p:par>
                                <p:cTn id="8" presetID="23" presetClass="entr" presetSubtype="16" fill="hold" nodeType="withEffect">
                                  <p:stCondLst>
                                    <p:cond delay="0"/>
                                  </p:stCondLst>
                                  <p:childTnLst>
                                    <p:set>
                                      <p:cBhvr>
                                        <p:cTn id="9" dur="1" fill="hold">
                                          <p:stCondLst>
                                            <p:cond delay="0"/>
                                          </p:stCondLst>
                                        </p:cTn>
                                        <p:tgtEl>
                                          <p:spTgt spid="389"/>
                                        </p:tgtEl>
                                        <p:attrNameLst>
                                          <p:attrName>style.visibility</p:attrName>
                                        </p:attrNameLst>
                                      </p:cBhvr>
                                      <p:to>
                                        <p:strVal val="visible"/>
                                      </p:to>
                                    </p:set>
                                    <p:anim calcmode="lin" valueType="num">
                                      <p:cBhvr additive="base">
                                        <p:cTn id="10" dur="500"/>
                                        <p:tgtEl>
                                          <p:spTgt spid="389"/>
                                        </p:tgtEl>
                                        <p:attrNameLst>
                                          <p:attrName>ppt_w</p:attrName>
                                        </p:attrNameLst>
                                      </p:cBhvr>
                                      <p:tavLst>
                                        <p:tav tm="0">
                                          <p:val>
                                            <p:strVal val="0"/>
                                          </p:val>
                                        </p:tav>
                                        <p:tav tm="100000">
                                          <p:val>
                                            <p:strVal val="#ppt_w"/>
                                          </p:val>
                                        </p:tav>
                                      </p:tavLst>
                                    </p:anim>
                                    <p:anim calcmode="lin" valueType="num">
                                      <p:cBhvr additive="base">
                                        <p:cTn id="11" dur="500"/>
                                        <p:tgtEl>
                                          <p:spTgt spid="389"/>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388"/>
                                        </p:tgtEl>
                                        <p:attrNameLst>
                                          <p:attrName>style.visibility</p:attrName>
                                        </p:attrNameLst>
                                      </p:cBhvr>
                                      <p:to>
                                        <p:strVal val="visible"/>
                                      </p:to>
                                    </p:set>
                                    <p:anim calcmode="lin" valueType="num">
                                      <p:cBhvr additive="base">
                                        <p:cTn id="14" dur="500"/>
                                        <p:tgtEl>
                                          <p:spTgt spid="388"/>
                                        </p:tgtEl>
                                        <p:attrNameLst>
                                          <p:attrName>ppt_w</p:attrName>
                                        </p:attrNameLst>
                                      </p:cBhvr>
                                      <p:tavLst>
                                        <p:tav tm="0">
                                          <p:val>
                                            <p:strVal val="0"/>
                                          </p:val>
                                        </p:tav>
                                        <p:tav tm="100000">
                                          <p:val>
                                            <p:strVal val="#ppt_w"/>
                                          </p:val>
                                        </p:tav>
                                      </p:tavLst>
                                    </p:anim>
                                    <p:anim calcmode="lin" valueType="num">
                                      <p:cBhvr additive="base">
                                        <p:cTn id="15" dur="500"/>
                                        <p:tgtEl>
                                          <p:spTgt spid="388"/>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390"/>
                                        </p:tgtEl>
                                        <p:attrNameLst>
                                          <p:attrName>style.visibility</p:attrName>
                                        </p:attrNameLst>
                                      </p:cBhvr>
                                      <p:to>
                                        <p:strVal val="visible"/>
                                      </p:to>
                                    </p:set>
                                    <p:animEffect transition="in" filter="fade">
                                      <p:cBhvr>
                                        <p:cTn id="18" dur="750"/>
                                        <p:tgtEl>
                                          <p:spTgt spid="390"/>
                                        </p:tgtEl>
                                      </p:cBhvr>
                                    </p:animEffect>
                                  </p:childTnLst>
                                </p:cTn>
                              </p:par>
                              <p:par>
                                <p:cTn id="19" presetID="10" presetClass="entr" presetSubtype="0" fill="hold" nodeType="withEffect">
                                  <p:stCondLst>
                                    <p:cond delay="0"/>
                                  </p:stCondLst>
                                  <p:childTnLst>
                                    <p:set>
                                      <p:cBhvr>
                                        <p:cTn id="20" dur="1" fill="hold">
                                          <p:stCondLst>
                                            <p:cond delay="0"/>
                                          </p:stCondLst>
                                        </p:cTn>
                                        <p:tgtEl>
                                          <p:spTgt spid="391"/>
                                        </p:tgtEl>
                                        <p:attrNameLst>
                                          <p:attrName>style.visibility</p:attrName>
                                        </p:attrNameLst>
                                      </p:cBhvr>
                                      <p:to>
                                        <p:strVal val="visible"/>
                                      </p:to>
                                    </p:set>
                                    <p:animEffect transition="in" filter="fade">
                                      <p:cBhvr>
                                        <p:cTn id="21" dur="750"/>
                                        <p:tgtEl>
                                          <p:spTgt spid="391"/>
                                        </p:tgtEl>
                                      </p:cBhvr>
                                    </p:animEffect>
                                  </p:childTnLst>
                                </p:cTn>
                              </p:par>
                              <p:par>
                                <p:cTn id="22" presetID="10" presetClass="entr" presetSubtype="0" fill="hold" nodeType="withEffect">
                                  <p:stCondLst>
                                    <p:cond delay="0"/>
                                  </p:stCondLst>
                                  <p:childTnLst>
                                    <p:set>
                                      <p:cBhvr>
                                        <p:cTn id="23" dur="1" fill="hold">
                                          <p:stCondLst>
                                            <p:cond delay="0"/>
                                          </p:stCondLst>
                                        </p:cTn>
                                        <p:tgtEl>
                                          <p:spTgt spid="393"/>
                                        </p:tgtEl>
                                        <p:attrNameLst>
                                          <p:attrName>style.visibility</p:attrName>
                                        </p:attrNameLst>
                                      </p:cBhvr>
                                      <p:to>
                                        <p:strVal val="visible"/>
                                      </p:to>
                                    </p:set>
                                    <p:animEffect transition="in" filter="fade">
                                      <p:cBhvr>
                                        <p:cTn id="24" dur="750"/>
                                        <p:tgtEl>
                                          <p:spTgt spid="393"/>
                                        </p:tgtEl>
                                      </p:cBhvr>
                                    </p:animEffect>
                                  </p:childTnLst>
                                </p:cTn>
                              </p:par>
                              <p:par>
                                <p:cTn id="25" presetID="10" presetClass="entr" presetSubtype="0" fill="hold" nodeType="withEffect">
                                  <p:stCondLst>
                                    <p:cond delay="0"/>
                                  </p:stCondLst>
                                  <p:childTnLst>
                                    <p:set>
                                      <p:cBhvr>
                                        <p:cTn id="26" dur="1" fill="hold">
                                          <p:stCondLst>
                                            <p:cond delay="0"/>
                                          </p:stCondLst>
                                        </p:cTn>
                                        <p:tgtEl>
                                          <p:spTgt spid="392"/>
                                        </p:tgtEl>
                                        <p:attrNameLst>
                                          <p:attrName>style.visibility</p:attrName>
                                        </p:attrNameLst>
                                      </p:cBhvr>
                                      <p:to>
                                        <p:strVal val="visible"/>
                                      </p:to>
                                    </p:set>
                                    <p:animEffect transition="in" filter="fade">
                                      <p:cBhvr>
                                        <p:cTn id="27" dur="750"/>
                                        <p:tgtEl>
                                          <p:spTgt spid="392"/>
                                        </p:tgtEl>
                                      </p:cBhvr>
                                    </p:animEffect>
                                  </p:childTnLst>
                                </p:cTn>
                              </p:par>
                              <p:par>
                                <p:cTn id="28" presetID="10" presetClass="entr" presetSubtype="0" fill="hold" nodeType="withEffect">
                                  <p:stCondLst>
                                    <p:cond delay="0"/>
                                  </p:stCondLst>
                                  <p:childTnLst>
                                    <p:set>
                                      <p:cBhvr>
                                        <p:cTn id="29" dur="1" fill="hold">
                                          <p:stCondLst>
                                            <p:cond delay="0"/>
                                          </p:stCondLst>
                                        </p:cTn>
                                        <p:tgtEl>
                                          <p:spTgt spid="416"/>
                                        </p:tgtEl>
                                        <p:attrNameLst>
                                          <p:attrName>style.visibility</p:attrName>
                                        </p:attrNameLst>
                                      </p:cBhvr>
                                      <p:to>
                                        <p:strVal val="visible"/>
                                      </p:to>
                                    </p:set>
                                    <p:animEffect transition="in" filter="fade">
                                      <p:cBhvr>
                                        <p:cTn id="30" dur="500"/>
                                        <p:tgtEl>
                                          <p:spTgt spid="4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1000"/>
                                  </p:stCondLst>
                                  <p:childTnLst>
                                    <p:set>
                                      <p:cBhvr>
                                        <p:cTn id="34" dur="1" fill="hold">
                                          <p:stCondLst>
                                            <p:cond delay="0"/>
                                          </p:stCondLst>
                                        </p:cTn>
                                        <p:tgtEl>
                                          <p:spTgt spid="397"/>
                                        </p:tgtEl>
                                        <p:attrNameLst>
                                          <p:attrName>style.visibility</p:attrName>
                                        </p:attrNameLst>
                                      </p:cBhvr>
                                      <p:to>
                                        <p:strVal val="visible"/>
                                      </p:to>
                                    </p:set>
                                  </p:childTnLst>
                                </p:cTn>
                              </p:par>
                            </p:childTnLst>
                          </p:cTn>
                        </p:par>
                        <p:par>
                          <p:cTn id="35" fill="hold">
                            <p:stCondLst>
                              <p:cond delay="1"/>
                            </p:stCondLst>
                            <p:childTnLst>
                              <p:par>
                                <p:cTn id="36" presetID="1" presetClass="entr" presetSubtype="0" fill="hold" nodeType="afterEffect">
                                  <p:stCondLst>
                                    <p:cond delay="1000"/>
                                  </p:stCondLst>
                                  <p:childTnLst>
                                    <p:set>
                                      <p:cBhvr>
                                        <p:cTn id="37" dur="1" fill="hold">
                                          <p:stCondLst>
                                            <p:cond delay="0"/>
                                          </p:stCondLst>
                                        </p:cTn>
                                        <p:tgtEl>
                                          <p:spTgt spid="398"/>
                                        </p:tgtEl>
                                        <p:attrNameLst>
                                          <p:attrName>style.visibility</p:attrName>
                                        </p:attrNameLst>
                                      </p:cBhvr>
                                      <p:to>
                                        <p:strVal val="visible"/>
                                      </p:to>
                                    </p:set>
                                  </p:childTnLst>
                                </p:cTn>
                              </p:par>
                            </p:childTnLst>
                          </p:cTn>
                        </p:par>
                        <p:par>
                          <p:cTn id="38" fill="hold">
                            <p:stCondLst>
                              <p:cond delay="2"/>
                            </p:stCondLst>
                            <p:childTnLst>
                              <p:par>
                                <p:cTn id="39" presetID="1" presetClass="entr" presetSubtype="0" fill="hold" nodeType="afterEffect">
                                  <p:stCondLst>
                                    <p:cond delay="1000"/>
                                  </p:stCondLst>
                                  <p:childTnLst>
                                    <p:set>
                                      <p:cBhvr>
                                        <p:cTn id="40" dur="1" fill="hold">
                                          <p:stCondLst>
                                            <p:cond delay="0"/>
                                          </p:stCondLst>
                                        </p:cTn>
                                        <p:tgtEl>
                                          <p:spTgt spid="399"/>
                                        </p:tgtEl>
                                        <p:attrNameLst>
                                          <p:attrName>style.visibility</p:attrName>
                                        </p:attrNameLst>
                                      </p:cBhvr>
                                      <p:to>
                                        <p:strVal val="visible"/>
                                      </p:to>
                                    </p:set>
                                  </p:childTnLst>
                                </p:cTn>
                              </p:par>
                            </p:childTnLst>
                          </p:cTn>
                        </p:par>
                        <p:par>
                          <p:cTn id="41" fill="hold">
                            <p:stCondLst>
                              <p:cond delay="3"/>
                            </p:stCondLst>
                            <p:childTnLst>
                              <p:par>
                                <p:cTn id="42" presetID="1" presetClass="entr" presetSubtype="0" fill="hold" nodeType="afterEffect">
                                  <p:stCondLst>
                                    <p:cond delay="1000"/>
                                  </p:stCondLst>
                                  <p:childTnLst>
                                    <p:set>
                                      <p:cBhvr>
                                        <p:cTn id="43" dur="1" fill="hold">
                                          <p:stCondLst>
                                            <p:cond delay="0"/>
                                          </p:stCondLst>
                                        </p:cTn>
                                        <p:tgtEl>
                                          <p:spTgt spid="400"/>
                                        </p:tgtEl>
                                        <p:attrNameLst>
                                          <p:attrName>style.visibility</p:attrName>
                                        </p:attrNameLst>
                                      </p:cBhvr>
                                      <p:to>
                                        <p:strVal val="visible"/>
                                      </p:to>
                                    </p:set>
                                  </p:childTnLst>
                                </p:cTn>
                              </p:par>
                            </p:childTnLst>
                          </p:cTn>
                        </p:par>
                        <p:par>
                          <p:cTn id="44" fill="hold">
                            <p:stCondLst>
                              <p:cond delay="4"/>
                            </p:stCondLst>
                            <p:childTnLst>
                              <p:par>
                                <p:cTn id="45" presetID="1" presetClass="entr" presetSubtype="0" fill="hold" nodeType="afterEffect">
                                  <p:stCondLst>
                                    <p:cond delay="1000"/>
                                  </p:stCondLst>
                                  <p:childTnLst>
                                    <p:set>
                                      <p:cBhvr>
                                        <p:cTn id="46" dur="1" fill="hold">
                                          <p:stCondLst>
                                            <p:cond delay="0"/>
                                          </p:stCondLst>
                                        </p:cTn>
                                        <p:tgtEl>
                                          <p:spTgt spid="401"/>
                                        </p:tgtEl>
                                        <p:attrNameLst>
                                          <p:attrName>style.visibility</p:attrName>
                                        </p:attrNameLst>
                                      </p:cBhvr>
                                      <p:to>
                                        <p:strVal val="visible"/>
                                      </p:to>
                                    </p:set>
                                  </p:childTnLst>
                                </p:cTn>
                              </p:par>
                            </p:childTnLst>
                          </p:cTn>
                        </p:par>
                        <p:par>
                          <p:cTn id="47" fill="hold">
                            <p:stCondLst>
                              <p:cond delay="5"/>
                            </p:stCondLst>
                            <p:childTnLst>
                              <p:par>
                                <p:cTn id="48" presetID="1" presetClass="entr" presetSubtype="0" fill="hold" nodeType="afterEffect">
                                  <p:stCondLst>
                                    <p:cond delay="1000"/>
                                  </p:stCondLst>
                                  <p:childTnLst>
                                    <p:set>
                                      <p:cBhvr>
                                        <p:cTn id="49" dur="1" fill="hold">
                                          <p:stCondLst>
                                            <p:cond delay="0"/>
                                          </p:stCondLst>
                                        </p:cTn>
                                        <p:tgtEl>
                                          <p:spTgt spid="402"/>
                                        </p:tgtEl>
                                        <p:attrNameLst>
                                          <p:attrName>style.visibility</p:attrName>
                                        </p:attrNameLst>
                                      </p:cBhvr>
                                      <p:to>
                                        <p:strVal val="visible"/>
                                      </p:to>
                                    </p:set>
                                  </p:childTnLst>
                                </p:cTn>
                              </p:par>
                            </p:childTnLst>
                          </p:cTn>
                        </p:par>
                        <p:par>
                          <p:cTn id="50" fill="hold">
                            <p:stCondLst>
                              <p:cond delay="6"/>
                            </p:stCondLst>
                            <p:childTnLst>
                              <p:par>
                                <p:cTn id="51" presetID="1" presetClass="entr" presetSubtype="0" fill="hold" nodeType="afterEffect">
                                  <p:stCondLst>
                                    <p:cond delay="1000"/>
                                  </p:stCondLst>
                                  <p:childTnLst>
                                    <p:set>
                                      <p:cBhvr>
                                        <p:cTn id="52" dur="1" fill="hold">
                                          <p:stCondLst>
                                            <p:cond delay="0"/>
                                          </p:stCondLst>
                                        </p:cTn>
                                        <p:tgtEl>
                                          <p:spTgt spid="403"/>
                                        </p:tgtEl>
                                        <p:attrNameLst>
                                          <p:attrName>style.visibility</p:attrName>
                                        </p:attrNameLst>
                                      </p:cBhvr>
                                      <p:to>
                                        <p:strVal val="visible"/>
                                      </p:to>
                                    </p:set>
                                  </p:childTnLst>
                                </p:cTn>
                              </p:par>
                            </p:childTnLst>
                          </p:cTn>
                        </p:par>
                        <p:par>
                          <p:cTn id="53" fill="hold">
                            <p:stCondLst>
                              <p:cond delay="7"/>
                            </p:stCondLst>
                            <p:childTnLst>
                              <p:par>
                                <p:cTn id="54" presetID="1" presetClass="entr" presetSubtype="0" fill="hold" nodeType="afterEffect">
                                  <p:stCondLst>
                                    <p:cond delay="1000"/>
                                  </p:stCondLst>
                                  <p:childTnLst>
                                    <p:set>
                                      <p:cBhvr>
                                        <p:cTn id="55" dur="1" fill="hold">
                                          <p:stCondLst>
                                            <p:cond delay="0"/>
                                          </p:stCondLst>
                                        </p:cTn>
                                        <p:tgtEl>
                                          <p:spTgt spid="404"/>
                                        </p:tgtEl>
                                        <p:attrNameLst>
                                          <p:attrName>style.visibility</p:attrName>
                                        </p:attrNameLst>
                                      </p:cBhvr>
                                      <p:to>
                                        <p:strVal val="visible"/>
                                      </p:to>
                                    </p:set>
                                  </p:childTnLst>
                                </p:cTn>
                              </p:par>
                            </p:childTnLst>
                          </p:cTn>
                        </p:par>
                        <p:par>
                          <p:cTn id="56" fill="hold">
                            <p:stCondLst>
                              <p:cond delay="8"/>
                            </p:stCondLst>
                            <p:childTnLst>
                              <p:par>
                                <p:cTn id="57" presetID="1" presetClass="entr" presetSubtype="0" fill="hold" nodeType="afterEffect">
                                  <p:stCondLst>
                                    <p:cond delay="1000"/>
                                  </p:stCondLst>
                                  <p:childTnLst>
                                    <p:set>
                                      <p:cBhvr>
                                        <p:cTn id="58" dur="1" fill="hold">
                                          <p:stCondLst>
                                            <p:cond delay="0"/>
                                          </p:stCondLst>
                                        </p:cTn>
                                        <p:tgtEl>
                                          <p:spTgt spid="405"/>
                                        </p:tgtEl>
                                        <p:attrNameLst>
                                          <p:attrName>style.visibility</p:attrName>
                                        </p:attrNameLst>
                                      </p:cBhvr>
                                      <p:to>
                                        <p:strVal val="visible"/>
                                      </p:to>
                                    </p:set>
                                  </p:childTnLst>
                                </p:cTn>
                              </p:par>
                            </p:childTnLst>
                          </p:cTn>
                        </p:par>
                        <p:par>
                          <p:cTn id="59" fill="hold">
                            <p:stCondLst>
                              <p:cond delay="9"/>
                            </p:stCondLst>
                            <p:childTnLst>
                              <p:par>
                                <p:cTn id="60" presetID="1" presetClass="entr" presetSubtype="0" fill="hold" nodeType="afterEffect">
                                  <p:stCondLst>
                                    <p:cond delay="1000"/>
                                  </p:stCondLst>
                                  <p:childTnLst>
                                    <p:set>
                                      <p:cBhvr>
                                        <p:cTn id="61" dur="1" fill="hold">
                                          <p:stCondLst>
                                            <p:cond delay="0"/>
                                          </p:stCondLst>
                                        </p:cTn>
                                        <p:tgtEl>
                                          <p:spTgt spid="406"/>
                                        </p:tgtEl>
                                        <p:attrNameLst>
                                          <p:attrName>style.visibility</p:attrName>
                                        </p:attrNameLst>
                                      </p:cBhvr>
                                      <p:to>
                                        <p:strVal val="visible"/>
                                      </p:to>
                                    </p:set>
                                  </p:childTnLst>
                                </p:cTn>
                              </p:par>
                            </p:childTnLst>
                          </p:cTn>
                        </p:par>
                        <p:par>
                          <p:cTn id="62" fill="hold">
                            <p:stCondLst>
                              <p:cond delay="10"/>
                            </p:stCondLst>
                            <p:childTnLst>
                              <p:par>
                                <p:cTn id="63" presetID="1" presetClass="entr" presetSubtype="0" fill="hold" nodeType="afterEffect">
                                  <p:stCondLst>
                                    <p:cond delay="1000"/>
                                  </p:stCondLst>
                                  <p:childTnLst>
                                    <p:set>
                                      <p:cBhvr>
                                        <p:cTn id="64" dur="1" fill="hold">
                                          <p:stCondLst>
                                            <p:cond delay="0"/>
                                          </p:stCondLst>
                                        </p:cTn>
                                        <p:tgtEl>
                                          <p:spTgt spid="407"/>
                                        </p:tgtEl>
                                        <p:attrNameLst>
                                          <p:attrName>style.visibility</p:attrName>
                                        </p:attrNameLst>
                                      </p:cBhvr>
                                      <p:to>
                                        <p:strVal val="visible"/>
                                      </p:to>
                                    </p:set>
                                  </p:childTnLst>
                                </p:cTn>
                              </p:par>
                            </p:childTnLst>
                          </p:cTn>
                        </p:par>
                        <p:par>
                          <p:cTn id="65" fill="hold">
                            <p:stCondLst>
                              <p:cond delay="11"/>
                            </p:stCondLst>
                            <p:childTnLst>
                              <p:par>
                                <p:cTn id="66" presetID="1" presetClass="entr" presetSubtype="0" fill="hold" nodeType="afterEffect">
                                  <p:stCondLst>
                                    <p:cond delay="1000"/>
                                  </p:stCondLst>
                                  <p:childTnLst>
                                    <p:set>
                                      <p:cBhvr>
                                        <p:cTn id="67" dur="1" fill="hold">
                                          <p:stCondLst>
                                            <p:cond delay="0"/>
                                          </p:stCondLst>
                                        </p:cTn>
                                        <p:tgtEl>
                                          <p:spTgt spid="408"/>
                                        </p:tgtEl>
                                        <p:attrNameLst>
                                          <p:attrName>style.visibility</p:attrName>
                                        </p:attrNameLst>
                                      </p:cBhvr>
                                      <p:to>
                                        <p:strVal val="visible"/>
                                      </p:to>
                                    </p:set>
                                  </p:childTnLst>
                                </p:cTn>
                              </p:par>
                            </p:childTnLst>
                          </p:cTn>
                        </p:par>
                        <p:par>
                          <p:cTn id="68" fill="hold">
                            <p:stCondLst>
                              <p:cond delay="12"/>
                            </p:stCondLst>
                            <p:childTnLst>
                              <p:par>
                                <p:cTn id="69" presetID="1" presetClass="entr" presetSubtype="0" fill="hold" nodeType="afterEffect">
                                  <p:stCondLst>
                                    <p:cond delay="1000"/>
                                  </p:stCondLst>
                                  <p:childTnLst>
                                    <p:set>
                                      <p:cBhvr>
                                        <p:cTn id="70" dur="1" fill="hold">
                                          <p:stCondLst>
                                            <p:cond delay="0"/>
                                          </p:stCondLst>
                                        </p:cTn>
                                        <p:tgtEl>
                                          <p:spTgt spid="409"/>
                                        </p:tgtEl>
                                        <p:attrNameLst>
                                          <p:attrName>style.visibility</p:attrName>
                                        </p:attrNameLst>
                                      </p:cBhvr>
                                      <p:to>
                                        <p:strVal val="visible"/>
                                      </p:to>
                                    </p:set>
                                  </p:childTnLst>
                                </p:cTn>
                              </p:par>
                            </p:childTnLst>
                          </p:cTn>
                        </p:par>
                        <p:par>
                          <p:cTn id="71" fill="hold">
                            <p:stCondLst>
                              <p:cond delay="13"/>
                            </p:stCondLst>
                            <p:childTnLst>
                              <p:par>
                                <p:cTn id="72" presetID="1" presetClass="entr" presetSubtype="0" fill="hold" nodeType="afterEffect">
                                  <p:stCondLst>
                                    <p:cond delay="1000"/>
                                  </p:stCondLst>
                                  <p:childTnLst>
                                    <p:set>
                                      <p:cBhvr>
                                        <p:cTn id="73" dur="1" fill="hold">
                                          <p:stCondLst>
                                            <p:cond delay="0"/>
                                          </p:stCondLst>
                                        </p:cTn>
                                        <p:tgtEl>
                                          <p:spTgt spid="410"/>
                                        </p:tgtEl>
                                        <p:attrNameLst>
                                          <p:attrName>style.visibility</p:attrName>
                                        </p:attrNameLst>
                                      </p:cBhvr>
                                      <p:to>
                                        <p:strVal val="visible"/>
                                      </p:to>
                                    </p:set>
                                  </p:childTnLst>
                                </p:cTn>
                              </p:par>
                            </p:childTnLst>
                          </p:cTn>
                        </p:par>
                        <p:par>
                          <p:cTn id="74" fill="hold">
                            <p:stCondLst>
                              <p:cond delay="14"/>
                            </p:stCondLst>
                            <p:childTnLst>
                              <p:par>
                                <p:cTn id="75" presetID="1" presetClass="entr" presetSubtype="0" fill="hold" nodeType="afterEffect">
                                  <p:stCondLst>
                                    <p:cond delay="1000"/>
                                  </p:stCondLst>
                                  <p:childTnLst>
                                    <p:set>
                                      <p:cBhvr>
                                        <p:cTn id="76" dur="1" fill="hold">
                                          <p:stCondLst>
                                            <p:cond delay="0"/>
                                          </p:stCondLst>
                                        </p:cTn>
                                        <p:tgtEl>
                                          <p:spTgt spid="411"/>
                                        </p:tgtEl>
                                        <p:attrNameLst>
                                          <p:attrName>style.visibility</p:attrName>
                                        </p:attrNameLst>
                                      </p:cBhvr>
                                      <p:to>
                                        <p:strVal val="visible"/>
                                      </p:to>
                                    </p:set>
                                  </p:childTnLst>
                                </p:cTn>
                              </p:par>
                            </p:childTnLst>
                          </p:cTn>
                        </p:par>
                        <p:par>
                          <p:cTn id="77" fill="hold">
                            <p:stCondLst>
                              <p:cond delay="15"/>
                            </p:stCondLst>
                            <p:childTnLst>
                              <p:par>
                                <p:cTn id="78" presetID="1" presetClass="entr" presetSubtype="0" fill="hold" nodeType="afterEffect">
                                  <p:stCondLst>
                                    <p:cond delay="1000"/>
                                  </p:stCondLst>
                                  <p:childTnLst>
                                    <p:set>
                                      <p:cBhvr>
                                        <p:cTn id="79" dur="1" fill="hold">
                                          <p:stCondLst>
                                            <p:cond delay="0"/>
                                          </p:stCondLst>
                                        </p:cTn>
                                        <p:tgtEl>
                                          <p:spTgt spid="41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91"/>
                                        </p:tgtEl>
                                      </p:cBhvr>
                                    </p:animEffect>
                                    <p:set>
                                      <p:cBhvr>
                                        <p:cTn id="84" dur="1" fill="hold">
                                          <p:stCondLst>
                                            <p:cond delay="500"/>
                                          </p:stCondLst>
                                        </p:cTn>
                                        <p:tgtEl>
                                          <p:spTgt spid="39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93"/>
                                        </p:tgtEl>
                                      </p:cBhvr>
                                    </p:animEffect>
                                    <p:set>
                                      <p:cBhvr>
                                        <p:cTn id="89" dur="1" fill="hold">
                                          <p:stCondLst>
                                            <p:cond delay="500"/>
                                          </p:stCondLst>
                                        </p:cTn>
                                        <p:tgtEl>
                                          <p:spTgt spid="39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392"/>
                                        </p:tgtEl>
                                      </p:cBhvr>
                                    </p:animEffect>
                                    <p:set>
                                      <p:cBhvr>
                                        <p:cTn id="94" dur="1" fill="hold">
                                          <p:stCondLst>
                                            <p:cond delay="500"/>
                                          </p:stCondLst>
                                        </p:cTn>
                                        <p:tgtEl>
                                          <p:spTgt spid="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6"/>
          <p:cNvPicPr preferRelativeResize="0"/>
          <p:nvPr/>
        </p:nvPicPr>
        <p:blipFill rotWithShape="1">
          <a:blip r:embed="rId3">
            <a:alphaModFix/>
          </a:blip>
          <a:srcRect l="-105" t="2331" r="1" b="53510"/>
          <a:stretch/>
        </p:blipFill>
        <p:spPr>
          <a:xfrm>
            <a:off x="-94673" y="-175160"/>
            <a:ext cx="12260240" cy="5053169"/>
          </a:xfrm>
          <a:prstGeom prst="rect">
            <a:avLst/>
          </a:prstGeom>
          <a:noFill/>
          <a:ln>
            <a:noFill/>
          </a:ln>
        </p:spPr>
      </p:pic>
      <p:sp>
        <p:nvSpPr>
          <p:cNvPr id="422" name="Google Shape;422;p6"/>
          <p:cNvSpPr/>
          <p:nvPr/>
        </p:nvSpPr>
        <p:spPr>
          <a:xfrm>
            <a:off x="307074" y="-75932"/>
            <a:ext cx="11515958" cy="2385138"/>
          </a:xfrm>
          <a:prstGeom prst="round2SameRect">
            <a:avLst>
              <a:gd name="adj1" fmla="val 16667"/>
              <a:gd name="adj2" fmla="val 50000"/>
            </a:avLst>
          </a:prstGeom>
          <a:solidFill>
            <a:srgbClr val="29E3B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3" name="Google Shape;423;p6"/>
          <p:cNvSpPr/>
          <p:nvPr/>
        </p:nvSpPr>
        <p:spPr>
          <a:xfrm>
            <a:off x="3684895" y="-31492"/>
            <a:ext cx="4162567" cy="668542"/>
          </a:xfrm>
          <a:prstGeom prst="round2DiagRect">
            <a:avLst>
              <a:gd name="adj1" fmla="val 50000"/>
              <a:gd name="adj2" fmla="val 42686"/>
            </a:avLst>
          </a:prstGeom>
          <a:solidFill>
            <a:srgbClr val="FFC000"/>
          </a:solidFill>
          <a:ln w="25400" cap="flat" cmpd="sng">
            <a:solidFill>
              <a:srgbClr val="DBB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Times New Roman"/>
              <a:buNone/>
            </a:pPr>
            <a:r>
              <a:rPr lang="en-US" sz="3200" b="1" i="0" u="none" strike="noStrike" cap="none">
                <a:solidFill>
                  <a:srgbClr val="FFFFFF"/>
                </a:solidFill>
                <a:latin typeface="Times New Roman"/>
                <a:ea typeface="Times New Roman"/>
                <a:cs typeface="Times New Roman"/>
                <a:sym typeface="Times New Roman"/>
              </a:rPr>
              <a:t>Câu Hỏi</a:t>
            </a:r>
            <a:endParaRPr sz="3200" b="1" i="0" u="none" strike="noStrike" cap="none">
              <a:solidFill>
                <a:srgbClr val="FFFFFF"/>
              </a:solidFill>
              <a:latin typeface="Times New Roman"/>
              <a:ea typeface="Times New Roman"/>
              <a:cs typeface="Times New Roman"/>
              <a:sym typeface="Times New Roman"/>
            </a:endParaRPr>
          </a:p>
        </p:txBody>
      </p:sp>
      <p:sp>
        <p:nvSpPr>
          <p:cNvPr id="424" name="Google Shape;424;p6"/>
          <p:cNvSpPr/>
          <p:nvPr/>
        </p:nvSpPr>
        <p:spPr>
          <a:xfrm>
            <a:off x="6078174" y="2420927"/>
            <a:ext cx="5353380" cy="868222"/>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a:solidFill>
                  <a:srgbClr val="FFFF00"/>
                </a:solidFill>
                <a:latin typeface="Times New Roman"/>
                <a:ea typeface="Times New Roman"/>
                <a:cs typeface="Times New Roman"/>
                <a:sym typeface="Times New Roman"/>
              </a:rPr>
              <a:t>C</a:t>
            </a:r>
            <a:r>
              <a:rPr lang="en-US" sz="3600" b="1" i="0" u="none" strike="noStrike" cap="none">
                <a:solidFill>
                  <a:srgbClr val="FFFF00"/>
                </a:solidFill>
                <a:latin typeface="Times New Roman"/>
                <a:ea typeface="Times New Roman"/>
                <a:cs typeface="Times New Roman"/>
                <a:sym typeface="Times New Roman"/>
              </a:rPr>
              <a:t>. </a:t>
            </a:r>
            <a:r>
              <a:rPr lang="en-US" sz="3600" b="1">
                <a:solidFill>
                  <a:srgbClr val="FFFF00"/>
                </a:solidFill>
                <a:latin typeface="Times New Roman"/>
                <a:ea typeface="Times New Roman"/>
                <a:cs typeface="Times New Roman"/>
                <a:sym typeface="Times New Roman"/>
              </a:rPr>
              <a:t>13</a:t>
            </a:r>
            <a:endParaRPr sz="3600" b="1" i="0" u="none" strike="noStrike" cap="none">
              <a:solidFill>
                <a:srgbClr val="FFFF00"/>
              </a:solidFill>
              <a:latin typeface="Times New Roman"/>
              <a:ea typeface="Times New Roman"/>
              <a:cs typeface="Times New Roman"/>
              <a:sym typeface="Times New Roman"/>
            </a:endParaRPr>
          </a:p>
        </p:txBody>
      </p:sp>
      <p:sp>
        <p:nvSpPr>
          <p:cNvPr id="425" name="Google Shape;425;p6"/>
          <p:cNvSpPr/>
          <p:nvPr/>
        </p:nvSpPr>
        <p:spPr>
          <a:xfrm>
            <a:off x="6209236" y="3431826"/>
            <a:ext cx="5222318" cy="837265"/>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a:solidFill>
                  <a:srgbClr val="FFFF00"/>
                </a:solidFill>
                <a:latin typeface="Times New Roman"/>
                <a:ea typeface="Times New Roman"/>
                <a:cs typeface="Times New Roman"/>
                <a:sym typeface="Times New Roman"/>
              </a:rPr>
              <a:t>D</a:t>
            </a:r>
            <a:r>
              <a:rPr lang="en-US" sz="3600" b="1" i="0" u="none" strike="noStrike" cap="none">
                <a:solidFill>
                  <a:srgbClr val="FFFF00"/>
                </a:solidFill>
                <a:latin typeface="Times New Roman"/>
                <a:ea typeface="Times New Roman"/>
                <a:cs typeface="Times New Roman"/>
                <a:sym typeface="Times New Roman"/>
              </a:rPr>
              <a:t>.14</a:t>
            </a:r>
            <a:endParaRPr sz="3600" b="1" i="0" u="none" strike="noStrike" cap="none">
              <a:solidFill>
                <a:srgbClr val="FFFF00"/>
              </a:solidFill>
              <a:latin typeface="Times New Roman"/>
              <a:ea typeface="Times New Roman"/>
              <a:cs typeface="Times New Roman"/>
              <a:sym typeface="Times New Roman"/>
            </a:endParaRPr>
          </a:p>
        </p:txBody>
      </p:sp>
      <p:sp>
        <p:nvSpPr>
          <p:cNvPr id="426" name="Google Shape;426;p6"/>
          <p:cNvSpPr/>
          <p:nvPr/>
        </p:nvSpPr>
        <p:spPr>
          <a:xfrm>
            <a:off x="584350" y="2469528"/>
            <a:ext cx="5332906" cy="835100"/>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a:solidFill>
                  <a:srgbClr val="FFFF00"/>
                </a:solidFill>
                <a:latin typeface="Times New Roman"/>
                <a:ea typeface="Times New Roman"/>
                <a:cs typeface="Times New Roman"/>
                <a:sym typeface="Times New Roman"/>
              </a:rPr>
              <a:t>A</a:t>
            </a:r>
            <a:r>
              <a:rPr lang="en-US" sz="3600" b="1" i="0" u="none" strike="noStrike" cap="none">
                <a:solidFill>
                  <a:srgbClr val="FFFF00"/>
                </a:solidFill>
                <a:latin typeface="Times New Roman"/>
                <a:ea typeface="Times New Roman"/>
                <a:cs typeface="Times New Roman"/>
                <a:sym typeface="Times New Roman"/>
              </a:rPr>
              <a:t>.12</a:t>
            </a:r>
            <a:endParaRPr sz="3600" b="1" i="0" u="none" strike="noStrike" cap="none">
              <a:solidFill>
                <a:srgbClr val="FFFF00"/>
              </a:solidFill>
              <a:latin typeface="Times New Roman"/>
              <a:ea typeface="Times New Roman"/>
              <a:cs typeface="Times New Roman"/>
              <a:sym typeface="Times New Roman"/>
            </a:endParaRPr>
          </a:p>
        </p:txBody>
      </p:sp>
      <p:sp>
        <p:nvSpPr>
          <p:cNvPr id="427" name="Google Shape;427;p6"/>
          <p:cNvSpPr/>
          <p:nvPr/>
        </p:nvSpPr>
        <p:spPr>
          <a:xfrm>
            <a:off x="584351" y="3431827"/>
            <a:ext cx="5332905" cy="837265"/>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a:solidFill>
                  <a:srgbClr val="FFFF00"/>
                </a:solidFill>
                <a:latin typeface="Times New Roman"/>
                <a:ea typeface="Times New Roman"/>
                <a:cs typeface="Times New Roman"/>
                <a:sym typeface="Times New Roman"/>
              </a:rPr>
              <a:t>B</a:t>
            </a:r>
            <a:r>
              <a:rPr lang="en-US" sz="3600" b="1" i="0" u="none" strike="noStrike" cap="none">
                <a:solidFill>
                  <a:srgbClr val="FFFF00"/>
                </a:solidFill>
                <a:latin typeface="Times New Roman"/>
                <a:ea typeface="Times New Roman"/>
                <a:cs typeface="Times New Roman"/>
                <a:sym typeface="Times New Roman"/>
              </a:rPr>
              <a:t>.11</a:t>
            </a:r>
            <a:endParaRPr sz="3600" b="1" i="0" u="none" strike="noStrike" cap="none">
              <a:solidFill>
                <a:srgbClr val="FFFF00"/>
              </a:solidFill>
              <a:latin typeface="Times New Roman"/>
              <a:ea typeface="Times New Roman"/>
              <a:cs typeface="Times New Roman"/>
              <a:sym typeface="Times New Roman"/>
            </a:endParaRPr>
          </a:p>
        </p:txBody>
      </p:sp>
      <p:sp>
        <p:nvSpPr>
          <p:cNvPr id="428" name="Google Shape;428;p6"/>
          <p:cNvSpPr/>
          <p:nvPr/>
        </p:nvSpPr>
        <p:spPr>
          <a:xfrm>
            <a:off x="5182825" y="764249"/>
            <a:ext cx="1790700" cy="7683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400"/>
              <a:buFont typeface="Times New Roman"/>
              <a:buNone/>
            </a:pPr>
            <a:r>
              <a:rPr lang="en-US" sz="4400" b="0" i="0" u="none" strike="noStrike" cap="none">
                <a:solidFill>
                  <a:srgbClr val="002060"/>
                </a:solidFill>
                <a:latin typeface="Times New Roman"/>
                <a:ea typeface="Times New Roman"/>
                <a:cs typeface="Times New Roman"/>
                <a:sym typeface="Times New Roman"/>
              </a:rPr>
              <a:t>4 + 9 =</a:t>
            </a:r>
            <a:endParaRPr sz="4400" b="0" i="0" u="none" strike="noStrike" cap="none">
              <a:solidFill>
                <a:srgbClr val="002060"/>
              </a:solidFill>
              <a:latin typeface="Times New Roman"/>
              <a:ea typeface="Times New Roman"/>
              <a:cs typeface="Times New Roman"/>
              <a:sym typeface="Times New Roman"/>
            </a:endParaRPr>
          </a:p>
        </p:txBody>
      </p:sp>
      <p:cxnSp>
        <p:nvCxnSpPr>
          <p:cNvPr id="429" name="Google Shape;429;p6"/>
          <p:cNvCxnSpPr/>
          <p:nvPr/>
        </p:nvCxnSpPr>
        <p:spPr>
          <a:xfrm flipH="1">
            <a:off x="6061880" y="5053169"/>
            <a:ext cx="32590" cy="1799287"/>
          </a:xfrm>
          <a:prstGeom prst="straightConnector1">
            <a:avLst/>
          </a:prstGeom>
          <a:noFill/>
          <a:ln w="76200" cap="flat" cmpd="sng">
            <a:solidFill>
              <a:srgbClr val="FF0000"/>
            </a:solidFill>
            <a:prstDash val="solid"/>
            <a:round/>
            <a:headEnd type="none" w="sm" len="sm"/>
            <a:tailEnd type="none" w="sm" len="sm"/>
          </a:ln>
        </p:spPr>
      </p:cxnSp>
      <p:pic>
        <p:nvPicPr>
          <p:cNvPr id="430" name="Google Shape;430;p6"/>
          <p:cNvPicPr preferRelativeResize="0"/>
          <p:nvPr/>
        </p:nvPicPr>
        <p:blipFill rotWithShape="1">
          <a:blip r:embed="rId4">
            <a:alphaModFix/>
          </a:blip>
          <a:srcRect/>
          <a:stretch/>
        </p:blipFill>
        <p:spPr>
          <a:xfrm>
            <a:off x="5866307" y="-911959"/>
            <a:ext cx="609600" cy="609600"/>
          </a:xfrm>
          <a:prstGeom prst="rect">
            <a:avLst/>
          </a:prstGeom>
          <a:noFill/>
          <a:ln>
            <a:noFill/>
          </a:ln>
        </p:spPr>
      </p:pic>
      <p:pic>
        <p:nvPicPr>
          <p:cNvPr id="431" name="Google Shape;431;p6" descr="ALRMCLOK"/>
          <p:cNvPicPr preferRelativeResize="0"/>
          <p:nvPr/>
        </p:nvPicPr>
        <p:blipFill rotWithShape="1">
          <a:blip r:embed="rId5">
            <a:alphaModFix/>
          </a:blip>
          <a:srcRect/>
          <a:stretch/>
        </p:blipFill>
        <p:spPr>
          <a:xfrm>
            <a:off x="533400" y="457200"/>
            <a:ext cx="1008063" cy="1219200"/>
          </a:xfrm>
          <a:prstGeom prst="rect">
            <a:avLst/>
          </a:prstGeom>
          <a:noFill/>
          <a:ln>
            <a:noFill/>
          </a:ln>
        </p:spPr>
      </p:pic>
      <p:sp>
        <p:nvSpPr>
          <p:cNvPr id="432" name="Google Shape;432;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15</a:t>
            </a:r>
            <a:endParaRPr sz="2800">
              <a:solidFill>
                <a:srgbClr val="DC2608"/>
              </a:solidFill>
              <a:latin typeface="Arial"/>
              <a:ea typeface="Arial"/>
              <a:cs typeface="Arial"/>
              <a:sym typeface="Arial"/>
            </a:endParaRPr>
          </a:p>
        </p:txBody>
      </p:sp>
      <p:sp>
        <p:nvSpPr>
          <p:cNvPr id="433" name="Google Shape;433;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14</a:t>
            </a:r>
            <a:endParaRPr sz="2800">
              <a:solidFill>
                <a:srgbClr val="DC2608"/>
              </a:solidFill>
              <a:latin typeface="Arial"/>
              <a:ea typeface="Arial"/>
              <a:cs typeface="Arial"/>
              <a:sym typeface="Arial"/>
            </a:endParaRPr>
          </a:p>
        </p:txBody>
      </p:sp>
      <p:sp>
        <p:nvSpPr>
          <p:cNvPr id="434" name="Google Shape;434;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13</a:t>
            </a:r>
            <a:endParaRPr sz="2800">
              <a:solidFill>
                <a:srgbClr val="DC2608"/>
              </a:solidFill>
              <a:latin typeface="Arial"/>
              <a:ea typeface="Arial"/>
              <a:cs typeface="Arial"/>
              <a:sym typeface="Arial"/>
            </a:endParaRPr>
          </a:p>
        </p:txBody>
      </p:sp>
      <p:sp>
        <p:nvSpPr>
          <p:cNvPr id="435" name="Google Shape;435;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12</a:t>
            </a:r>
            <a:endParaRPr sz="2800">
              <a:solidFill>
                <a:srgbClr val="DC2608"/>
              </a:solidFill>
              <a:latin typeface="Arial"/>
              <a:ea typeface="Arial"/>
              <a:cs typeface="Arial"/>
              <a:sym typeface="Arial"/>
            </a:endParaRPr>
          </a:p>
        </p:txBody>
      </p:sp>
      <p:sp>
        <p:nvSpPr>
          <p:cNvPr id="436" name="Google Shape;436;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11</a:t>
            </a:r>
            <a:endParaRPr sz="2800">
              <a:solidFill>
                <a:srgbClr val="DC2608"/>
              </a:solidFill>
              <a:latin typeface="Arial"/>
              <a:ea typeface="Arial"/>
              <a:cs typeface="Arial"/>
              <a:sym typeface="Arial"/>
            </a:endParaRPr>
          </a:p>
        </p:txBody>
      </p:sp>
      <p:sp>
        <p:nvSpPr>
          <p:cNvPr id="437" name="Google Shape;437;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10</a:t>
            </a:r>
            <a:endParaRPr sz="2800">
              <a:solidFill>
                <a:srgbClr val="DC2608"/>
              </a:solidFill>
              <a:latin typeface="Arial"/>
              <a:ea typeface="Arial"/>
              <a:cs typeface="Arial"/>
              <a:sym typeface="Arial"/>
            </a:endParaRPr>
          </a:p>
        </p:txBody>
      </p:sp>
      <p:sp>
        <p:nvSpPr>
          <p:cNvPr id="438" name="Google Shape;438;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9</a:t>
            </a:r>
            <a:endParaRPr sz="2800">
              <a:solidFill>
                <a:srgbClr val="DC2608"/>
              </a:solidFill>
              <a:latin typeface="Arial"/>
              <a:ea typeface="Arial"/>
              <a:cs typeface="Arial"/>
              <a:sym typeface="Arial"/>
            </a:endParaRPr>
          </a:p>
        </p:txBody>
      </p:sp>
      <p:sp>
        <p:nvSpPr>
          <p:cNvPr id="439" name="Google Shape;439;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8</a:t>
            </a:r>
            <a:endParaRPr sz="2800">
              <a:solidFill>
                <a:srgbClr val="DC2608"/>
              </a:solidFill>
              <a:latin typeface="Arial"/>
              <a:ea typeface="Arial"/>
              <a:cs typeface="Arial"/>
              <a:sym typeface="Arial"/>
            </a:endParaRPr>
          </a:p>
        </p:txBody>
      </p:sp>
      <p:sp>
        <p:nvSpPr>
          <p:cNvPr id="440" name="Google Shape;440;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7</a:t>
            </a:r>
            <a:endParaRPr sz="2800">
              <a:solidFill>
                <a:srgbClr val="DC2608"/>
              </a:solidFill>
              <a:latin typeface="Arial"/>
              <a:ea typeface="Arial"/>
              <a:cs typeface="Arial"/>
              <a:sym typeface="Arial"/>
            </a:endParaRPr>
          </a:p>
        </p:txBody>
      </p:sp>
      <p:sp>
        <p:nvSpPr>
          <p:cNvPr id="441" name="Google Shape;441;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6</a:t>
            </a:r>
            <a:endParaRPr sz="2800">
              <a:solidFill>
                <a:srgbClr val="DC2608"/>
              </a:solidFill>
              <a:latin typeface="Arial"/>
              <a:ea typeface="Arial"/>
              <a:cs typeface="Arial"/>
              <a:sym typeface="Arial"/>
            </a:endParaRPr>
          </a:p>
        </p:txBody>
      </p:sp>
      <p:sp>
        <p:nvSpPr>
          <p:cNvPr id="442" name="Google Shape;442;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5</a:t>
            </a:r>
            <a:endParaRPr sz="2800">
              <a:solidFill>
                <a:srgbClr val="DC2608"/>
              </a:solidFill>
              <a:latin typeface="Arial"/>
              <a:ea typeface="Arial"/>
              <a:cs typeface="Arial"/>
              <a:sym typeface="Arial"/>
            </a:endParaRPr>
          </a:p>
        </p:txBody>
      </p:sp>
      <p:sp>
        <p:nvSpPr>
          <p:cNvPr id="443" name="Google Shape;443;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4</a:t>
            </a:r>
            <a:endParaRPr sz="2800">
              <a:solidFill>
                <a:srgbClr val="DC2608"/>
              </a:solidFill>
              <a:latin typeface="Arial"/>
              <a:ea typeface="Arial"/>
              <a:cs typeface="Arial"/>
              <a:sym typeface="Arial"/>
            </a:endParaRPr>
          </a:p>
        </p:txBody>
      </p:sp>
      <p:sp>
        <p:nvSpPr>
          <p:cNvPr id="444" name="Google Shape;444;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3</a:t>
            </a:r>
            <a:endParaRPr sz="2800">
              <a:solidFill>
                <a:srgbClr val="DC2608"/>
              </a:solidFill>
              <a:latin typeface="Arial"/>
              <a:ea typeface="Arial"/>
              <a:cs typeface="Arial"/>
              <a:sym typeface="Arial"/>
            </a:endParaRPr>
          </a:p>
        </p:txBody>
      </p:sp>
      <p:sp>
        <p:nvSpPr>
          <p:cNvPr id="445" name="Google Shape;445;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2</a:t>
            </a:r>
            <a:endParaRPr sz="2800">
              <a:solidFill>
                <a:srgbClr val="DC2608"/>
              </a:solidFill>
              <a:latin typeface="Arial"/>
              <a:ea typeface="Arial"/>
              <a:cs typeface="Arial"/>
              <a:sym typeface="Arial"/>
            </a:endParaRPr>
          </a:p>
        </p:txBody>
      </p:sp>
      <p:sp>
        <p:nvSpPr>
          <p:cNvPr id="446" name="Google Shape;446;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a:t>
            </a:r>
            <a:endParaRPr sz="2800">
              <a:solidFill>
                <a:srgbClr val="DC2608"/>
              </a:solidFill>
              <a:latin typeface="Arial"/>
              <a:ea typeface="Arial"/>
              <a:cs typeface="Arial"/>
              <a:sym typeface="Arial"/>
            </a:endParaRPr>
          </a:p>
        </p:txBody>
      </p:sp>
      <p:sp>
        <p:nvSpPr>
          <p:cNvPr id="447" name="Google Shape;447;p6"/>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0</a:t>
            </a:r>
            <a:endParaRPr sz="2800">
              <a:solidFill>
                <a:srgbClr val="DC2608"/>
              </a:solidFill>
              <a:latin typeface="Arial"/>
              <a:ea typeface="Arial"/>
              <a:cs typeface="Arial"/>
              <a:sym typeface="Arial"/>
            </a:endParaRPr>
          </a:p>
        </p:txBody>
      </p:sp>
      <p:pic>
        <p:nvPicPr>
          <p:cNvPr id="448" name="Google Shape;448;p6"/>
          <p:cNvPicPr preferRelativeResize="0"/>
          <p:nvPr/>
        </p:nvPicPr>
        <p:blipFill rotWithShape="1">
          <a:blip r:embed="rId6">
            <a:alphaModFix/>
          </a:blip>
          <a:srcRect l="30642" t="31195" r="31012" b="4111"/>
          <a:stretch/>
        </p:blipFill>
        <p:spPr>
          <a:xfrm>
            <a:off x="10900071" y="5355528"/>
            <a:ext cx="1325091" cy="1401299"/>
          </a:xfrm>
          <a:prstGeom prst="rect">
            <a:avLst/>
          </a:prstGeom>
          <a:noFill/>
          <a:ln>
            <a:noFill/>
          </a:ln>
        </p:spPr>
      </p:pic>
      <p:pic>
        <p:nvPicPr>
          <p:cNvPr id="449" name="Google Shape;449;p6"/>
          <p:cNvPicPr preferRelativeResize="0"/>
          <p:nvPr/>
        </p:nvPicPr>
        <p:blipFill rotWithShape="1">
          <a:blip r:embed="rId7">
            <a:alphaModFix/>
          </a:blip>
          <a:srcRect l="24108" t="17379" r="35451" b="16393"/>
          <a:stretch/>
        </p:blipFill>
        <p:spPr>
          <a:xfrm>
            <a:off x="-94673" y="5470358"/>
            <a:ext cx="1274482" cy="1478256"/>
          </a:xfrm>
          <a:prstGeom prst="rect">
            <a:avLst/>
          </a:prstGeom>
          <a:noFill/>
          <a:ln>
            <a:noFill/>
          </a:ln>
        </p:spPr>
      </p:pic>
      <p:pic>
        <p:nvPicPr>
          <p:cNvPr id="450" name="Google Shape;450;p6"/>
          <p:cNvPicPr preferRelativeResize="0"/>
          <p:nvPr/>
        </p:nvPicPr>
        <p:blipFill rotWithShape="1">
          <a:blip r:embed="rId8">
            <a:alphaModFix/>
          </a:blip>
          <a:srcRect/>
          <a:stretch/>
        </p:blipFill>
        <p:spPr>
          <a:xfrm>
            <a:off x="1490283" y="4269092"/>
            <a:ext cx="8752048" cy="2487735"/>
          </a:xfrm>
          <a:prstGeom prst="rect">
            <a:avLst/>
          </a:prstGeom>
          <a:noFill/>
          <a:ln>
            <a:noFill/>
          </a:ln>
          <a:effectLst>
            <a:outerShdw blurRad="76200" dist="139700" dir="18900000" sy="23000" kx="-1200000" algn="bl" rotWithShape="0">
              <a:srgbClr val="000000">
                <a:alpha val="2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5000"/>
                                        <p:tgtEl>
                                          <p:spTgt spid="430"/>
                                        </p:tgtEl>
                                      </p:cBhvr>
                                    </p:animEffect>
                                  </p:childTnLst>
                                </p:cTn>
                              </p:par>
                              <p:par>
                                <p:cTn id="8" presetID="23" presetClass="entr" presetSubtype="16" fill="hold" nodeType="withEffect">
                                  <p:stCondLst>
                                    <p:cond delay="0"/>
                                  </p:stCondLst>
                                  <p:childTnLst>
                                    <p:set>
                                      <p:cBhvr>
                                        <p:cTn id="9" dur="1" fill="hold">
                                          <p:stCondLst>
                                            <p:cond delay="0"/>
                                          </p:stCondLst>
                                        </p:cTn>
                                        <p:tgtEl>
                                          <p:spTgt spid="428"/>
                                        </p:tgtEl>
                                        <p:attrNameLst>
                                          <p:attrName>style.visibility</p:attrName>
                                        </p:attrNameLst>
                                      </p:cBhvr>
                                      <p:to>
                                        <p:strVal val="visible"/>
                                      </p:to>
                                    </p:set>
                                    <p:anim calcmode="lin" valueType="num">
                                      <p:cBhvr additive="base">
                                        <p:cTn id="10" dur="500"/>
                                        <p:tgtEl>
                                          <p:spTgt spid="428"/>
                                        </p:tgtEl>
                                        <p:attrNameLst>
                                          <p:attrName>ppt_w</p:attrName>
                                        </p:attrNameLst>
                                      </p:cBhvr>
                                      <p:tavLst>
                                        <p:tav tm="0">
                                          <p:val>
                                            <p:strVal val="0"/>
                                          </p:val>
                                        </p:tav>
                                        <p:tav tm="100000">
                                          <p:val>
                                            <p:strVal val="#ppt_w"/>
                                          </p:val>
                                        </p:tav>
                                      </p:tavLst>
                                    </p:anim>
                                    <p:anim calcmode="lin" valueType="num">
                                      <p:cBhvr additive="base">
                                        <p:cTn id="11" dur="500"/>
                                        <p:tgtEl>
                                          <p:spTgt spid="428"/>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423"/>
                                        </p:tgtEl>
                                        <p:attrNameLst>
                                          <p:attrName>style.visibility</p:attrName>
                                        </p:attrNameLst>
                                      </p:cBhvr>
                                      <p:to>
                                        <p:strVal val="visible"/>
                                      </p:to>
                                    </p:set>
                                    <p:anim calcmode="lin" valueType="num">
                                      <p:cBhvr additive="base">
                                        <p:cTn id="14" dur="500"/>
                                        <p:tgtEl>
                                          <p:spTgt spid="423"/>
                                        </p:tgtEl>
                                        <p:attrNameLst>
                                          <p:attrName>ppt_w</p:attrName>
                                        </p:attrNameLst>
                                      </p:cBhvr>
                                      <p:tavLst>
                                        <p:tav tm="0">
                                          <p:val>
                                            <p:strVal val="0"/>
                                          </p:val>
                                        </p:tav>
                                        <p:tav tm="100000">
                                          <p:val>
                                            <p:strVal val="#ppt_w"/>
                                          </p:val>
                                        </p:tav>
                                      </p:tavLst>
                                    </p:anim>
                                    <p:anim calcmode="lin" valueType="num">
                                      <p:cBhvr additive="base">
                                        <p:cTn id="15" dur="500"/>
                                        <p:tgtEl>
                                          <p:spTgt spid="423"/>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422"/>
                                        </p:tgtEl>
                                        <p:attrNameLst>
                                          <p:attrName>style.visibility</p:attrName>
                                        </p:attrNameLst>
                                      </p:cBhvr>
                                      <p:to>
                                        <p:strVal val="visible"/>
                                      </p:to>
                                    </p:set>
                                    <p:anim calcmode="lin" valueType="num">
                                      <p:cBhvr additive="base">
                                        <p:cTn id="18" dur="500"/>
                                        <p:tgtEl>
                                          <p:spTgt spid="422"/>
                                        </p:tgtEl>
                                        <p:attrNameLst>
                                          <p:attrName>ppt_w</p:attrName>
                                        </p:attrNameLst>
                                      </p:cBhvr>
                                      <p:tavLst>
                                        <p:tav tm="0">
                                          <p:val>
                                            <p:strVal val="0"/>
                                          </p:val>
                                        </p:tav>
                                        <p:tav tm="100000">
                                          <p:val>
                                            <p:strVal val="#ppt_w"/>
                                          </p:val>
                                        </p:tav>
                                      </p:tavLst>
                                    </p:anim>
                                    <p:anim calcmode="lin" valueType="num">
                                      <p:cBhvr additive="base">
                                        <p:cTn id="19" dur="500"/>
                                        <p:tgtEl>
                                          <p:spTgt spid="422"/>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424"/>
                                        </p:tgtEl>
                                        <p:attrNameLst>
                                          <p:attrName>style.visibility</p:attrName>
                                        </p:attrNameLst>
                                      </p:cBhvr>
                                      <p:to>
                                        <p:strVal val="visible"/>
                                      </p:to>
                                    </p:set>
                                    <p:animEffect transition="in" filter="fade">
                                      <p:cBhvr>
                                        <p:cTn id="22" dur="750"/>
                                        <p:tgtEl>
                                          <p:spTgt spid="424"/>
                                        </p:tgtEl>
                                      </p:cBhvr>
                                    </p:animEffect>
                                  </p:childTnLst>
                                </p:cTn>
                              </p:par>
                              <p:par>
                                <p:cTn id="23" presetID="10" presetClass="entr" presetSubtype="0" fill="hold" nodeType="withEffect">
                                  <p:stCondLst>
                                    <p:cond delay="0"/>
                                  </p:stCondLst>
                                  <p:childTnLst>
                                    <p:set>
                                      <p:cBhvr>
                                        <p:cTn id="24" dur="1" fill="hold">
                                          <p:stCondLst>
                                            <p:cond delay="0"/>
                                          </p:stCondLst>
                                        </p:cTn>
                                        <p:tgtEl>
                                          <p:spTgt spid="425"/>
                                        </p:tgtEl>
                                        <p:attrNameLst>
                                          <p:attrName>style.visibility</p:attrName>
                                        </p:attrNameLst>
                                      </p:cBhvr>
                                      <p:to>
                                        <p:strVal val="visible"/>
                                      </p:to>
                                    </p:set>
                                    <p:animEffect transition="in" filter="fade">
                                      <p:cBhvr>
                                        <p:cTn id="25" dur="750"/>
                                        <p:tgtEl>
                                          <p:spTgt spid="425"/>
                                        </p:tgtEl>
                                      </p:cBhvr>
                                    </p:animEffect>
                                  </p:childTnLst>
                                </p:cTn>
                              </p:par>
                              <p:par>
                                <p:cTn id="26" presetID="10" presetClass="entr" presetSubtype="0" fill="hold" nodeType="withEffect">
                                  <p:stCondLst>
                                    <p:cond delay="0"/>
                                  </p:stCondLst>
                                  <p:childTnLst>
                                    <p:set>
                                      <p:cBhvr>
                                        <p:cTn id="27" dur="1" fill="hold">
                                          <p:stCondLst>
                                            <p:cond delay="0"/>
                                          </p:stCondLst>
                                        </p:cTn>
                                        <p:tgtEl>
                                          <p:spTgt spid="427"/>
                                        </p:tgtEl>
                                        <p:attrNameLst>
                                          <p:attrName>style.visibility</p:attrName>
                                        </p:attrNameLst>
                                      </p:cBhvr>
                                      <p:to>
                                        <p:strVal val="visible"/>
                                      </p:to>
                                    </p:set>
                                    <p:animEffect transition="in" filter="fade">
                                      <p:cBhvr>
                                        <p:cTn id="28" dur="750"/>
                                        <p:tgtEl>
                                          <p:spTgt spid="427"/>
                                        </p:tgtEl>
                                      </p:cBhvr>
                                    </p:animEffect>
                                  </p:childTnLst>
                                </p:cTn>
                              </p:par>
                              <p:par>
                                <p:cTn id="29" presetID="10" presetClass="entr" presetSubtype="0" fill="hold" nodeType="withEffect">
                                  <p:stCondLst>
                                    <p:cond delay="0"/>
                                  </p:stCondLst>
                                  <p:childTnLst>
                                    <p:set>
                                      <p:cBhvr>
                                        <p:cTn id="30" dur="1" fill="hold">
                                          <p:stCondLst>
                                            <p:cond delay="0"/>
                                          </p:stCondLst>
                                        </p:cTn>
                                        <p:tgtEl>
                                          <p:spTgt spid="426"/>
                                        </p:tgtEl>
                                        <p:attrNameLst>
                                          <p:attrName>style.visibility</p:attrName>
                                        </p:attrNameLst>
                                      </p:cBhvr>
                                      <p:to>
                                        <p:strVal val="visible"/>
                                      </p:to>
                                    </p:set>
                                    <p:animEffect transition="in" filter="fade">
                                      <p:cBhvr>
                                        <p:cTn id="31" dur="750"/>
                                        <p:tgtEl>
                                          <p:spTgt spid="42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1000"/>
                                  </p:stCondLst>
                                  <p:childTnLst>
                                    <p:set>
                                      <p:cBhvr>
                                        <p:cTn id="35" dur="1" fill="hold">
                                          <p:stCondLst>
                                            <p:cond delay="0"/>
                                          </p:stCondLst>
                                        </p:cTn>
                                        <p:tgtEl>
                                          <p:spTgt spid="432"/>
                                        </p:tgtEl>
                                        <p:attrNameLst>
                                          <p:attrName>style.visibility</p:attrName>
                                        </p:attrNameLst>
                                      </p:cBhvr>
                                      <p:to>
                                        <p:strVal val="visible"/>
                                      </p:to>
                                    </p:set>
                                  </p:childTnLst>
                                </p:cTn>
                              </p:par>
                            </p:childTnLst>
                          </p:cTn>
                        </p:par>
                        <p:par>
                          <p:cTn id="36" fill="hold">
                            <p:stCondLst>
                              <p:cond delay="1"/>
                            </p:stCondLst>
                            <p:childTnLst>
                              <p:par>
                                <p:cTn id="37" presetID="1" presetClass="entr" presetSubtype="0" fill="hold" nodeType="afterEffect">
                                  <p:stCondLst>
                                    <p:cond delay="1000"/>
                                  </p:stCondLst>
                                  <p:childTnLst>
                                    <p:set>
                                      <p:cBhvr>
                                        <p:cTn id="38" dur="1" fill="hold">
                                          <p:stCondLst>
                                            <p:cond delay="0"/>
                                          </p:stCondLst>
                                        </p:cTn>
                                        <p:tgtEl>
                                          <p:spTgt spid="433"/>
                                        </p:tgtEl>
                                        <p:attrNameLst>
                                          <p:attrName>style.visibility</p:attrName>
                                        </p:attrNameLst>
                                      </p:cBhvr>
                                      <p:to>
                                        <p:strVal val="visible"/>
                                      </p:to>
                                    </p:set>
                                  </p:childTnLst>
                                </p:cTn>
                              </p:par>
                            </p:childTnLst>
                          </p:cTn>
                        </p:par>
                        <p:par>
                          <p:cTn id="39" fill="hold">
                            <p:stCondLst>
                              <p:cond delay="2"/>
                            </p:stCondLst>
                            <p:childTnLst>
                              <p:par>
                                <p:cTn id="40" presetID="1" presetClass="entr" presetSubtype="0" fill="hold" nodeType="afterEffect">
                                  <p:stCondLst>
                                    <p:cond delay="1000"/>
                                  </p:stCondLst>
                                  <p:childTnLst>
                                    <p:set>
                                      <p:cBhvr>
                                        <p:cTn id="41" dur="1" fill="hold">
                                          <p:stCondLst>
                                            <p:cond delay="0"/>
                                          </p:stCondLst>
                                        </p:cTn>
                                        <p:tgtEl>
                                          <p:spTgt spid="434"/>
                                        </p:tgtEl>
                                        <p:attrNameLst>
                                          <p:attrName>style.visibility</p:attrName>
                                        </p:attrNameLst>
                                      </p:cBhvr>
                                      <p:to>
                                        <p:strVal val="visible"/>
                                      </p:to>
                                    </p:set>
                                  </p:childTnLst>
                                </p:cTn>
                              </p:par>
                            </p:childTnLst>
                          </p:cTn>
                        </p:par>
                        <p:par>
                          <p:cTn id="42" fill="hold">
                            <p:stCondLst>
                              <p:cond delay="3"/>
                            </p:stCondLst>
                            <p:childTnLst>
                              <p:par>
                                <p:cTn id="43" presetID="1" presetClass="entr" presetSubtype="0" fill="hold" nodeType="afterEffect">
                                  <p:stCondLst>
                                    <p:cond delay="1000"/>
                                  </p:stCondLst>
                                  <p:childTnLst>
                                    <p:set>
                                      <p:cBhvr>
                                        <p:cTn id="44" dur="1" fill="hold">
                                          <p:stCondLst>
                                            <p:cond delay="0"/>
                                          </p:stCondLst>
                                        </p:cTn>
                                        <p:tgtEl>
                                          <p:spTgt spid="435"/>
                                        </p:tgtEl>
                                        <p:attrNameLst>
                                          <p:attrName>style.visibility</p:attrName>
                                        </p:attrNameLst>
                                      </p:cBhvr>
                                      <p:to>
                                        <p:strVal val="visible"/>
                                      </p:to>
                                    </p:set>
                                  </p:childTnLst>
                                </p:cTn>
                              </p:par>
                            </p:childTnLst>
                          </p:cTn>
                        </p:par>
                        <p:par>
                          <p:cTn id="45" fill="hold">
                            <p:stCondLst>
                              <p:cond delay="4"/>
                            </p:stCondLst>
                            <p:childTnLst>
                              <p:par>
                                <p:cTn id="46" presetID="1" presetClass="entr" presetSubtype="0" fill="hold" nodeType="afterEffect">
                                  <p:stCondLst>
                                    <p:cond delay="1000"/>
                                  </p:stCondLst>
                                  <p:childTnLst>
                                    <p:set>
                                      <p:cBhvr>
                                        <p:cTn id="47" dur="1" fill="hold">
                                          <p:stCondLst>
                                            <p:cond delay="0"/>
                                          </p:stCondLst>
                                        </p:cTn>
                                        <p:tgtEl>
                                          <p:spTgt spid="436"/>
                                        </p:tgtEl>
                                        <p:attrNameLst>
                                          <p:attrName>style.visibility</p:attrName>
                                        </p:attrNameLst>
                                      </p:cBhvr>
                                      <p:to>
                                        <p:strVal val="visible"/>
                                      </p:to>
                                    </p:set>
                                  </p:childTnLst>
                                </p:cTn>
                              </p:par>
                            </p:childTnLst>
                          </p:cTn>
                        </p:par>
                        <p:par>
                          <p:cTn id="48" fill="hold">
                            <p:stCondLst>
                              <p:cond delay="5"/>
                            </p:stCondLst>
                            <p:childTnLst>
                              <p:par>
                                <p:cTn id="49" presetID="1" presetClass="entr" presetSubtype="0" fill="hold" nodeType="afterEffect">
                                  <p:stCondLst>
                                    <p:cond delay="1000"/>
                                  </p:stCondLst>
                                  <p:childTnLst>
                                    <p:set>
                                      <p:cBhvr>
                                        <p:cTn id="50" dur="1" fill="hold">
                                          <p:stCondLst>
                                            <p:cond delay="0"/>
                                          </p:stCondLst>
                                        </p:cTn>
                                        <p:tgtEl>
                                          <p:spTgt spid="437"/>
                                        </p:tgtEl>
                                        <p:attrNameLst>
                                          <p:attrName>style.visibility</p:attrName>
                                        </p:attrNameLst>
                                      </p:cBhvr>
                                      <p:to>
                                        <p:strVal val="visible"/>
                                      </p:to>
                                    </p:set>
                                  </p:childTnLst>
                                </p:cTn>
                              </p:par>
                            </p:childTnLst>
                          </p:cTn>
                        </p:par>
                        <p:par>
                          <p:cTn id="51" fill="hold">
                            <p:stCondLst>
                              <p:cond delay="6"/>
                            </p:stCondLst>
                            <p:childTnLst>
                              <p:par>
                                <p:cTn id="52" presetID="1" presetClass="entr" presetSubtype="0" fill="hold" nodeType="afterEffect">
                                  <p:stCondLst>
                                    <p:cond delay="1000"/>
                                  </p:stCondLst>
                                  <p:childTnLst>
                                    <p:set>
                                      <p:cBhvr>
                                        <p:cTn id="53" dur="1" fill="hold">
                                          <p:stCondLst>
                                            <p:cond delay="0"/>
                                          </p:stCondLst>
                                        </p:cTn>
                                        <p:tgtEl>
                                          <p:spTgt spid="438"/>
                                        </p:tgtEl>
                                        <p:attrNameLst>
                                          <p:attrName>style.visibility</p:attrName>
                                        </p:attrNameLst>
                                      </p:cBhvr>
                                      <p:to>
                                        <p:strVal val="visible"/>
                                      </p:to>
                                    </p:set>
                                  </p:childTnLst>
                                </p:cTn>
                              </p:par>
                            </p:childTnLst>
                          </p:cTn>
                        </p:par>
                        <p:par>
                          <p:cTn id="54" fill="hold">
                            <p:stCondLst>
                              <p:cond delay="7"/>
                            </p:stCondLst>
                            <p:childTnLst>
                              <p:par>
                                <p:cTn id="55" presetID="1" presetClass="entr" presetSubtype="0" fill="hold" nodeType="afterEffect">
                                  <p:stCondLst>
                                    <p:cond delay="1000"/>
                                  </p:stCondLst>
                                  <p:childTnLst>
                                    <p:set>
                                      <p:cBhvr>
                                        <p:cTn id="56" dur="1" fill="hold">
                                          <p:stCondLst>
                                            <p:cond delay="0"/>
                                          </p:stCondLst>
                                        </p:cTn>
                                        <p:tgtEl>
                                          <p:spTgt spid="439"/>
                                        </p:tgtEl>
                                        <p:attrNameLst>
                                          <p:attrName>style.visibility</p:attrName>
                                        </p:attrNameLst>
                                      </p:cBhvr>
                                      <p:to>
                                        <p:strVal val="visible"/>
                                      </p:to>
                                    </p:set>
                                  </p:childTnLst>
                                </p:cTn>
                              </p:par>
                            </p:childTnLst>
                          </p:cTn>
                        </p:par>
                        <p:par>
                          <p:cTn id="57" fill="hold">
                            <p:stCondLst>
                              <p:cond delay="8"/>
                            </p:stCondLst>
                            <p:childTnLst>
                              <p:par>
                                <p:cTn id="58" presetID="1" presetClass="entr" presetSubtype="0" fill="hold" nodeType="afterEffect">
                                  <p:stCondLst>
                                    <p:cond delay="1000"/>
                                  </p:stCondLst>
                                  <p:childTnLst>
                                    <p:set>
                                      <p:cBhvr>
                                        <p:cTn id="59" dur="1" fill="hold">
                                          <p:stCondLst>
                                            <p:cond delay="0"/>
                                          </p:stCondLst>
                                        </p:cTn>
                                        <p:tgtEl>
                                          <p:spTgt spid="440"/>
                                        </p:tgtEl>
                                        <p:attrNameLst>
                                          <p:attrName>style.visibility</p:attrName>
                                        </p:attrNameLst>
                                      </p:cBhvr>
                                      <p:to>
                                        <p:strVal val="visible"/>
                                      </p:to>
                                    </p:set>
                                  </p:childTnLst>
                                </p:cTn>
                              </p:par>
                            </p:childTnLst>
                          </p:cTn>
                        </p:par>
                        <p:par>
                          <p:cTn id="60" fill="hold">
                            <p:stCondLst>
                              <p:cond delay="9"/>
                            </p:stCondLst>
                            <p:childTnLst>
                              <p:par>
                                <p:cTn id="61" presetID="1" presetClass="entr" presetSubtype="0" fill="hold" nodeType="afterEffect">
                                  <p:stCondLst>
                                    <p:cond delay="1000"/>
                                  </p:stCondLst>
                                  <p:childTnLst>
                                    <p:set>
                                      <p:cBhvr>
                                        <p:cTn id="62" dur="1" fill="hold">
                                          <p:stCondLst>
                                            <p:cond delay="0"/>
                                          </p:stCondLst>
                                        </p:cTn>
                                        <p:tgtEl>
                                          <p:spTgt spid="441"/>
                                        </p:tgtEl>
                                        <p:attrNameLst>
                                          <p:attrName>style.visibility</p:attrName>
                                        </p:attrNameLst>
                                      </p:cBhvr>
                                      <p:to>
                                        <p:strVal val="visible"/>
                                      </p:to>
                                    </p:set>
                                  </p:childTnLst>
                                </p:cTn>
                              </p:par>
                            </p:childTnLst>
                          </p:cTn>
                        </p:par>
                        <p:par>
                          <p:cTn id="63" fill="hold">
                            <p:stCondLst>
                              <p:cond delay="10"/>
                            </p:stCondLst>
                            <p:childTnLst>
                              <p:par>
                                <p:cTn id="64" presetID="1" presetClass="entr" presetSubtype="0" fill="hold" nodeType="afterEffect">
                                  <p:stCondLst>
                                    <p:cond delay="1000"/>
                                  </p:stCondLst>
                                  <p:childTnLst>
                                    <p:set>
                                      <p:cBhvr>
                                        <p:cTn id="65" dur="1" fill="hold">
                                          <p:stCondLst>
                                            <p:cond delay="0"/>
                                          </p:stCondLst>
                                        </p:cTn>
                                        <p:tgtEl>
                                          <p:spTgt spid="442"/>
                                        </p:tgtEl>
                                        <p:attrNameLst>
                                          <p:attrName>style.visibility</p:attrName>
                                        </p:attrNameLst>
                                      </p:cBhvr>
                                      <p:to>
                                        <p:strVal val="visible"/>
                                      </p:to>
                                    </p:set>
                                  </p:childTnLst>
                                </p:cTn>
                              </p:par>
                            </p:childTnLst>
                          </p:cTn>
                        </p:par>
                        <p:par>
                          <p:cTn id="66" fill="hold">
                            <p:stCondLst>
                              <p:cond delay="11"/>
                            </p:stCondLst>
                            <p:childTnLst>
                              <p:par>
                                <p:cTn id="67" presetID="1" presetClass="entr" presetSubtype="0" fill="hold" nodeType="afterEffect">
                                  <p:stCondLst>
                                    <p:cond delay="1000"/>
                                  </p:stCondLst>
                                  <p:childTnLst>
                                    <p:set>
                                      <p:cBhvr>
                                        <p:cTn id="68" dur="1" fill="hold">
                                          <p:stCondLst>
                                            <p:cond delay="0"/>
                                          </p:stCondLst>
                                        </p:cTn>
                                        <p:tgtEl>
                                          <p:spTgt spid="443"/>
                                        </p:tgtEl>
                                        <p:attrNameLst>
                                          <p:attrName>style.visibility</p:attrName>
                                        </p:attrNameLst>
                                      </p:cBhvr>
                                      <p:to>
                                        <p:strVal val="visible"/>
                                      </p:to>
                                    </p:set>
                                  </p:childTnLst>
                                </p:cTn>
                              </p:par>
                            </p:childTnLst>
                          </p:cTn>
                        </p:par>
                        <p:par>
                          <p:cTn id="69" fill="hold">
                            <p:stCondLst>
                              <p:cond delay="12"/>
                            </p:stCondLst>
                            <p:childTnLst>
                              <p:par>
                                <p:cTn id="70" presetID="1" presetClass="entr" presetSubtype="0" fill="hold" nodeType="afterEffect">
                                  <p:stCondLst>
                                    <p:cond delay="1000"/>
                                  </p:stCondLst>
                                  <p:childTnLst>
                                    <p:set>
                                      <p:cBhvr>
                                        <p:cTn id="71" dur="1" fill="hold">
                                          <p:stCondLst>
                                            <p:cond delay="0"/>
                                          </p:stCondLst>
                                        </p:cTn>
                                        <p:tgtEl>
                                          <p:spTgt spid="444"/>
                                        </p:tgtEl>
                                        <p:attrNameLst>
                                          <p:attrName>style.visibility</p:attrName>
                                        </p:attrNameLst>
                                      </p:cBhvr>
                                      <p:to>
                                        <p:strVal val="visible"/>
                                      </p:to>
                                    </p:set>
                                  </p:childTnLst>
                                </p:cTn>
                              </p:par>
                            </p:childTnLst>
                          </p:cTn>
                        </p:par>
                        <p:par>
                          <p:cTn id="72" fill="hold">
                            <p:stCondLst>
                              <p:cond delay="13"/>
                            </p:stCondLst>
                            <p:childTnLst>
                              <p:par>
                                <p:cTn id="73" presetID="1" presetClass="entr" presetSubtype="0" fill="hold" nodeType="afterEffect">
                                  <p:stCondLst>
                                    <p:cond delay="1000"/>
                                  </p:stCondLst>
                                  <p:childTnLst>
                                    <p:set>
                                      <p:cBhvr>
                                        <p:cTn id="74" dur="1" fill="hold">
                                          <p:stCondLst>
                                            <p:cond delay="0"/>
                                          </p:stCondLst>
                                        </p:cTn>
                                        <p:tgtEl>
                                          <p:spTgt spid="445"/>
                                        </p:tgtEl>
                                        <p:attrNameLst>
                                          <p:attrName>style.visibility</p:attrName>
                                        </p:attrNameLst>
                                      </p:cBhvr>
                                      <p:to>
                                        <p:strVal val="visible"/>
                                      </p:to>
                                    </p:set>
                                  </p:childTnLst>
                                </p:cTn>
                              </p:par>
                            </p:childTnLst>
                          </p:cTn>
                        </p:par>
                        <p:par>
                          <p:cTn id="75" fill="hold">
                            <p:stCondLst>
                              <p:cond delay="14"/>
                            </p:stCondLst>
                            <p:childTnLst>
                              <p:par>
                                <p:cTn id="76" presetID="1" presetClass="entr" presetSubtype="0" fill="hold" nodeType="afterEffect">
                                  <p:stCondLst>
                                    <p:cond delay="1000"/>
                                  </p:stCondLst>
                                  <p:childTnLst>
                                    <p:set>
                                      <p:cBhvr>
                                        <p:cTn id="77" dur="1" fill="hold">
                                          <p:stCondLst>
                                            <p:cond delay="0"/>
                                          </p:stCondLst>
                                        </p:cTn>
                                        <p:tgtEl>
                                          <p:spTgt spid="446"/>
                                        </p:tgtEl>
                                        <p:attrNameLst>
                                          <p:attrName>style.visibility</p:attrName>
                                        </p:attrNameLst>
                                      </p:cBhvr>
                                      <p:to>
                                        <p:strVal val="visible"/>
                                      </p:to>
                                    </p:set>
                                  </p:childTnLst>
                                </p:cTn>
                              </p:par>
                            </p:childTnLst>
                          </p:cTn>
                        </p:par>
                        <p:par>
                          <p:cTn id="78" fill="hold">
                            <p:stCondLst>
                              <p:cond delay="15"/>
                            </p:stCondLst>
                            <p:childTnLst>
                              <p:par>
                                <p:cTn id="79" presetID="1" presetClass="entr" presetSubtype="0" fill="hold" nodeType="afterEffect">
                                  <p:stCondLst>
                                    <p:cond delay="1000"/>
                                  </p:stCondLst>
                                  <p:childTnLst>
                                    <p:set>
                                      <p:cBhvr>
                                        <p:cTn id="80" dur="1" fill="hold">
                                          <p:stCondLst>
                                            <p:cond delay="0"/>
                                          </p:stCondLst>
                                        </p:cTn>
                                        <p:tgtEl>
                                          <p:spTgt spid="44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425"/>
                                        </p:tgtEl>
                                      </p:cBhvr>
                                    </p:animEffect>
                                    <p:set>
                                      <p:cBhvr>
                                        <p:cTn id="85" dur="1" fill="hold">
                                          <p:stCondLst>
                                            <p:cond delay="500"/>
                                          </p:stCondLst>
                                        </p:cTn>
                                        <p:tgtEl>
                                          <p:spTgt spid="42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427"/>
                                        </p:tgtEl>
                                      </p:cBhvr>
                                    </p:animEffect>
                                    <p:set>
                                      <p:cBhvr>
                                        <p:cTn id="90" dur="1" fill="hold">
                                          <p:stCondLst>
                                            <p:cond delay="500"/>
                                          </p:stCondLst>
                                        </p:cTn>
                                        <p:tgtEl>
                                          <p:spTgt spid="42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426"/>
                                        </p:tgtEl>
                                      </p:cBhvr>
                                    </p:animEffect>
                                    <p:set>
                                      <p:cBhvr>
                                        <p:cTn id="95" dur="1" fill="hold">
                                          <p:stCondLst>
                                            <p:cond delay="500"/>
                                          </p:stCondLst>
                                        </p:cTn>
                                        <p:tgtEl>
                                          <p:spTgt spid="4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7"/>
          <p:cNvPicPr preferRelativeResize="0"/>
          <p:nvPr/>
        </p:nvPicPr>
        <p:blipFill rotWithShape="1">
          <a:blip r:embed="rId3">
            <a:alphaModFix/>
          </a:blip>
          <a:srcRect l="-105" t="2331" r="1" b="53510"/>
          <a:stretch/>
        </p:blipFill>
        <p:spPr>
          <a:xfrm>
            <a:off x="-94673" y="-175160"/>
            <a:ext cx="12260240" cy="5053169"/>
          </a:xfrm>
          <a:prstGeom prst="rect">
            <a:avLst/>
          </a:prstGeom>
          <a:noFill/>
          <a:ln>
            <a:noFill/>
          </a:ln>
        </p:spPr>
      </p:pic>
      <p:sp>
        <p:nvSpPr>
          <p:cNvPr id="456" name="Google Shape;456;p7"/>
          <p:cNvSpPr/>
          <p:nvPr/>
        </p:nvSpPr>
        <p:spPr>
          <a:xfrm>
            <a:off x="307074" y="-75932"/>
            <a:ext cx="11515958" cy="2385138"/>
          </a:xfrm>
          <a:prstGeom prst="round2SameRect">
            <a:avLst>
              <a:gd name="adj1" fmla="val 16667"/>
              <a:gd name="adj2" fmla="val 50000"/>
            </a:avLst>
          </a:prstGeom>
          <a:solidFill>
            <a:srgbClr val="29E3B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7" name="Google Shape;457;p7"/>
          <p:cNvSpPr/>
          <p:nvPr/>
        </p:nvSpPr>
        <p:spPr>
          <a:xfrm>
            <a:off x="3684895" y="-31492"/>
            <a:ext cx="4162567" cy="668542"/>
          </a:xfrm>
          <a:prstGeom prst="round2DiagRect">
            <a:avLst>
              <a:gd name="adj1" fmla="val 50000"/>
              <a:gd name="adj2" fmla="val 42686"/>
            </a:avLst>
          </a:prstGeom>
          <a:solidFill>
            <a:srgbClr val="FFC000"/>
          </a:solidFill>
          <a:ln w="25400" cap="flat" cmpd="sng">
            <a:solidFill>
              <a:srgbClr val="DBB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Times New Roman"/>
              <a:buNone/>
            </a:pPr>
            <a:r>
              <a:rPr lang="en-US" sz="3200" b="1" i="0" u="none" strike="noStrike" cap="none">
                <a:solidFill>
                  <a:srgbClr val="FFFFFF"/>
                </a:solidFill>
                <a:latin typeface="Times New Roman"/>
                <a:ea typeface="Times New Roman"/>
                <a:cs typeface="Times New Roman"/>
                <a:sym typeface="Times New Roman"/>
              </a:rPr>
              <a:t>Câu Hỏi</a:t>
            </a:r>
            <a:endParaRPr sz="3200" b="1" i="0" u="none" strike="noStrike" cap="none">
              <a:solidFill>
                <a:srgbClr val="FFFFFF"/>
              </a:solidFill>
              <a:latin typeface="Times New Roman"/>
              <a:ea typeface="Times New Roman"/>
              <a:cs typeface="Times New Roman"/>
              <a:sym typeface="Times New Roman"/>
            </a:endParaRPr>
          </a:p>
        </p:txBody>
      </p:sp>
      <p:sp>
        <p:nvSpPr>
          <p:cNvPr id="458" name="Google Shape;458;p7"/>
          <p:cNvSpPr/>
          <p:nvPr/>
        </p:nvSpPr>
        <p:spPr>
          <a:xfrm>
            <a:off x="6094470" y="3400870"/>
            <a:ext cx="5353380" cy="868222"/>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a:solidFill>
                  <a:srgbClr val="FFFF00"/>
                </a:solidFill>
                <a:latin typeface="Times New Roman"/>
                <a:ea typeface="Times New Roman"/>
                <a:cs typeface="Times New Roman"/>
                <a:sym typeface="Times New Roman"/>
              </a:rPr>
              <a:t>D</a:t>
            </a:r>
            <a:r>
              <a:rPr lang="en-US" sz="3600" b="1" i="0" u="none" strike="noStrike" cap="none">
                <a:solidFill>
                  <a:srgbClr val="FFFF00"/>
                </a:solidFill>
                <a:latin typeface="Times New Roman"/>
                <a:ea typeface="Times New Roman"/>
                <a:cs typeface="Times New Roman"/>
                <a:sym typeface="Times New Roman"/>
              </a:rPr>
              <a:t>. </a:t>
            </a:r>
            <a:r>
              <a:rPr lang="en-US" sz="3600" b="1">
                <a:solidFill>
                  <a:srgbClr val="FFFF00"/>
                </a:solidFill>
                <a:latin typeface="Times New Roman"/>
                <a:ea typeface="Times New Roman"/>
                <a:cs typeface="Times New Roman"/>
                <a:sym typeface="Times New Roman"/>
              </a:rPr>
              <a:t>13</a:t>
            </a:r>
            <a:endParaRPr sz="3600" b="1" i="0" u="none" strike="noStrike" cap="none">
              <a:solidFill>
                <a:srgbClr val="FFFF00"/>
              </a:solidFill>
              <a:latin typeface="Times New Roman"/>
              <a:ea typeface="Times New Roman"/>
              <a:cs typeface="Times New Roman"/>
              <a:sym typeface="Times New Roman"/>
            </a:endParaRPr>
          </a:p>
        </p:txBody>
      </p:sp>
      <p:sp>
        <p:nvSpPr>
          <p:cNvPr id="459" name="Google Shape;459;p7"/>
          <p:cNvSpPr/>
          <p:nvPr/>
        </p:nvSpPr>
        <p:spPr>
          <a:xfrm>
            <a:off x="6094470" y="2436406"/>
            <a:ext cx="5353380" cy="868222"/>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i="0" u="none" strike="noStrike" cap="none">
                <a:solidFill>
                  <a:srgbClr val="FFFF00"/>
                </a:solidFill>
                <a:latin typeface="Times New Roman"/>
                <a:ea typeface="Times New Roman"/>
                <a:cs typeface="Times New Roman"/>
                <a:sym typeface="Times New Roman"/>
              </a:rPr>
              <a:t>C.15</a:t>
            </a:r>
            <a:endParaRPr sz="3600" b="1" i="0" u="none" strike="noStrike" cap="none">
              <a:solidFill>
                <a:srgbClr val="FFFF00"/>
              </a:solidFill>
              <a:latin typeface="Times New Roman"/>
              <a:ea typeface="Times New Roman"/>
              <a:cs typeface="Times New Roman"/>
              <a:sym typeface="Times New Roman"/>
            </a:endParaRPr>
          </a:p>
        </p:txBody>
      </p:sp>
      <p:sp>
        <p:nvSpPr>
          <p:cNvPr id="460" name="Google Shape;460;p7"/>
          <p:cNvSpPr/>
          <p:nvPr/>
        </p:nvSpPr>
        <p:spPr>
          <a:xfrm>
            <a:off x="584350" y="2469528"/>
            <a:ext cx="5332906" cy="835100"/>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a:solidFill>
                  <a:srgbClr val="FFFF00"/>
                </a:solidFill>
                <a:latin typeface="Times New Roman"/>
                <a:ea typeface="Times New Roman"/>
                <a:cs typeface="Times New Roman"/>
                <a:sym typeface="Times New Roman"/>
              </a:rPr>
              <a:t>A</a:t>
            </a:r>
            <a:r>
              <a:rPr lang="en-US" sz="3600" b="1" i="0" u="none" strike="noStrike" cap="none">
                <a:solidFill>
                  <a:srgbClr val="FFFF00"/>
                </a:solidFill>
                <a:latin typeface="Times New Roman"/>
                <a:ea typeface="Times New Roman"/>
                <a:cs typeface="Times New Roman"/>
                <a:sym typeface="Times New Roman"/>
              </a:rPr>
              <a:t>.12</a:t>
            </a:r>
            <a:endParaRPr sz="3600" b="1" i="0" u="none" strike="noStrike" cap="none">
              <a:solidFill>
                <a:srgbClr val="FFFF00"/>
              </a:solidFill>
              <a:latin typeface="Times New Roman"/>
              <a:ea typeface="Times New Roman"/>
              <a:cs typeface="Times New Roman"/>
              <a:sym typeface="Times New Roman"/>
            </a:endParaRPr>
          </a:p>
        </p:txBody>
      </p:sp>
      <p:sp>
        <p:nvSpPr>
          <p:cNvPr id="461" name="Google Shape;461;p7"/>
          <p:cNvSpPr/>
          <p:nvPr/>
        </p:nvSpPr>
        <p:spPr>
          <a:xfrm>
            <a:off x="584351" y="3431827"/>
            <a:ext cx="5332906" cy="837265"/>
          </a:xfrm>
          <a:prstGeom prst="roundRect">
            <a:avLst>
              <a:gd name="adj" fmla="val 50000"/>
            </a:avLst>
          </a:prstGeom>
          <a:solidFill>
            <a:srgbClr val="00B0F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1">
                <a:solidFill>
                  <a:srgbClr val="FFFF00"/>
                </a:solidFill>
                <a:latin typeface="Times New Roman"/>
                <a:ea typeface="Times New Roman"/>
                <a:cs typeface="Times New Roman"/>
                <a:sym typeface="Times New Roman"/>
              </a:rPr>
              <a:t>B</a:t>
            </a:r>
            <a:r>
              <a:rPr lang="en-US" sz="3600" b="1" i="0" u="none" strike="noStrike" cap="none">
                <a:solidFill>
                  <a:srgbClr val="FFFF00"/>
                </a:solidFill>
                <a:latin typeface="Times New Roman"/>
                <a:ea typeface="Times New Roman"/>
                <a:cs typeface="Times New Roman"/>
                <a:sym typeface="Times New Roman"/>
              </a:rPr>
              <a:t>.11</a:t>
            </a:r>
            <a:endParaRPr sz="3600" b="1" i="0" u="none" strike="noStrike" cap="none">
              <a:solidFill>
                <a:srgbClr val="FFFF00"/>
              </a:solidFill>
              <a:latin typeface="Times New Roman"/>
              <a:ea typeface="Times New Roman"/>
              <a:cs typeface="Times New Roman"/>
              <a:sym typeface="Times New Roman"/>
            </a:endParaRPr>
          </a:p>
        </p:txBody>
      </p:sp>
      <p:sp>
        <p:nvSpPr>
          <p:cNvPr id="462" name="Google Shape;462;p7"/>
          <p:cNvSpPr/>
          <p:nvPr/>
        </p:nvSpPr>
        <p:spPr>
          <a:xfrm>
            <a:off x="5182825" y="764249"/>
            <a:ext cx="1790700" cy="7683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400"/>
              <a:buFont typeface="Times New Roman"/>
              <a:buNone/>
            </a:pPr>
            <a:r>
              <a:rPr lang="en-US" sz="4400" b="0" i="0" u="none" strike="noStrike" cap="none">
                <a:solidFill>
                  <a:srgbClr val="002060"/>
                </a:solidFill>
                <a:latin typeface="Times New Roman"/>
                <a:ea typeface="Times New Roman"/>
                <a:cs typeface="Times New Roman"/>
                <a:sym typeface="Times New Roman"/>
              </a:rPr>
              <a:t>5 + 8 =</a:t>
            </a:r>
            <a:endParaRPr sz="4400" b="0" i="0" u="none" strike="noStrike" cap="none">
              <a:solidFill>
                <a:srgbClr val="002060"/>
              </a:solidFill>
              <a:latin typeface="Times New Roman"/>
              <a:ea typeface="Times New Roman"/>
              <a:cs typeface="Times New Roman"/>
              <a:sym typeface="Times New Roman"/>
            </a:endParaRPr>
          </a:p>
        </p:txBody>
      </p:sp>
      <p:cxnSp>
        <p:nvCxnSpPr>
          <p:cNvPr id="463" name="Google Shape;463;p7"/>
          <p:cNvCxnSpPr/>
          <p:nvPr/>
        </p:nvCxnSpPr>
        <p:spPr>
          <a:xfrm flipH="1">
            <a:off x="6061880" y="5053169"/>
            <a:ext cx="32590" cy="1799287"/>
          </a:xfrm>
          <a:prstGeom prst="straightConnector1">
            <a:avLst/>
          </a:prstGeom>
          <a:noFill/>
          <a:ln w="76200" cap="flat" cmpd="sng">
            <a:solidFill>
              <a:srgbClr val="FF0000"/>
            </a:solidFill>
            <a:prstDash val="solid"/>
            <a:round/>
            <a:headEnd type="none" w="sm" len="sm"/>
            <a:tailEnd type="none" w="sm" len="sm"/>
          </a:ln>
        </p:spPr>
      </p:cxnSp>
      <p:pic>
        <p:nvPicPr>
          <p:cNvPr id="464" name="Google Shape;464;p7"/>
          <p:cNvPicPr preferRelativeResize="0"/>
          <p:nvPr/>
        </p:nvPicPr>
        <p:blipFill rotWithShape="1">
          <a:blip r:embed="rId4">
            <a:alphaModFix/>
          </a:blip>
          <a:srcRect/>
          <a:stretch/>
        </p:blipFill>
        <p:spPr>
          <a:xfrm>
            <a:off x="5866307" y="-911959"/>
            <a:ext cx="609600" cy="609600"/>
          </a:xfrm>
          <a:prstGeom prst="rect">
            <a:avLst/>
          </a:prstGeom>
          <a:noFill/>
          <a:ln>
            <a:noFill/>
          </a:ln>
        </p:spPr>
      </p:pic>
      <p:pic>
        <p:nvPicPr>
          <p:cNvPr id="465" name="Google Shape;465;p7" descr="ALRMCLOK"/>
          <p:cNvPicPr preferRelativeResize="0"/>
          <p:nvPr/>
        </p:nvPicPr>
        <p:blipFill rotWithShape="1">
          <a:blip r:embed="rId5">
            <a:alphaModFix/>
          </a:blip>
          <a:srcRect/>
          <a:stretch/>
        </p:blipFill>
        <p:spPr>
          <a:xfrm>
            <a:off x="533400" y="457200"/>
            <a:ext cx="1008063" cy="1219200"/>
          </a:xfrm>
          <a:prstGeom prst="rect">
            <a:avLst/>
          </a:prstGeom>
          <a:noFill/>
          <a:ln>
            <a:noFill/>
          </a:ln>
        </p:spPr>
      </p:pic>
      <p:sp>
        <p:nvSpPr>
          <p:cNvPr id="466" name="Google Shape;466;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15</a:t>
            </a:r>
            <a:endParaRPr sz="2800">
              <a:solidFill>
                <a:srgbClr val="DC2608"/>
              </a:solidFill>
              <a:latin typeface="Arial"/>
              <a:ea typeface="Arial"/>
              <a:cs typeface="Arial"/>
              <a:sym typeface="Arial"/>
            </a:endParaRPr>
          </a:p>
        </p:txBody>
      </p:sp>
      <p:sp>
        <p:nvSpPr>
          <p:cNvPr id="467" name="Google Shape;467;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14</a:t>
            </a:r>
            <a:endParaRPr sz="2800">
              <a:solidFill>
                <a:srgbClr val="DC2608"/>
              </a:solidFill>
              <a:latin typeface="Arial"/>
              <a:ea typeface="Arial"/>
              <a:cs typeface="Arial"/>
              <a:sym typeface="Arial"/>
            </a:endParaRPr>
          </a:p>
        </p:txBody>
      </p:sp>
      <p:sp>
        <p:nvSpPr>
          <p:cNvPr id="468" name="Google Shape;468;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13</a:t>
            </a:r>
            <a:endParaRPr sz="2800">
              <a:solidFill>
                <a:srgbClr val="DC2608"/>
              </a:solidFill>
              <a:latin typeface="Arial"/>
              <a:ea typeface="Arial"/>
              <a:cs typeface="Arial"/>
              <a:sym typeface="Arial"/>
            </a:endParaRPr>
          </a:p>
        </p:txBody>
      </p:sp>
      <p:sp>
        <p:nvSpPr>
          <p:cNvPr id="469" name="Google Shape;469;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12</a:t>
            </a:r>
            <a:endParaRPr sz="2800">
              <a:solidFill>
                <a:srgbClr val="DC2608"/>
              </a:solidFill>
              <a:latin typeface="Arial"/>
              <a:ea typeface="Arial"/>
              <a:cs typeface="Arial"/>
              <a:sym typeface="Arial"/>
            </a:endParaRPr>
          </a:p>
        </p:txBody>
      </p:sp>
      <p:sp>
        <p:nvSpPr>
          <p:cNvPr id="470" name="Google Shape;470;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11</a:t>
            </a:r>
            <a:endParaRPr sz="2800">
              <a:solidFill>
                <a:srgbClr val="DC2608"/>
              </a:solidFill>
              <a:latin typeface="Arial"/>
              <a:ea typeface="Arial"/>
              <a:cs typeface="Arial"/>
              <a:sym typeface="Arial"/>
            </a:endParaRPr>
          </a:p>
        </p:txBody>
      </p:sp>
      <p:sp>
        <p:nvSpPr>
          <p:cNvPr id="471" name="Google Shape;471;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10</a:t>
            </a:r>
            <a:endParaRPr sz="2800">
              <a:solidFill>
                <a:srgbClr val="DC2608"/>
              </a:solidFill>
              <a:latin typeface="Arial"/>
              <a:ea typeface="Arial"/>
              <a:cs typeface="Arial"/>
              <a:sym typeface="Arial"/>
            </a:endParaRPr>
          </a:p>
        </p:txBody>
      </p:sp>
      <p:sp>
        <p:nvSpPr>
          <p:cNvPr id="472" name="Google Shape;472;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9</a:t>
            </a:r>
            <a:endParaRPr sz="2800">
              <a:solidFill>
                <a:srgbClr val="DC2608"/>
              </a:solidFill>
              <a:latin typeface="Arial"/>
              <a:ea typeface="Arial"/>
              <a:cs typeface="Arial"/>
              <a:sym typeface="Arial"/>
            </a:endParaRPr>
          </a:p>
        </p:txBody>
      </p:sp>
      <p:sp>
        <p:nvSpPr>
          <p:cNvPr id="473" name="Google Shape;473;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8</a:t>
            </a:r>
            <a:endParaRPr sz="2800">
              <a:solidFill>
                <a:srgbClr val="DC2608"/>
              </a:solidFill>
              <a:latin typeface="Arial"/>
              <a:ea typeface="Arial"/>
              <a:cs typeface="Arial"/>
              <a:sym typeface="Arial"/>
            </a:endParaRPr>
          </a:p>
        </p:txBody>
      </p:sp>
      <p:sp>
        <p:nvSpPr>
          <p:cNvPr id="474" name="Google Shape;474;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7</a:t>
            </a:r>
            <a:endParaRPr sz="2800">
              <a:solidFill>
                <a:srgbClr val="DC2608"/>
              </a:solidFill>
              <a:latin typeface="Arial"/>
              <a:ea typeface="Arial"/>
              <a:cs typeface="Arial"/>
              <a:sym typeface="Arial"/>
            </a:endParaRPr>
          </a:p>
        </p:txBody>
      </p:sp>
      <p:sp>
        <p:nvSpPr>
          <p:cNvPr id="475" name="Google Shape;475;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6</a:t>
            </a:r>
            <a:endParaRPr sz="2800">
              <a:solidFill>
                <a:srgbClr val="DC2608"/>
              </a:solidFill>
              <a:latin typeface="Arial"/>
              <a:ea typeface="Arial"/>
              <a:cs typeface="Arial"/>
              <a:sym typeface="Arial"/>
            </a:endParaRPr>
          </a:p>
        </p:txBody>
      </p:sp>
      <p:sp>
        <p:nvSpPr>
          <p:cNvPr id="476" name="Google Shape;476;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5</a:t>
            </a:r>
            <a:endParaRPr sz="2800">
              <a:solidFill>
                <a:srgbClr val="DC2608"/>
              </a:solidFill>
              <a:latin typeface="Arial"/>
              <a:ea typeface="Arial"/>
              <a:cs typeface="Arial"/>
              <a:sym typeface="Arial"/>
            </a:endParaRPr>
          </a:p>
        </p:txBody>
      </p:sp>
      <p:sp>
        <p:nvSpPr>
          <p:cNvPr id="477" name="Google Shape;477;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4</a:t>
            </a:r>
            <a:endParaRPr sz="2800">
              <a:solidFill>
                <a:srgbClr val="DC2608"/>
              </a:solidFill>
              <a:latin typeface="Arial"/>
              <a:ea typeface="Arial"/>
              <a:cs typeface="Arial"/>
              <a:sym typeface="Arial"/>
            </a:endParaRPr>
          </a:p>
        </p:txBody>
      </p:sp>
      <p:sp>
        <p:nvSpPr>
          <p:cNvPr id="478" name="Google Shape;478;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3</a:t>
            </a:r>
            <a:endParaRPr sz="2800">
              <a:solidFill>
                <a:srgbClr val="DC2608"/>
              </a:solidFill>
              <a:latin typeface="Arial"/>
              <a:ea typeface="Arial"/>
              <a:cs typeface="Arial"/>
              <a:sym typeface="Arial"/>
            </a:endParaRPr>
          </a:p>
        </p:txBody>
      </p:sp>
      <p:sp>
        <p:nvSpPr>
          <p:cNvPr id="479" name="Google Shape;479;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2</a:t>
            </a:r>
            <a:endParaRPr sz="2800">
              <a:solidFill>
                <a:srgbClr val="DC2608"/>
              </a:solidFill>
              <a:latin typeface="Arial"/>
              <a:ea typeface="Arial"/>
              <a:cs typeface="Arial"/>
              <a:sym typeface="Arial"/>
            </a:endParaRPr>
          </a:p>
        </p:txBody>
      </p:sp>
      <p:sp>
        <p:nvSpPr>
          <p:cNvPr id="480" name="Google Shape;480;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1</a:t>
            </a:r>
            <a:endParaRPr sz="2800">
              <a:solidFill>
                <a:srgbClr val="DC2608"/>
              </a:solidFill>
              <a:latin typeface="Arial"/>
              <a:ea typeface="Arial"/>
              <a:cs typeface="Arial"/>
              <a:sym typeface="Arial"/>
            </a:endParaRPr>
          </a:p>
        </p:txBody>
      </p:sp>
      <p:sp>
        <p:nvSpPr>
          <p:cNvPr id="481" name="Google Shape;481;p7"/>
          <p:cNvSpPr/>
          <p:nvPr/>
        </p:nvSpPr>
        <p:spPr>
          <a:xfrm>
            <a:off x="762000" y="83820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DC2608"/>
                </a:solidFill>
                <a:latin typeface="Arial"/>
                <a:ea typeface="Arial"/>
                <a:cs typeface="Arial"/>
                <a:sym typeface="Arial"/>
              </a:rPr>
              <a:t>0</a:t>
            </a:r>
            <a:endParaRPr sz="2800">
              <a:solidFill>
                <a:srgbClr val="DC2608"/>
              </a:solidFill>
              <a:latin typeface="Arial"/>
              <a:ea typeface="Arial"/>
              <a:cs typeface="Arial"/>
              <a:sym typeface="Arial"/>
            </a:endParaRPr>
          </a:p>
        </p:txBody>
      </p:sp>
      <p:pic>
        <p:nvPicPr>
          <p:cNvPr id="482" name="Google Shape;482;p7"/>
          <p:cNvPicPr preferRelativeResize="0"/>
          <p:nvPr/>
        </p:nvPicPr>
        <p:blipFill rotWithShape="1">
          <a:blip r:embed="rId6">
            <a:alphaModFix/>
          </a:blip>
          <a:srcRect l="30642" t="31195" r="31012" b="4111"/>
          <a:stretch/>
        </p:blipFill>
        <p:spPr>
          <a:xfrm>
            <a:off x="10900071" y="5355528"/>
            <a:ext cx="1325091" cy="1401299"/>
          </a:xfrm>
          <a:prstGeom prst="rect">
            <a:avLst/>
          </a:prstGeom>
          <a:noFill/>
          <a:ln>
            <a:noFill/>
          </a:ln>
        </p:spPr>
      </p:pic>
      <p:pic>
        <p:nvPicPr>
          <p:cNvPr id="483" name="Google Shape;483;p7"/>
          <p:cNvPicPr preferRelativeResize="0"/>
          <p:nvPr/>
        </p:nvPicPr>
        <p:blipFill rotWithShape="1">
          <a:blip r:embed="rId7">
            <a:alphaModFix/>
          </a:blip>
          <a:srcRect l="24108" t="17379" r="35451" b="16393"/>
          <a:stretch/>
        </p:blipFill>
        <p:spPr>
          <a:xfrm>
            <a:off x="-94673" y="5470358"/>
            <a:ext cx="1274482" cy="1478256"/>
          </a:xfrm>
          <a:prstGeom prst="rect">
            <a:avLst/>
          </a:prstGeom>
          <a:noFill/>
          <a:ln>
            <a:noFill/>
          </a:ln>
        </p:spPr>
      </p:pic>
      <p:pic>
        <p:nvPicPr>
          <p:cNvPr id="484" name="Google Shape;484;p7"/>
          <p:cNvPicPr preferRelativeResize="0"/>
          <p:nvPr/>
        </p:nvPicPr>
        <p:blipFill rotWithShape="1">
          <a:blip r:embed="rId8">
            <a:alphaModFix/>
          </a:blip>
          <a:srcRect/>
          <a:stretch/>
        </p:blipFill>
        <p:spPr>
          <a:xfrm>
            <a:off x="1490283" y="4269092"/>
            <a:ext cx="8752048" cy="2487735"/>
          </a:xfrm>
          <a:prstGeom prst="rect">
            <a:avLst/>
          </a:prstGeom>
          <a:noFill/>
          <a:ln>
            <a:noFill/>
          </a:ln>
          <a:effectLst>
            <a:outerShdw blurRad="76200" dist="139700" dir="18900000" sy="23000" kx="-1200000" algn="bl" rotWithShape="0">
              <a:srgbClr val="000000">
                <a:alpha val="2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4"/>
                                        </p:tgtEl>
                                        <p:attrNameLst>
                                          <p:attrName>style.visibility</p:attrName>
                                        </p:attrNameLst>
                                      </p:cBhvr>
                                      <p:to>
                                        <p:strVal val="visible"/>
                                      </p:to>
                                    </p:set>
                                    <p:animEffect transition="in" filter="fade">
                                      <p:cBhvr>
                                        <p:cTn id="7" dur="5000"/>
                                        <p:tgtEl>
                                          <p:spTgt spid="464"/>
                                        </p:tgtEl>
                                      </p:cBhvr>
                                    </p:animEffect>
                                  </p:childTnLst>
                                </p:cTn>
                              </p:par>
                              <p:par>
                                <p:cTn id="8" presetID="23" presetClass="entr" presetSubtype="16" fill="hold" nodeType="withEffect">
                                  <p:stCondLst>
                                    <p:cond delay="0"/>
                                  </p:stCondLst>
                                  <p:childTnLst>
                                    <p:set>
                                      <p:cBhvr>
                                        <p:cTn id="9" dur="1" fill="hold">
                                          <p:stCondLst>
                                            <p:cond delay="0"/>
                                          </p:stCondLst>
                                        </p:cTn>
                                        <p:tgtEl>
                                          <p:spTgt spid="462"/>
                                        </p:tgtEl>
                                        <p:attrNameLst>
                                          <p:attrName>style.visibility</p:attrName>
                                        </p:attrNameLst>
                                      </p:cBhvr>
                                      <p:to>
                                        <p:strVal val="visible"/>
                                      </p:to>
                                    </p:set>
                                    <p:anim calcmode="lin" valueType="num">
                                      <p:cBhvr additive="base">
                                        <p:cTn id="10" dur="500"/>
                                        <p:tgtEl>
                                          <p:spTgt spid="462"/>
                                        </p:tgtEl>
                                        <p:attrNameLst>
                                          <p:attrName>ppt_w</p:attrName>
                                        </p:attrNameLst>
                                      </p:cBhvr>
                                      <p:tavLst>
                                        <p:tav tm="0">
                                          <p:val>
                                            <p:strVal val="0"/>
                                          </p:val>
                                        </p:tav>
                                        <p:tav tm="100000">
                                          <p:val>
                                            <p:strVal val="#ppt_w"/>
                                          </p:val>
                                        </p:tav>
                                      </p:tavLst>
                                    </p:anim>
                                    <p:anim calcmode="lin" valueType="num">
                                      <p:cBhvr additive="base">
                                        <p:cTn id="11" dur="500"/>
                                        <p:tgtEl>
                                          <p:spTgt spid="462"/>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457"/>
                                        </p:tgtEl>
                                        <p:attrNameLst>
                                          <p:attrName>style.visibility</p:attrName>
                                        </p:attrNameLst>
                                      </p:cBhvr>
                                      <p:to>
                                        <p:strVal val="visible"/>
                                      </p:to>
                                    </p:set>
                                    <p:anim calcmode="lin" valueType="num">
                                      <p:cBhvr additive="base">
                                        <p:cTn id="14" dur="500"/>
                                        <p:tgtEl>
                                          <p:spTgt spid="457"/>
                                        </p:tgtEl>
                                        <p:attrNameLst>
                                          <p:attrName>ppt_w</p:attrName>
                                        </p:attrNameLst>
                                      </p:cBhvr>
                                      <p:tavLst>
                                        <p:tav tm="0">
                                          <p:val>
                                            <p:strVal val="0"/>
                                          </p:val>
                                        </p:tav>
                                        <p:tav tm="100000">
                                          <p:val>
                                            <p:strVal val="#ppt_w"/>
                                          </p:val>
                                        </p:tav>
                                      </p:tavLst>
                                    </p:anim>
                                    <p:anim calcmode="lin" valueType="num">
                                      <p:cBhvr additive="base">
                                        <p:cTn id="15" dur="500"/>
                                        <p:tgtEl>
                                          <p:spTgt spid="457"/>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456"/>
                                        </p:tgtEl>
                                        <p:attrNameLst>
                                          <p:attrName>style.visibility</p:attrName>
                                        </p:attrNameLst>
                                      </p:cBhvr>
                                      <p:to>
                                        <p:strVal val="visible"/>
                                      </p:to>
                                    </p:set>
                                    <p:anim calcmode="lin" valueType="num">
                                      <p:cBhvr additive="base">
                                        <p:cTn id="18" dur="500"/>
                                        <p:tgtEl>
                                          <p:spTgt spid="456"/>
                                        </p:tgtEl>
                                        <p:attrNameLst>
                                          <p:attrName>ppt_w</p:attrName>
                                        </p:attrNameLst>
                                      </p:cBhvr>
                                      <p:tavLst>
                                        <p:tav tm="0">
                                          <p:val>
                                            <p:strVal val="0"/>
                                          </p:val>
                                        </p:tav>
                                        <p:tav tm="100000">
                                          <p:val>
                                            <p:strVal val="#ppt_w"/>
                                          </p:val>
                                        </p:tav>
                                      </p:tavLst>
                                    </p:anim>
                                    <p:anim calcmode="lin" valueType="num">
                                      <p:cBhvr additive="base">
                                        <p:cTn id="19" dur="500"/>
                                        <p:tgtEl>
                                          <p:spTgt spid="456"/>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458"/>
                                        </p:tgtEl>
                                        <p:attrNameLst>
                                          <p:attrName>style.visibility</p:attrName>
                                        </p:attrNameLst>
                                      </p:cBhvr>
                                      <p:to>
                                        <p:strVal val="visible"/>
                                      </p:to>
                                    </p:set>
                                    <p:animEffect transition="in" filter="fade">
                                      <p:cBhvr>
                                        <p:cTn id="22" dur="750"/>
                                        <p:tgtEl>
                                          <p:spTgt spid="458"/>
                                        </p:tgtEl>
                                      </p:cBhvr>
                                    </p:animEffect>
                                  </p:childTnLst>
                                </p:cTn>
                              </p:par>
                              <p:par>
                                <p:cTn id="23" presetID="10" presetClass="entr" presetSubtype="0" fill="hold" nodeType="withEffect">
                                  <p:stCondLst>
                                    <p:cond delay="0"/>
                                  </p:stCondLst>
                                  <p:childTnLst>
                                    <p:set>
                                      <p:cBhvr>
                                        <p:cTn id="24" dur="1" fill="hold">
                                          <p:stCondLst>
                                            <p:cond delay="0"/>
                                          </p:stCondLst>
                                        </p:cTn>
                                        <p:tgtEl>
                                          <p:spTgt spid="459"/>
                                        </p:tgtEl>
                                        <p:attrNameLst>
                                          <p:attrName>style.visibility</p:attrName>
                                        </p:attrNameLst>
                                      </p:cBhvr>
                                      <p:to>
                                        <p:strVal val="visible"/>
                                      </p:to>
                                    </p:set>
                                    <p:animEffect transition="in" filter="fade">
                                      <p:cBhvr>
                                        <p:cTn id="25" dur="750"/>
                                        <p:tgtEl>
                                          <p:spTgt spid="459"/>
                                        </p:tgtEl>
                                      </p:cBhvr>
                                    </p:animEffect>
                                  </p:childTnLst>
                                </p:cTn>
                              </p:par>
                              <p:par>
                                <p:cTn id="26" presetID="10" presetClass="entr" presetSubtype="0" fill="hold" nodeType="withEffect">
                                  <p:stCondLst>
                                    <p:cond delay="0"/>
                                  </p:stCondLst>
                                  <p:childTnLst>
                                    <p:set>
                                      <p:cBhvr>
                                        <p:cTn id="27" dur="1" fill="hold">
                                          <p:stCondLst>
                                            <p:cond delay="0"/>
                                          </p:stCondLst>
                                        </p:cTn>
                                        <p:tgtEl>
                                          <p:spTgt spid="461"/>
                                        </p:tgtEl>
                                        <p:attrNameLst>
                                          <p:attrName>style.visibility</p:attrName>
                                        </p:attrNameLst>
                                      </p:cBhvr>
                                      <p:to>
                                        <p:strVal val="visible"/>
                                      </p:to>
                                    </p:set>
                                    <p:animEffect transition="in" filter="fade">
                                      <p:cBhvr>
                                        <p:cTn id="28" dur="750"/>
                                        <p:tgtEl>
                                          <p:spTgt spid="461"/>
                                        </p:tgtEl>
                                      </p:cBhvr>
                                    </p:animEffect>
                                  </p:childTnLst>
                                </p:cTn>
                              </p:par>
                              <p:par>
                                <p:cTn id="29" presetID="10" presetClass="entr" presetSubtype="0" fill="hold" nodeType="withEffect">
                                  <p:stCondLst>
                                    <p:cond delay="0"/>
                                  </p:stCondLst>
                                  <p:childTnLst>
                                    <p:set>
                                      <p:cBhvr>
                                        <p:cTn id="30" dur="1" fill="hold">
                                          <p:stCondLst>
                                            <p:cond delay="0"/>
                                          </p:stCondLst>
                                        </p:cTn>
                                        <p:tgtEl>
                                          <p:spTgt spid="460"/>
                                        </p:tgtEl>
                                        <p:attrNameLst>
                                          <p:attrName>style.visibility</p:attrName>
                                        </p:attrNameLst>
                                      </p:cBhvr>
                                      <p:to>
                                        <p:strVal val="visible"/>
                                      </p:to>
                                    </p:set>
                                    <p:animEffect transition="in" filter="fade">
                                      <p:cBhvr>
                                        <p:cTn id="31" dur="750"/>
                                        <p:tgtEl>
                                          <p:spTgt spid="46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1000"/>
                                  </p:stCondLst>
                                  <p:childTnLst>
                                    <p:set>
                                      <p:cBhvr>
                                        <p:cTn id="35" dur="1" fill="hold">
                                          <p:stCondLst>
                                            <p:cond delay="0"/>
                                          </p:stCondLst>
                                        </p:cTn>
                                        <p:tgtEl>
                                          <p:spTgt spid="466"/>
                                        </p:tgtEl>
                                        <p:attrNameLst>
                                          <p:attrName>style.visibility</p:attrName>
                                        </p:attrNameLst>
                                      </p:cBhvr>
                                      <p:to>
                                        <p:strVal val="visible"/>
                                      </p:to>
                                    </p:set>
                                  </p:childTnLst>
                                </p:cTn>
                              </p:par>
                            </p:childTnLst>
                          </p:cTn>
                        </p:par>
                        <p:par>
                          <p:cTn id="36" fill="hold">
                            <p:stCondLst>
                              <p:cond delay="1"/>
                            </p:stCondLst>
                            <p:childTnLst>
                              <p:par>
                                <p:cTn id="37" presetID="1" presetClass="entr" presetSubtype="0" fill="hold" nodeType="afterEffect">
                                  <p:stCondLst>
                                    <p:cond delay="1000"/>
                                  </p:stCondLst>
                                  <p:childTnLst>
                                    <p:set>
                                      <p:cBhvr>
                                        <p:cTn id="38" dur="1" fill="hold">
                                          <p:stCondLst>
                                            <p:cond delay="0"/>
                                          </p:stCondLst>
                                        </p:cTn>
                                        <p:tgtEl>
                                          <p:spTgt spid="467"/>
                                        </p:tgtEl>
                                        <p:attrNameLst>
                                          <p:attrName>style.visibility</p:attrName>
                                        </p:attrNameLst>
                                      </p:cBhvr>
                                      <p:to>
                                        <p:strVal val="visible"/>
                                      </p:to>
                                    </p:set>
                                  </p:childTnLst>
                                </p:cTn>
                              </p:par>
                            </p:childTnLst>
                          </p:cTn>
                        </p:par>
                        <p:par>
                          <p:cTn id="39" fill="hold">
                            <p:stCondLst>
                              <p:cond delay="2"/>
                            </p:stCondLst>
                            <p:childTnLst>
                              <p:par>
                                <p:cTn id="40" presetID="1" presetClass="entr" presetSubtype="0" fill="hold" nodeType="afterEffect">
                                  <p:stCondLst>
                                    <p:cond delay="1000"/>
                                  </p:stCondLst>
                                  <p:childTnLst>
                                    <p:set>
                                      <p:cBhvr>
                                        <p:cTn id="41" dur="1" fill="hold">
                                          <p:stCondLst>
                                            <p:cond delay="0"/>
                                          </p:stCondLst>
                                        </p:cTn>
                                        <p:tgtEl>
                                          <p:spTgt spid="468"/>
                                        </p:tgtEl>
                                        <p:attrNameLst>
                                          <p:attrName>style.visibility</p:attrName>
                                        </p:attrNameLst>
                                      </p:cBhvr>
                                      <p:to>
                                        <p:strVal val="visible"/>
                                      </p:to>
                                    </p:set>
                                  </p:childTnLst>
                                </p:cTn>
                              </p:par>
                            </p:childTnLst>
                          </p:cTn>
                        </p:par>
                        <p:par>
                          <p:cTn id="42" fill="hold">
                            <p:stCondLst>
                              <p:cond delay="3"/>
                            </p:stCondLst>
                            <p:childTnLst>
                              <p:par>
                                <p:cTn id="43" presetID="1" presetClass="entr" presetSubtype="0" fill="hold" nodeType="afterEffect">
                                  <p:stCondLst>
                                    <p:cond delay="1000"/>
                                  </p:stCondLst>
                                  <p:childTnLst>
                                    <p:set>
                                      <p:cBhvr>
                                        <p:cTn id="44" dur="1" fill="hold">
                                          <p:stCondLst>
                                            <p:cond delay="0"/>
                                          </p:stCondLst>
                                        </p:cTn>
                                        <p:tgtEl>
                                          <p:spTgt spid="469"/>
                                        </p:tgtEl>
                                        <p:attrNameLst>
                                          <p:attrName>style.visibility</p:attrName>
                                        </p:attrNameLst>
                                      </p:cBhvr>
                                      <p:to>
                                        <p:strVal val="visible"/>
                                      </p:to>
                                    </p:set>
                                  </p:childTnLst>
                                </p:cTn>
                              </p:par>
                            </p:childTnLst>
                          </p:cTn>
                        </p:par>
                        <p:par>
                          <p:cTn id="45" fill="hold">
                            <p:stCondLst>
                              <p:cond delay="4"/>
                            </p:stCondLst>
                            <p:childTnLst>
                              <p:par>
                                <p:cTn id="46" presetID="1" presetClass="entr" presetSubtype="0" fill="hold" nodeType="afterEffect">
                                  <p:stCondLst>
                                    <p:cond delay="1000"/>
                                  </p:stCondLst>
                                  <p:childTnLst>
                                    <p:set>
                                      <p:cBhvr>
                                        <p:cTn id="47" dur="1" fill="hold">
                                          <p:stCondLst>
                                            <p:cond delay="0"/>
                                          </p:stCondLst>
                                        </p:cTn>
                                        <p:tgtEl>
                                          <p:spTgt spid="470"/>
                                        </p:tgtEl>
                                        <p:attrNameLst>
                                          <p:attrName>style.visibility</p:attrName>
                                        </p:attrNameLst>
                                      </p:cBhvr>
                                      <p:to>
                                        <p:strVal val="visible"/>
                                      </p:to>
                                    </p:set>
                                  </p:childTnLst>
                                </p:cTn>
                              </p:par>
                            </p:childTnLst>
                          </p:cTn>
                        </p:par>
                        <p:par>
                          <p:cTn id="48" fill="hold">
                            <p:stCondLst>
                              <p:cond delay="5"/>
                            </p:stCondLst>
                            <p:childTnLst>
                              <p:par>
                                <p:cTn id="49" presetID="1" presetClass="entr" presetSubtype="0" fill="hold" nodeType="afterEffect">
                                  <p:stCondLst>
                                    <p:cond delay="1000"/>
                                  </p:stCondLst>
                                  <p:childTnLst>
                                    <p:set>
                                      <p:cBhvr>
                                        <p:cTn id="50" dur="1" fill="hold">
                                          <p:stCondLst>
                                            <p:cond delay="0"/>
                                          </p:stCondLst>
                                        </p:cTn>
                                        <p:tgtEl>
                                          <p:spTgt spid="471"/>
                                        </p:tgtEl>
                                        <p:attrNameLst>
                                          <p:attrName>style.visibility</p:attrName>
                                        </p:attrNameLst>
                                      </p:cBhvr>
                                      <p:to>
                                        <p:strVal val="visible"/>
                                      </p:to>
                                    </p:set>
                                  </p:childTnLst>
                                </p:cTn>
                              </p:par>
                            </p:childTnLst>
                          </p:cTn>
                        </p:par>
                        <p:par>
                          <p:cTn id="51" fill="hold">
                            <p:stCondLst>
                              <p:cond delay="6"/>
                            </p:stCondLst>
                            <p:childTnLst>
                              <p:par>
                                <p:cTn id="52" presetID="1" presetClass="entr" presetSubtype="0" fill="hold" nodeType="afterEffect">
                                  <p:stCondLst>
                                    <p:cond delay="1000"/>
                                  </p:stCondLst>
                                  <p:childTnLst>
                                    <p:set>
                                      <p:cBhvr>
                                        <p:cTn id="53" dur="1" fill="hold">
                                          <p:stCondLst>
                                            <p:cond delay="0"/>
                                          </p:stCondLst>
                                        </p:cTn>
                                        <p:tgtEl>
                                          <p:spTgt spid="472"/>
                                        </p:tgtEl>
                                        <p:attrNameLst>
                                          <p:attrName>style.visibility</p:attrName>
                                        </p:attrNameLst>
                                      </p:cBhvr>
                                      <p:to>
                                        <p:strVal val="visible"/>
                                      </p:to>
                                    </p:set>
                                  </p:childTnLst>
                                </p:cTn>
                              </p:par>
                            </p:childTnLst>
                          </p:cTn>
                        </p:par>
                        <p:par>
                          <p:cTn id="54" fill="hold">
                            <p:stCondLst>
                              <p:cond delay="7"/>
                            </p:stCondLst>
                            <p:childTnLst>
                              <p:par>
                                <p:cTn id="55" presetID="1" presetClass="entr" presetSubtype="0" fill="hold" nodeType="afterEffect">
                                  <p:stCondLst>
                                    <p:cond delay="1000"/>
                                  </p:stCondLst>
                                  <p:childTnLst>
                                    <p:set>
                                      <p:cBhvr>
                                        <p:cTn id="56" dur="1" fill="hold">
                                          <p:stCondLst>
                                            <p:cond delay="0"/>
                                          </p:stCondLst>
                                        </p:cTn>
                                        <p:tgtEl>
                                          <p:spTgt spid="473"/>
                                        </p:tgtEl>
                                        <p:attrNameLst>
                                          <p:attrName>style.visibility</p:attrName>
                                        </p:attrNameLst>
                                      </p:cBhvr>
                                      <p:to>
                                        <p:strVal val="visible"/>
                                      </p:to>
                                    </p:set>
                                  </p:childTnLst>
                                </p:cTn>
                              </p:par>
                            </p:childTnLst>
                          </p:cTn>
                        </p:par>
                        <p:par>
                          <p:cTn id="57" fill="hold">
                            <p:stCondLst>
                              <p:cond delay="8"/>
                            </p:stCondLst>
                            <p:childTnLst>
                              <p:par>
                                <p:cTn id="58" presetID="1" presetClass="entr" presetSubtype="0" fill="hold" nodeType="afterEffect">
                                  <p:stCondLst>
                                    <p:cond delay="1000"/>
                                  </p:stCondLst>
                                  <p:childTnLst>
                                    <p:set>
                                      <p:cBhvr>
                                        <p:cTn id="59" dur="1" fill="hold">
                                          <p:stCondLst>
                                            <p:cond delay="0"/>
                                          </p:stCondLst>
                                        </p:cTn>
                                        <p:tgtEl>
                                          <p:spTgt spid="474"/>
                                        </p:tgtEl>
                                        <p:attrNameLst>
                                          <p:attrName>style.visibility</p:attrName>
                                        </p:attrNameLst>
                                      </p:cBhvr>
                                      <p:to>
                                        <p:strVal val="visible"/>
                                      </p:to>
                                    </p:set>
                                  </p:childTnLst>
                                </p:cTn>
                              </p:par>
                            </p:childTnLst>
                          </p:cTn>
                        </p:par>
                        <p:par>
                          <p:cTn id="60" fill="hold">
                            <p:stCondLst>
                              <p:cond delay="9"/>
                            </p:stCondLst>
                            <p:childTnLst>
                              <p:par>
                                <p:cTn id="61" presetID="1" presetClass="entr" presetSubtype="0" fill="hold" nodeType="afterEffect">
                                  <p:stCondLst>
                                    <p:cond delay="1000"/>
                                  </p:stCondLst>
                                  <p:childTnLst>
                                    <p:set>
                                      <p:cBhvr>
                                        <p:cTn id="62" dur="1" fill="hold">
                                          <p:stCondLst>
                                            <p:cond delay="0"/>
                                          </p:stCondLst>
                                        </p:cTn>
                                        <p:tgtEl>
                                          <p:spTgt spid="475"/>
                                        </p:tgtEl>
                                        <p:attrNameLst>
                                          <p:attrName>style.visibility</p:attrName>
                                        </p:attrNameLst>
                                      </p:cBhvr>
                                      <p:to>
                                        <p:strVal val="visible"/>
                                      </p:to>
                                    </p:set>
                                  </p:childTnLst>
                                </p:cTn>
                              </p:par>
                            </p:childTnLst>
                          </p:cTn>
                        </p:par>
                        <p:par>
                          <p:cTn id="63" fill="hold">
                            <p:stCondLst>
                              <p:cond delay="10"/>
                            </p:stCondLst>
                            <p:childTnLst>
                              <p:par>
                                <p:cTn id="64" presetID="1" presetClass="entr" presetSubtype="0" fill="hold" nodeType="afterEffect">
                                  <p:stCondLst>
                                    <p:cond delay="1000"/>
                                  </p:stCondLst>
                                  <p:childTnLst>
                                    <p:set>
                                      <p:cBhvr>
                                        <p:cTn id="65" dur="1" fill="hold">
                                          <p:stCondLst>
                                            <p:cond delay="0"/>
                                          </p:stCondLst>
                                        </p:cTn>
                                        <p:tgtEl>
                                          <p:spTgt spid="476"/>
                                        </p:tgtEl>
                                        <p:attrNameLst>
                                          <p:attrName>style.visibility</p:attrName>
                                        </p:attrNameLst>
                                      </p:cBhvr>
                                      <p:to>
                                        <p:strVal val="visible"/>
                                      </p:to>
                                    </p:set>
                                  </p:childTnLst>
                                </p:cTn>
                              </p:par>
                            </p:childTnLst>
                          </p:cTn>
                        </p:par>
                        <p:par>
                          <p:cTn id="66" fill="hold">
                            <p:stCondLst>
                              <p:cond delay="11"/>
                            </p:stCondLst>
                            <p:childTnLst>
                              <p:par>
                                <p:cTn id="67" presetID="1" presetClass="entr" presetSubtype="0" fill="hold" nodeType="afterEffect">
                                  <p:stCondLst>
                                    <p:cond delay="1000"/>
                                  </p:stCondLst>
                                  <p:childTnLst>
                                    <p:set>
                                      <p:cBhvr>
                                        <p:cTn id="68" dur="1" fill="hold">
                                          <p:stCondLst>
                                            <p:cond delay="0"/>
                                          </p:stCondLst>
                                        </p:cTn>
                                        <p:tgtEl>
                                          <p:spTgt spid="477"/>
                                        </p:tgtEl>
                                        <p:attrNameLst>
                                          <p:attrName>style.visibility</p:attrName>
                                        </p:attrNameLst>
                                      </p:cBhvr>
                                      <p:to>
                                        <p:strVal val="visible"/>
                                      </p:to>
                                    </p:set>
                                  </p:childTnLst>
                                </p:cTn>
                              </p:par>
                            </p:childTnLst>
                          </p:cTn>
                        </p:par>
                        <p:par>
                          <p:cTn id="69" fill="hold">
                            <p:stCondLst>
                              <p:cond delay="12"/>
                            </p:stCondLst>
                            <p:childTnLst>
                              <p:par>
                                <p:cTn id="70" presetID="1" presetClass="entr" presetSubtype="0" fill="hold" nodeType="afterEffect">
                                  <p:stCondLst>
                                    <p:cond delay="1000"/>
                                  </p:stCondLst>
                                  <p:childTnLst>
                                    <p:set>
                                      <p:cBhvr>
                                        <p:cTn id="71" dur="1" fill="hold">
                                          <p:stCondLst>
                                            <p:cond delay="0"/>
                                          </p:stCondLst>
                                        </p:cTn>
                                        <p:tgtEl>
                                          <p:spTgt spid="478"/>
                                        </p:tgtEl>
                                        <p:attrNameLst>
                                          <p:attrName>style.visibility</p:attrName>
                                        </p:attrNameLst>
                                      </p:cBhvr>
                                      <p:to>
                                        <p:strVal val="visible"/>
                                      </p:to>
                                    </p:set>
                                  </p:childTnLst>
                                </p:cTn>
                              </p:par>
                            </p:childTnLst>
                          </p:cTn>
                        </p:par>
                        <p:par>
                          <p:cTn id="72" fill="hold">
                            <p:stCondLst>
                              <p:cond delay="13"/>
                            </p:stCondLst>
                            <p:childTnLst>
                              <p:par>
                                <p:cTn id="73" presetID="1" presetClass="entr" presetSubtype="0" fill="hold" nodeType="afterEffect">
                                  <p:stCondLst>
                                    <p:cond delay="1000"/>
                                  </p:stCondLst>
                                  <p:childTnLst>
                                    <p:set>
                                      <p:cBhvr>
                                        <p:cTn id="74" dur="1" fill="hold">
                                          <p:stCondLst>
                                            <p:cond delay="0"/>
                                          </p:stCondLst>
                                        </p:cTn>
                                        <p:tgtEl>
                                          <p:spTgt spid="479"/>
                                        </p:tgtEl>
                                        <p:attrNameLst>
                                          <p:attrName>style.visibility</p:attrName>
                                        </p:attrNameLst>
                                      </p:cBhvr>
                                      <p:to>
                                        <p:strVal val="visible"/>
                                      </p:to>
                                    </p:set>
                                  </p:childTnLst>
                                </p:cTn>
                              </p:par>
                            </p:childTnLst>
                          </p:cTn>
                        </p:par>
                        <p:par>
                          <p:cTn id="75" fill="hold">
                            <p:stCondLst>
                              <p:cond delay="14"/>
                            </p:stCondLst>
                            <p:childTnLst>
                              <p:par>
                                <p:cTn id="76" presetID="1" presetClass="entr" presetSubtype="0" fill="hold" nodeType="afterEffect">
                                  <p:stCondLst>
                                    <p:cond delay="1000"/>
                                  </p:stCondLst>
                                  <p:childTnLst>
                                    <p:set>
                                      <p:cBhvr>
                                        <p:cTn id="77" dur="1" fill="hold">
                                          <p:stCondLst>
                                            <p:cond delay="0"/>
                                          </p:stCondLst>
                                        </p:cTn>
                                        <p:tgtEl>
                                          <p:spTgt spid="480"/>
                                        </p:tgtEl>
                                        <p:attrNameLst>
                                          <p:attrName>style.visibility</p:attrName>
                                        </p:attrNameLst>
                                      </p:cBhvr>
                                      <p:to>
                                        <p:strVal val="visible"/>
                                      </p:to>
                                    </p:set>
                                  </p:childTnLst>
                                </p:cTn>
                              </p:par>
                            </p:childTnLst>
                          </p:cTn>
                        </p:par>
                        <p:par>
                          <p:cTn id="78" fill="hold">
                            <p:stCondLst>
                              <p:cond delay="15"/>
                            </p:stCondLst>
                            <p:childTnLst>
                              <p:par>
                                <p:cTn id="79" presetID="1" presetClass="entr" presetSubtype="0" fill="hold" nodeType="afterEffect">
                                  <p:stCondLst>
                                    <p:cond delay="1000"/>
                                  </p:stCondLst>
                                  <p:childTnLst>
                                    <p:set>
                                      <p:cBhvr>
                                        <p:cTn id="80" dur="1" fill="hold">
                                          <p:stCondLst>
                                            <p:cond delay="0"/>
                                          </p:stCondLst>
                                        </p:cTn>
                                        <p:tgtEl>
                                          <p:spTgt spid="48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459"/>
                                        </p:tgtEl>
                                      </p:cBhvr>
                                    </p:animEffect>
                                    <p:set>
                                      <p:cBhvr>
                                        <p:cTn id="85" dur="1" fill="hold">
                                          <p:stCondLst>
                                            <p:cond delay="500"/>
                                          </p:stCondLst>
                                        </p:cTn>
                                        <p:tgtEl>
                                          <p:spTgt spid="45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461"/>
                                        </p:tgtEl>
                                      </p:cBhvr>
                                    </p:animEffect>
                                    <p:set>
                                      <p:cBhvr>
                                        <p:cTn id="90" dur="1" fill="hold">
                                          <p:stCondLst>
                                            <p:cond delay="500"/>
                                          </p:stCondLst>
                                        </p:cTn>
                                        <p:tgtEl>
                                          <p:spTgt spid="46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460"/>
                                        </p:tgtEl>
                                      </p:cBhvr>
                                    </p:animEffect>
                                    <p:set>
                                      <p:cBhvr>
                                        <p:cTn id="95" dur="1" fill="hold">
                                          <p:stCondLst>
                                            <p:cond delay="500"/>
                                          </p:stCondLst>
                                        </p:cTn>
                                        <p:tgtEl>
                                          <p:spTgt spid="4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9"/>
        <p:cNvGrpSpPr/>
        <p:nvPr/>
      </p:nvGrpSpPr>
      <p:grpSpPr>
        <a:xfrm>
          <a:off x="0" y="0"/>
          <a:ext cx="0" cy="0"/>
          <a:chOff x="0" y="0"/>
          <a:chExt cx="0" cy="0"/>
        </a:xfrm>
      </p:grpSpPr>
      <p:pic>
        <p:nvPicPr>
          <p:cNvPr id="490" name="Google Shape;490;p8"/>
          <p:cNvPicPr preferRelativeResize="0"/>
          <p:nvPr/>
        </p:nvPicPr>
        <p:blipFill rotWithShape="1">
          <a:blip r:embed="rId4">
            <a:alphaModFix/>
          </a:blip>
          <a:srcRect/>
          <a:stretch/>
        </p:blipFill>
        <p:spPr>
          <a:xfrm>
            <a:off x="-13396" y="4216123"/>
            <a:ext cx="3188719" cy="2671178"/>
          </a:xfrm>
          <a:prstGeom prst="rect">
            <a:avLst/>
          </a:prstGeom>
          <a:noFill/>
          <a:ln>
            <a:noFill/>
          </a:ln>
        </p:spPr>
      </p:pic>
      <p:pic>
        <p:nvPicPr>
          <p:cNvPr id="491" name="Google Shape;491;p8"/>
          <p:cNvPicPr preferRelativeResize="0"/>
          <p:nvPr/>
        </p:nvPicPr>
        <p:blipFill rotWithShape="1">
          <a:blip r:embed="rId5">
            <a:alphaModFix/>
          </a:blip>
          <a:srcRect/>
          <a:stretch/>
        </p:blipFill>
        <p:spPr>
          <a:xfrm>
            <a:off x="2204" y="1239"/>
            <a:ext cx="2100922" cy="2268995"/>
          </a:xfrm>
          <a:prstGeom prst="rect">
            <a:avLst/>
          </a:prstGeom>
          <a:noFill/>
          <a:ln>
            <a:noFill/>
          </a:ln>
        </p:spPr>
      </p:pic>
      <p:pic>
        <p:nvPicPr>
          <p:cNvPr id="492" name="Google Shape;492;p8"/>
          <p:cNvPicPr preferRelativeResize="0"/>
          <p:nvPr/>
        </p:nvPicPr>
        <p:blipFill rotWithShape="1">
          <a:blip r:embed="rId6">
            <a:alphaModFix/>
          </a:blip>
          <a:srcRect/>
          <a:stretch/>
        </p:blipFill>
        <p:spPr>
          <a:xfrm>
            <a:off x="10495101" y="1496717"/>
            <a:ext cx="1694696" cy="2161906"/>
          </a:xfrm>
          <a:prstGeom prst="rect">
            <a:avLst/>
          </a:prstGeom>
          <a:noFill/>
          <a:ln>
            <a:noFill/>
          </a:ln>
        </p:spPr>
      </p:pic>
      <p:sp>
        <p:nvSpPr>
          <p:cNvPr id="493" name="Google Shape;493;p8"/>
          <p:cNvSpPr txBox="1"/>
          <p:nvPr/>
        </p:nvSpPr>
        <p:spPr>
          <a:xfrm>
            <a:off x="3696970" y="1698625"/>
            <a:ext cx="7839710" cy="28613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6000"/>
              <a:buFont typeface="Calibri"/>
              <a:buNone/>
            </a:pPr>
            <a:r>
              <a:rPr lang="en-US" sz="6000" b="1" i="1" u="none" strike="noStrike" cap="none">
                <a:solidFill>
                  <a:srgbClr val="FF0000"/>
                </a:solidFill>
                <a:latin typeface="Calibri"/>
                <a:ea typeface="Calibri"/>
                <a:cs typeface="Calibri"/>
                <a:sym typeface="Calibri"/>
              </a:rPr>
              <a:t>Bài 11:</a:t>
            </a:r>
            <a:r>
              <a:rPr lang="en-US" sz="6000" b="1" i="0" u="none" strike="noStrike" cap="none">
                <a:solidFill>
                  <a:srgbClr val="FF0000"/>
                </a:solidFill>
                <a:latin typeface="Times New Roman"/>
                <a:ea typeface="Times New Roman"/>
                <a:cs typeface="Times New Roman"/>
                <a:sym typeface="Times New Roman"/>
              </a:rPr>
              <a:t> </a:t>
            </a:r>
            <a:endParaRPr sz="6000" b="1" i="0" u="none" strike="noStrike" cap="none">
              <a:solidFill>
                <a:srgbClr val="FF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0000"/>
              </a:buClr>
              <a:buSzPts val="6000"/>
              <a:buFont typeface="Times New Roman"/>
              <a:buNone/>
            </a:pPr>
            <a:r>
              <a:rPr lang="en-US" sz="6000" b="1" i="0" u="none" strike="noStrike" cap="none">
                <a:solidFill>
                  <a:srgbClr val="FF0000"/>
                </a:solidFill>
                <a:latin typeface="Times New Roman"/>
                <a:ea typeface="Times New Roman"/>
                <a:cs typeface="Times New Roman"/>
                <a:sym typeface="Times New Roman"/>
              </a:rPr>
              <a:t>Phép trừ (qua 10)</a:t>
            </a:r>
            <a:endParaRPr sz="6000" b="1" i="0" u="none" strike="noStrike" cap="none">
              <a:solidFill>
                <a:srgbClr val="FF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0000"/>
              </a:buClr>
              <a:buSzPts val="6000"/>
              <a:buFont typeface="Times New Roman"/>
              <a:buNone/>
            </a:pPr>
            <a:r>
              <a:rPr lang="en-US" sz="6000" b="1" i="0" u="none" strike="noStrike" cap="none">
                <a:solidFill>
                  <a:srgbClr val="FF0000"/>
                </a:solidFill>
                <a:latin typeface="Times New Roman"/>
                <a:ea typeface="Times New Roman"/>
                <a:cs typeface="Times New Roman"/>
                <a:sym typeface="Times New Roman"/>
              </a:rPr>
              <a:t>trong phạm vi 20</a:t>
            </a:r>
            <a:endParaRPr sz="6000" b="1" i="0" u="none" strike="noStrike" cap="none">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90"/>
                                        </p:tgtEl>
                                        <p:attrNameLst>
                                          <p:attrName>style.visibility</p:attrName>
                                        </p:attrNameLst>
                                      </p:cBhvr>
                                      <p:to>
                                        <p:strVal val="visible"/>
                                      </p:to>
                                    </p:set>
                                    <p:anim calcmode="lin" valueType="num">
                                      <p:cBhvr additive="base">
                                        <p:cTn id="7" dur="1250"/>
                                        <p:tgtEl>
                                          <p:spTgt spid="49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491"/>
                                        </p:tgtEl>
                                        <p:attrNameLst>
                                          <p:attrName>style.visibility</p:attrName>
                                        </p:attrNameLst>
                                      </p:cBhvr>
                                      <p:to>
                                        <p:strVal val="visible"/>
                                      </p:to>
                                    </p:set>
                                    <p:animEffect transition="in" filter="fade">
                                      <p:cBhvr>
                                        <p:cTn id="10" dur="1367"/>
                                        <p:tgtEl>
                                          <p:spTgt spid="491"/>
                                        </p:tgtEl>
                                      </p:cBhvr>
                                    </p:animEffect>
                                  </p:childTnLst>
                                </p:cTn>
                              </p:par>
                              <p:par>
                                <p:cTn id="11" presetID="10" presetClass="entr" presetSubtype="0" fill="hold" nodeType="withEffect">
                                  <p:stCondLst>
                                    <p:cond delay="0"/>
                                  </p:stCondLst>
                                  <p:childTnLst>
                                    <p:set>
                                      <p:cBhvr>
                                        <p:cTn id="12" dur="1" fill="hold">
                                          <p:stCondLst>
                                            <p:cond delay="0"/>
                                          </p:stCondLst>
                                        </p:cTn>
                                        <p:tgtEl>
                                          <p:spTgt spid="492"/>
                                        </p:tgtEl>
                                        <p:attrNameLst>
                                          <p:attrName>style.visibility</p:attrName>
                                        </p:attrNameLst>
                                      </p:cBhvr>
                                      <p:to>
                                        <p:strVal val="visible"/>
                                      </p:to>
                                    </p:set>
                                    <p:animEffect transition="in" filter="fade">
                                      <p:cBhvr>
                                        <p:cTn id="13" dur="1000"/>
                                        <p:tgtEl>
                                          <p:spTgt spid="49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3"/>
                                        </p:tgtEl>
                                        <p:attrNameLst>
                                          <p:attrName>style.visibility</p:attrName>
                                        </p:attrNameLst>
                                      </p:cBhvr>
                                      <p:to>
                                        <p:strVal val="visible"/>
                                      </p:to>
                                    </p:set>
                                    <p:animEffect transition="in" filter="fade">
                                      <p:cBhvr>
                                        <p:cTn id="18" dur="8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7"/>
        <p:cNvGrpSpPr/>
        <p:nvPr/>
      </p:nvGrpSpPr>
      <p:grpSpPr>
        <a:xfrm>
          <a:off x="0" y="0"/>
          <a:ext cx="0" cy="0"/>
          <a:chOff x="0" y="0"/>
          <a:chExt cx="0" cy="0"/>
        </a:xfrm>
      </p:grpSpPr>
      <p:sp>
        <p:nvSpPr>
          <p:cNvPr id="498" name="Google Shape;498;p9"/>
          <p:cNvSpPr/>
          <p:nvPr/>
        </p:nvSpPr>
        <p:spPr>
          <a:xfrm>
            <a:off x="2576945" y="1413163"/>
            <a:ext cx="7121237" cy="3990109"/>
          </a:xfrm>
          <a:prstGeom prst="roundRect">
            <a:avLst>
              <a:gd name="adj" fmla="val 16667"/>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3800"/>
              <a:buFont typeface="Calibri"/>
              <a:buNone/>
            </a:pPr>
            <a:r>
              <a:rPr lang="en-US" sz="13800" b="1" i="0" u="none" strike="noStrike" cap="none">
                <a:solidFill>
                  <a:srgbClr val="FF0000"/>
                </a:solidFill>
                <a:latin typeface="Calibri"/>
                <a:ea typeface="Calibri"/>
                <a:cs typeface="Calibri"/>
                <a:sym typeface="Calibri"/>
              </a:rPr>
              <a:t>TIẾT 1</a:t>
            </a:r>
            <a:endParaRPr sz="13800" b="1"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687</Words>
  <Application>Microsoft Office PowerPoint</Application>
  <PresentationFormat>Widescreen</PresentationFormat>
  <Paragraphs>243</Paragraphs>
  <Slides>37</Slides>
  <Notes>37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37</vt:i4>
      </vt:variant>
    </vt:vector>
  </HeadingPairs>
  <TitlesOfParts>
    <vt:vector size="47" baseType="lpstr">
      <vt:lpstr>Noto Sans Symbols</vt:lpstr>
      <vt:lpstr>Arial</vt:lpstr>
      <vt:lpstr>Calibri</vt:lpstr>
      <vt:lpstr>Times New Roman</vt:lpstr>
      <vt:lpstr>Questrial</vt:lpstr>
      <vt:lpstr>2_Office Theme</vt:lpstr>
      <vt:lpstr>1_Tema de Office</vt:lpstr>
      <vt:lpstr>3_Office Theme</vt:lpstr>
      <vt:lpstr>1_Office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Hang Nguyen</cp:lastModifiedBy>
  <cp:revision>1</cp:revision>
  <dcterms:created xsi:type="dcterms:W3CDTF">2021-05-12T04:19:00Z</dcterms:created>
  <dcterms:modified xsi:type="dcterms:W3CDTF">2025-04-07T17:30:18Z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