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41"/>
  </p:notesMasterIdLst>
  <p:sldIdLst>
    <p:sldId id="522" r:id="rId9"/>
    <p:sldId id="515" r:id="rId10"/>
    <p:sldId id="523" r:id="rId11"/>
    <p:sldId id="304" r:id="rId12"/>
    <p:sldId id="524" r:id="rId13"/>
    <p:sldId id="539" r:id="rId14"/>
    <p:sldId id="306" r:id="rId15"/>
    <p:sldId id="540" r:id="rId16"/>
    <p:sldId id="541" r:id="rId17"/>
    <p:sldId id="542" r:id="rId18"/>
    <p:sldId id="516" r:id="rId19"/>
    <p:sldId id="543" r:id="rId20"/>
    <p:sldId id="544" r:id="rId21"/>
    <p:sldId id="545" r:id="rId22"/>
    <p:sldId id="546" r:id="rId23"/>
    <p:sldId id="547" r:id="rId24"/>
    <p:sldId id="526" r:id="rId25"/>
    <p:sldId id="529" r:id="rId26"/>
    <p:sldId id="530" r:id="rId27"/>
    <p:sldId id="548" r:id="rId28"/>
    <p:sldId id="532" r:id="rId29"/>
    <p:sldId id="534" r:id="rId30"/>
    <p:sldId id="549" r:id="rId31"/>
    <p:sldId id="550" r:id="rId32"/>
    <p:sldId id="551" r:id="rId33"/>
    <p:sldId id="552" r:id="rId34"/>
    <p:sldId id="537" r:id="rId35"/>
    <p:sldId id="538" r:id="rId36"/>
    <p:sldId id="535" r:id="rId37"/>
    <p:sldId id="554" r:id="rId38"/>
    <p:sldId id="555" r:id="rId39"/>
    <p:sldId id="5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9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2025/10/12</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2025/10/12</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3B0B6D7-55EA-4ACB-AEA3-FDCEE1E4BF4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B0ED0CD-5510-4BD2-80F6-561C76E4756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01A6CADA-E1A9-47BD-976C-2930037D3F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2025/10/12</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10/12/2025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4.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7.jpeg"/><Relationship Id="rId5" Type="http://schemas.microsoft.com/office/2007/relationships/hdphoto" Target="../media/hdphoto1.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8.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3.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7.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7.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7.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7.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12.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microsoft.com/office/2007/relationships/hdphoto" Target="../media/hdphoto2.wdp"/><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8.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
        <p:nvSpPr>
          <p:cNvPr id="8" name="TextBox 7">
            <a:extLst>
              <a:ext uri="{FF2B5EF4-FFF2-40B4-BE49-F238E27FC236}">
                <a16:creationId xmlns:a16="http://schemas.microsoft.com/office/drawing/2014/main" id="{429312EB-3762-8CCD-292C-E13F08D9824E}"/>
              </a:ext>
            </a:extLst>
          </p:cNvPr>
          <p:cNvSpPr txBox="1"/>
          <p:nvPr/>
        </p:nvSpPr>
        <p:spPr>
          <a:xfrm>
            <a:off x="2273271" y="290208"/>
            <a:ext cx="703061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UBND PHƯỜNG</a:t>
            </a:r>
            <a:r>
              <a:rPr kumimoji="0" lang="en-US" sz="1800" b="1" i="0" u="none" strike="noStrike" kern="1200" cap="none" spc="0" normalizeH="0" noProof="0">
                <a:ln>
                  <a:noFill/>
                </a:ln>
                <a:effectLst/>
                <a:uLnTx/>
                <a:uFillTx/>
                <a:latin typeface="Times New Roman" panose="02020603050405020304" pitchFamily="18" charset="0"/>
                <a:cs typeface="Times New Roman" panose="02020603050405020304" pitchFamily="18" charset="0"/>
              </a:rPr>
              <a:t>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baseline="0">
                <a:latin typeface="Times New Roman" panose="02020603050405020304" pitchFamily="18" charset="0"/>
                <a:cs typeface="Times New Roman" panose="02020603050405020304" pitchFamily="18" charset="0"/>
              </a:rPr>
              <a:t>TRƯỜNG</a:t>
            </a:r>
            <a:r>
              <a:rPr lang="en-US" sz="1800" b="1" u="sng">
                <a:latin typeface="Times New Roman" panose="02020603050405020304" pitchFamily="18" charset="0"/>
                <a:cs typeface="Times New Roman" panose="02020603050405020304" pitchFamily="18" charset="0"/>
              </a:rPr>
              <a:t> TIỂU HỌC ANH </a:t>
            </a:r>
            <a:r>
              <a:rPr lang="en-US" sz="1800" b="1">
                <a:latin typeface="Times New Roman" panose="02020603050405020304" pitchFamily="18" charset="0"/>
                <a:cs typeface="Times New Roman" panose="02020603050405020304" pitchFamily="18" charset="0"/>
              </a:rPr>
              <a:t>DŨNG</a:t>
            </a:r>
            <a:endParaRPr kumimoji="0" lang="en-US" sz="1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
        <p:nvSpPr>
          <p:cNvPr id="6" name="TextBox 5">
            <a:extLst>
              <a:ext uri="{FF2B5EF4-FFF2-40B4-BE49-F238E27FC236}">
                <a16:creationId xmlns:a16="http://schemas.microsoft.com/office/drawing/2014/main" id="{97C938F0-6715-458B-8A2E-1D552A5DE9FA}"/>
              </a:ext>
            </a:extLst>
          </p:cNvPr>
          <p:cNvSpPr txBox="1"/>
          <p:nvPr/>
        </p:nvSpPr>
        <p:spPr>
          <a:xfrm>
            <a:off x="2657475" y="6238875"/>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2118</Words>
  <Application>Microsoft Office PowerPoint</Application>
  <PresentationFormat>Widescreen</PresentationFormat>
  <Paragraphs>167</Paragraphs>
  <Slides>32</Slides>
  <Notes>12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32</vt:i4>
      </vt:variant>
    </vt:vector>
  </HeadingPairs>
  <TitlesOfParts>
    <vt:vector size="52" baseType="lpstr">
      <vt:lpstr>等线</vt:lpstr>
      <vt:lpstr>等线 Light</vt:lpstr>
      <vt:lpstr>Microsoft YaHei</vt:lpstr>
      <vt:lpstr>Microsoft YaHei</vt:lpstr>
      <vt:lpstr>微软雅黑 Light</vt:lpstr>
      <vt:lpstr>宋体</vt:lpstr>
      <vt:lpstr>Arial</vt:lpstr>
      <vt:lpstr>Arial-Rounded</vt:lpstr>
      <vt:lpstr>Calibri</vt:lpstr>
      <vt:lpstr>Calibri Light</vt:lpstr>
      <vt:lpstr>Times New Roman</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22</cp:revision>
  <dcterms:created xsi:type="dcterms:W3CDTF">2022-06-25T06:18:34Z</dcterms:created>
  <dcterms:modified xsi:type="dcterms:W3CDTF">2025-10-12T15:22:04Z</dcterms:modified>
</cp:coreProperties>
</file>